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VylAKLzhhAtETKmhkdQ6g==" hashData="WTVsnmme765R9poLdhPeHPCDY8if2kGLdqqwzWYQH9r3UHMDJsgAQIQTUE4Vp3f50XCGce/2aeOrc21PSCoRL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goc Hoang Thanh" userId="13e7a03477e24249" providerId="LiveId" clId="{8DA911BE-4FD1-D142-8F6A-A259E13CB146}"/>
    <pc:docChg chg="undo custSel modSld">
      <pc:chgData name="Dang Ngoc Hoang Thanh" userId="13e7a03477e24249" providerId="LiveId" clId="{8DA911BE-4FD1-D142-8F6A-A259E13CB146}" dt="2022-09-24T04:41:50.127" v="17" actId="1035"/>
      <pc:docMkLst>
        <pc:docMk/>
      </pc:docMkLst>
      <pc:sldChg chg="modSp mod">
        <pc:chgData name="Dang Ngoc Hoang Thanh" userId="13e7a03477e24249" providerId="LiveId" clId="{8DA911BE-4FD1-D142-8F6A-A259E13CB146}" dt="2022-09-24T04:41:50.127" v="17" actId="1035"/>
        <pc:sldMkLst>
          <pc:docMk/>
          <pc:sldMk cId="2805399791" sldId="260"/>
        </pc:sldMkLst>
        <pc:spChg chg="mod">
          <ac:chgData name="Dang Ngoc Hoang Thanh" userId="13e7a03477e24249" providerId="LiveId" clId="{8DA911BE-4FD1-D142-8F6A-A259E13CB146}" dt="2022-09-24T04:41:50.127" v="17" actId="1035"/>
          <ac:spMkLst>
            <pc:docMk/>
            <pc:sldMk cId="2805399791" sldId="260"/>
            <ac:spMk id="3" creationId="{7CDF0F05-3D1A-42A4-B752-5F1515C90BEC}"/>
          </ac:spMkLst>
        </pc:spChg>
        <pc:spChg chg="mod">
          <ac:chgData name="Dang Ngoc Hoang Thanh" userId="13e7a03477e24249" providerId="LiveId" clId="{8DA911BE-4FD1-D142-8F6A-A259E13CB146}" dt="2022-09-24T04:40:52.484" v="3" actId="242"/>
          <ac:spMkLst>
            <pc:docMk/>
            <pc:sldMk cId="2805399791" sldId="260"/>
            <ac:spMk id="4" creationId="{0FA45174-47D9-403E-9ECC-90025D5E8F0A}"/>
          </ac:spMkLst>
        </pc:spChg>
      </pc:sldChg>
    </pc:docChg>
  </pc:docChgLst>
  <pc:docChgLst>
    <pc:chgData name="Dang Ngoc Hoang Thanh" userId="13e7a03477e24249" providerId="LiveId" clId="{9F8CDD75-88D0-764C-8648-F68341BC9413}"/>
    <pc:docChg chg="modSld">
      <pc:chgData name="Dang Ngoc Hoang Thanh" userId="13e7a03477e24249" providerId="LiveId" clId="{9F8CDD75-88D0-764C-8648-F68341BC9413}" dt="2022-08-17T13:52:30.228" v="1" actId="478"/>
      <pc:docMkLst>
        <pc:docMk/>
      </pc:docMkLst>
      <pc:sldChg chg="addSp delSp modSp">
        <pc:chgData name="Dang Ngoc Hoang Thanh" userId="13e7a03477e24249" providerId="LiveId" clId="{9F8CDD75-88D0-764C-8648-F68341BC9413}" dt="2022-08-17T13:52:30.228" v="1" actId="478"/>
        <pc:sldMkLst>
          <pc:docMk/>
          <pc:sldMk cId="3798766004" sldId="256"/>
        </pc:sldMkLst>
        <pc:picChg chg="add mod">
          <ac:chgData name="Dang Ngoc Hoang Thanh" userId="13e7a03477e24249" providerId="LiveId" clId="{9F8CDD75-88D0-764C-8648-F68341BC9413}" dt="2022-08-17T13:52:28.052" v="0"/>
          <ac:picMkLst>
            <pc:docMk/>
            <pc:sldMk cId="3798766004" sldId="256"/>
            <ac:picMk id="2" creationId="{D15722EE-21C4-A166-F8F7-E42A0E3CE4AC}"/>
          </ac:picMkLst>
        </pc:picChg>
        <pc:picChg chg="del">
          <ac:chgData name="Dang Ngoc Hoang Thanh" userId="13e7a03477e24249" providerId="LiveId" clId="{9F8CDD75-88D0-764C-8648-F68341BC9413}" dt="2022-08-17T13:52:30.228" v="1" actId="478"/>
          <ac:picMkLst>
            <pc:docMk/>
            <pc:sldMk cId="3798766004" sldId="256"/>
            <ac:picMk id="9" creationId="{98E7C6D6-01C8-4495-AC77-1F7BBA1A545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30540-1C43-4A83-BFE7-38A29D116549}" type="doc">
      <dgm:prSet loTypeId="urn:microsoft.com/office/officeart/2005/8/layout/vList2" loCatId="list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D316A54-DEFD-4152-BF1E-C90518AA18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Timing Class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CF85D6B-B85C-48D1-8005-F7E5E78D03EF}" type="parTrans" cxnId="{9F50CC87-5011-4F0E-A58B-072AC61BD8E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EF0BA6-632E-4060-BC05-00644CD400C4}" type="sibTrans" cxnId="{9F50CC87-5011-4F0E-A58B-072AC61BD8E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79C1CF-D9BC-4C57-83A3-19C7DD17CFD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SinhVien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(id,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hoten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diemtb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E4F2F2AA-85D3-437F-8368-0DDAE5E78B8E}" type="parTrans" cxnId="{FFA5DA85-3D46-4584-83CA-E63854EF94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0236B2-39BF-4E53-97EA-13A7B8AC5FC9}" type="sibTrans" cxnId="{FFA5DA85-3D46-4584-83CA-E63854EF94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130CB3-AAD6-4D6A-896B-FEE5E1AEEA1A}" type="pres">
      <dgm:prSet presAssocID="{A7030540-1C43-4A83-BFE7-38A29D116549}" presName="linear" presStyleCnt="0">
        <dgm:presLayoutVars>
          <dgm:animLvl val="lvl"/>
          <dgm:resizeHandles val="exact"/>
        </dgm:presLayoutVars>
      </dgm:prSet>
      <dgm:spPr/>
    </dgm:pt>
    <dgm:pt modelId="{1999A610-89AC-4CA5-9845-8257525A7148}" type="pres">
      <dgm:prSet presAssocID="{FD316A54-DEFD-4152-BF1E-C90518AA18D0}" presName="parentText" presStyleLbl="node1" presStyleIdx="0" presStyleCnt="2" custLinFactY="-12637" custLinFactNeighborX="1511" custLinFactNeighborY="-100000">
        <dgm:presLayoutVars>
          <dgm:chMax val="0"/>
          <dgm:bulletEnabled val="1"/>
        </dgm:presLayoutVars>
      </dgm:prSet>
      <dgm:spPr/>
    </dgm:pt>
    <dgm:pt modelId="{2222270E-6C8C-4174-991F-DAF9DDD376A7}" type="pres">
      <dgm:prSet presAssocID="{75EF0BA6-632E-4060-BC05-00644CD400C4}" presName="spacer" presStyleCnt="0"/>
      <dgm:spPr/>
    </dgm:pt>
    <dgm:pt modelId="{3235DE81-91E9-4A0C-BF00-41B8DC408BD1}" type="pres">
      <dgm:prSet presAssocID="{3B79C1CF-D9BC-4C57-83A3-19C7DD17CFDA}" presName="parentText" presStyleLbl="node1" presStyleIdx="1" presStyleCnt="2" custLinFactY="13408" custLinFactNeighborX="-648" custLinFactNeighborY="100000">
        <dgm:presLayoutVars>
          <dgm:chMax val="0"/>
          <dgm:bulletEnabled val="1"/>
        </dgm:presLayoutVars>
      </dgm:prSet>
      <dgm:spPr/>
    </dgm:pt>
  </dgm:ptLst>
  <dgm:cxnLst>
    <dgm:cxn modelId="{335EA108-552A-4065-AACB-343D95CA6CE2}" type="presOf" srcId="{A7030540-1C43-4A83-BFE7-38A29D116549}" destId="{D9130CB3-AAD6-4D6A-896B-FEE5E1AEEA1A}" srcOrd="0" destOrd="0" presId="urn:microsoft.com/office/officeart/2005/8/layout/vList2"/>
    <dgm:cxn modelId="{A82D7224-980B-48DF-A16F-93E2C466E5E6}" type="presOf" srcId="{FD316A54-DEFD-4152-BF1E-C90518AA18D0}" destId="{1999A610-89AC-4CA5-9845-8257525A7148}" srcOrd="0" destOrd="0" presId="urn:microsoft.com/office/officeart/2005/8/layout/vList2"/>
    <dgm:cxn modelId="{FFA5DA85-3D46-4584-83CA-E63854EF9496}" srcId="{A7030540-1C43-4A83-BFE7-38A29D116549}" destId="{3B79C1CF-D9BC-4C57-83A3-19C7DD17CFDA}" srcOrd="1" destOrd="0" parTransId="{E4F2F2AA-85D3-437F-8368-0DDAE5E78B8E}" sibTransId="{8C0236B2-39BF-4E53-97EA-13A7B8AC5FC9}"/>
    <dgm:cxn modelId="{9F50CC87-5011-4F0E-A58B-072AC61BD8E0}" srcId="{A7030540-1C43-4A83-BFE7-38A29D116549}" destId="{FD316A54-DEFD-4152-BF1E-C90518AA18D0}" srcOrd="0" destOrd="0" parTransId="{7CF85D6B-B85C-48D1-8005-F7E5E78D03EF}" sibTransId="{75EF0BA6-632E-4060-BC05-00644CD400C4}"/>
    <dgm:cxn modelId="{3B8572A2-64B3-4575-AF43-81A7217E7B30}" type="presOf" srcId="{3B79C1CF-D9BC-4C57-83A3-19C7DD17CFDA}" destId="{3235DE81-91E9-4A0C-BF00-41B8DC408BD1}" srcOrd="0" destOrd="0" presId="urn:microsoft.com/office/officeart/2005/8/layout/vList2"/>
    <dgm:cxn modelId="{113B5300-67DA-496D-9687-E567F8B8D40F}" type="presParOf" srcId="{D9130CB3-AAD6-4D6A-896B-FEE5E1AEEA1A}" destId="{1999A610-89AC-4CA5-9845-8257525A7148}" srcOrd="0" destOrd="0" presId="urn:microsoft.com/office/officeart/2005/8/layout/vList2"/>
    <dgm:cxn modelId="{08CBFEF5-C0B1-48D5-AEC6-7BE604833CFB}" type="presParOf" srcId="{D9130CB3-AAD6-4D6A-896B-FEE5E1AEEA1A}" destId="{2222270E-6C8C-4174-991F-DAF9DDD376A7}" srcOrd="1" destOrd="0" presId="urn:microsoft.com/office/officeart/2005/8/layout/vList2"/>
    <dgm:cxn modelId="{FE4FBFB7-4187-4802-8101-EAF09ED26840}" type="presParOf" srcId="{D9130CB3-AAD6-4D6A-896B-FEE5E1AEEA1A}" destId="{3235DE81-91E9-4A0C-BF00-41B8DC408BD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9A610-89AC-4CA5-9845-8257525A7148}">
      <dsp:nvSpPr>
        <dsp:cNvPr id="0" name=""/>
        <dsp:cNvSpPr/>
      </dsp:nvSpPr>
      <dsp:spPr>
        <a:xfrm>
          <a:off x="0" y="264393"/>
          <a:ext cx="7203233" cy="2421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Timing Class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nêu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18227" y="382620"/>
        <a:ext cx="6966779" cy="2185445"/>
      </dsp:txXfrm>
    </dsp:sp>
    <dsp:sp modelId="{3235DE81-91E9-4A0C-BF00-41B8DC408BD1}">
      <dsp:nvSpPr>
        <dsp:cNvPr id="0" name=""/>
        <dsp:cNvSpPr/>
      </dsp:nvSpPr>
      <dsp:spPr>
        <a:xfrm>
          <a:off x="0" y="3714517"/>
          <a:ext cx="7203233" cy="2421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nêu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SinhVien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(id,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hoten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4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diemtb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118227" y="3832744"/>
        <a:ext cx="6966779" cy="2185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EA0-E79F-42B7-900F-8FFF2E1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74F8-A154-4648-AFCF-ED3811B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2813-60B1-4978-A170-10D0ECE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0F63-A356-4F4F-8BAD-133DFDF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4C4C-119A-4800-8C64-D0BB77B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6D5-36B5-4994-9E5C-40207A68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F06-EF5F-48F8-8326-A07B531F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682-9DB1-48FF-B335-F9735FCE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8B84-9513-4D9D-AAC1-396227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82C-818F-49F1-B2AC-61F453C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9842-CFA0-4DEB-822B-73B5ED0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928A-D965-4C76-B00E-7C2351D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4294-A8BF-4E25-A881-70F6D6F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5BA7-9B8C-4D65-9466-C58DD09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2D0-F8DA-4F6C-926B-171AC3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5C7-0118-4106-B9A4-B7B03E6F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811B-48DE-40A4-BC68-FB9BA340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BF6-57E4-4325-92B0-7641CFA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AF1E-7220-4782-B9B6-B1D1CFA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D8B-F3C5-439B-8F2B-69FF360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A1E-88C4-47FD-A681-0A4E684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05EE-7FC1-4A40-A50D-6C72C3C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F4BC-B56D-4F6B-A962-92185D2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9ECD-5B18-4EC6-9EE2-4EC513B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9B9-F89F-4147-9FD8-439E1A9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C9B-A465-4614-9778-9ABB18F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337-8DF5-4303-86C3-62E5244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C26F-26F0-4EB2-A4CA-C87FAB5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CA4-7C5C-4ABC-9CBE-7FF1B0E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D9D7-8016-4AA6-9BA0-4DDC617E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0FF9-9D7E-4C3C-8644-6E5751B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7D4-A3B0-4845-B2E2-B11E3DE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15C-BB1D-4D3E-BD34-8F9A02B8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4E53-0DFF-4E42-BBEB-E0222B9A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F56D0-07DB-459E-BE7F-467260B4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E70C-68B2-4102-9D4F-FF5E6927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1E65-BB9F-4BDD-89A7-620CBF3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23E1-08DC-4FFF-855F-4EBB0F3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E7F6-7279-4AF9-BC53-D73E152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D13-6084-42E5-AD0B-FEF7D80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7F5D7-C741-44AD-BD75-E60CFD3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9A4A-9E5E-4FFB-BF28-92CB01E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ABFF-BE81-4D73-A687-E78A2E0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07C9-0551-4155-8EC5-00FE16A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C196-806A-4D06-856F-35FD861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209C-1A77-462C-AD2C-CE2AB9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8A-65C6-4E00-861C-AF4F4E1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A2B-DA91-410E-9F94-38FD9B14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F77E-AB59-476B-A900-1BDD1777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14F6-92F2-4277-B970-D313EB6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82E2-1AD5-42AB-83EC-050F71AA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A3A1-B0D5-4D0A-B4CB-15B87D1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7E34-59E8-4343-BBBE-FA4DDD3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CE59-5065-45DB-8CDF-26A60E4B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F6A-0706-4FA5-A742-87255C2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2F65-5604-4E26-9ECC-31BB930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A29F-51CF-41EB-92D5-AB929A5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A23-3590-4193-9B70-613F0B8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847A2-8A05-4A4C-AD4E-3B2DF70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FC15-8075-4FAA-85C6-F31FCA26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910-53D8-4C84-A6B2-882281F0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968-7D9F-42B6-ABFB-2D0EF7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A5D6-07A9-4AF3-AB83-DD88ACD1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60F4C-A1D5-4206-8016-6D46C3DC6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541BB4D-793B-4915-B732-11CDCD0C7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4D591-5AD4-4FA4-9A12-B0CF52C35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94077-42BE-4A5C-8D05-026503085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1D12A9-388B-4EFD-94F1-4918854C1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5DFF7A-70AB-42B1-B087-3AEF5AB47292}"/>
              </a:ext>
            </a:extLst>
          </p:cNvPr>
          <p:cNvSpPr txBox="1">
            <a:spLocks/>
          </p:cNvSpPr>
          <p:nvPr/>
        </p:nvSpPr>
        <p:spPr>
          <a:xfrm>
            <a:off x="2481942" y="2076450"/>
            <a:ext cx="7371185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90FD43C-D713-4497-BD4E-417106263F8E}"/>
              </a:ext>
            </a:extLst>
          </p:cNvPr>
          <p:cNvSpPr txBox="1">
            <a:spLocks/>
          </p:cNvSpPr>
          <p:nvPr/>
        </p:nvSpPr>
        <p:spPr>
          <a:xfrm>
            <a:off x="1171575" y="4473360"/>
            <a:ext cx="9469211" cy="156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GV: Đặng Ngọc Hoàng Thành.</a:t>
            </a:r>
          </a:p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Khoa: Công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Thông tin Kinh Doanh.</a:t>
            </a:r>
          </a:p>
          <a:p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thanhdnh@ueh.edu.vn</a:t>
            </a:r>
            <a:endParaRPr lang="en-US" sz="22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722EE-21C4-A166-F8F7-E42A0E3CE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5362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2341984"/>
            <a:ext cx="3937517" cy="35363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i="1" u="sng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300" b="1" i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Timing class </a:t>
            </a:r>
            <a:r>
              <a:rPr lang="en-US" sz="2300" b="1" i="1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b="1" i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LMS</a:t>
            </a:r>
            <a:endParaRPr lang="en-US" sz="2300" b="1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0E7DE8B-E8C8-4BF3-8BC4-A7AEEAFC9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273884"/>
              </p:ext>
            </p:extLst>
          </p:nvPr>
        </p:nvGraphicFramePr>
        <p:xfrm>
          <a:off x="4879907" y="289249"/>
          <a:ext cx="7203233" cy="6382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6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4: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Giải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Thuật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Tìm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Kiếm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6"/>
            <a:ext cx="11600872" cy="369351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GIẢI THUẬT TÌM KIẾM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 ĐẶT GIẢI THUẬT TÌM KIẾM TUẦN TỰ (SEQUENTIAL SEARCH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SEQSEARCH</a:t>
            </a:r>
            <a:r>
              <a:rPr lang="vi-V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 ĐẶT GIẢI THUẬT TÌM KIẾM NHỊ PHÂN (BINARY SEARCH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BINSEARCH</a:t>
            </a:r>
            <a:r>
              <a:rPr lang="vi-V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 GIÁ CÁC GIẢI THUẬT TÌM KIẾM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 TẬP ỨNG DỤNG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406162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Kháng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Thõa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Mãn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2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293706"/>
            <a:ext cx="9833548" cy="3424335"/>
          </a:xfrm>
        </p:spPr>
        <p:txBody>
          <a:bodyPr>
            <a:normAutofit fontScale="85000" lnSpcReduction="20000"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Duyệt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danh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sách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   </a:t>
            </a: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thấy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Trả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thấy</a:t>
            </a:r>
            <a:endParaRPr lang="en-US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Dừng</a:t>
            </a:r>
            <a:endParaRPr lang="en-US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</a:t>
            </a: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thấy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Trả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rỗng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Dừng</a:t>
            </a:r>
            <a:endParaRPr lang="en-US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86B7B-9FC9-4D2B-AB5D-6433951724B8}"/>
              </a:ext>
            </a:extLst>
          </p:cNvPr>
          <p:cNvSpPr txBox="1"/>
          <p:nvPr/>
        </p:nvSpPr>
        <p:spPr>
          <a:xfrm>
            <a:off x="1101012" y="2553881"/>
            <a:ext cx="9911762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int </a:t>
            </a:r>
            <a:r>
              <a:rPr lang="en-US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SeqSearch</a:t>
            </a:r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(int[] </a:t>
            </a:r>
            <a:r>
              <a:rPr lang="en-US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, int value){…}</a:t>
            </a:r>
          </a:p>
        </p:txBody>
      </p:sp>
    </p:spTree>
    <p:extLst>
      <p:ext uri="{BB962C8B-B14F-4D97-AF65-F5344CB8AC3E}">
        <p14:creationId xmlns:p14="http://schemas.microsoft.com/office/powerpoint/2010/main" val="153436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B21911-09E2-409C-B325-CA6906E6CFC1}"/>
              </a:ext>
            </a:extLst>
          </p:cNvPr>
          <p:cNvSpPr txBox="1"/>
          <p:nvPr/>
        </p:nvSpPr>
        <p:spPr>
          <a:xfrm>
            <a:off x="5924938" y="3544765"/>
            <a:ext cx="6108959" cy="3153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622" y="2353569"/>
            <a:ext cx="5942562" cy="4366725"/>
          </a:xfrm>
        </p:spPr>
        <p:txBody>
          <a:bodyPr>
            <a:normAutofit fontScale="62500" lnSpcReduction="20000"/>
          </a:bodyPr>
          <a:lstStyle/>
          <a:p>
            <a:pPr marL="0" marR="0" lvl="0" indent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S=1+2+…+n, 	P=n!=n(n-1)…1</a:t>
            </a:r>
          </a:p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>
              <a:solidFill>
                <a:srgbClr val="0070C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long</a:t>
            </a:r>
            <a:r>
              <a:rPr lang="en-US" sz="3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3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Tong</a:t>
            </a:r>
            <a:r>
              <a:rPr lang="en-US" sz="3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(int n){</a:t>
            </a: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(n==1) 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 1;</a:t>
            </a: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Tong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(n-1)+n;</a:t>
            </a: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long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Fac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(int n){</a:t>
            </a: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if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(n==0) 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 1;</a:t>
            </a: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3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Fac</a:t>
            </a: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(n-1)*n;</a:t>
            </a: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45174-47D9-403E-9ECC-90025D5E8F0A}"/>
              </a:ext>
            </a:extLst>
          </p:cNvPr>
          <p:cNvSpPr txBox="1"/>
          <p:nvPr/>
        </p:nvSpPr>
        <p:spPr>
          <a:xfrm>
            <a:off x="158102" y="3544764"/>
            <a:ext cx="5533053" cy="3153745"/>
          </a:xfrm>
          <a:prstGeom prst="rect">
            <a:avLst/>
          </a:prstGeom>
          <a:solidFill>
            <a:srgbClr val="FFC000"/>
          </a:solidFill>
          <a:ln w="28575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KDL function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(…){</a:t>
            </a:r>
          </a:p>
          <a:p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	if(</a:t>
            </a:r>
            <a:r>
              <a:rPr lang="en-US" sz="2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suy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biến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		return …;</a:t>
            </a:r>
          </a:p>
          <a:p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		return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(…);</a:t>
            </a:r>
          </a:p>
          <a:p>
            <a:endParaRPr lang="en-US" sz="25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39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2" y="3155574"/>
            <a:ext cx="11140752" cy="3627780"/>
          </a:xfrm>
        </p:spPr>
        <p:txBody>
          <a:bodyPr>
            <a:normAutofit fontScale="85000" lnSpcReduction="10000"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Nếu</a:t>
            </a:r>
            <a:r>
              <a:rPr lang="en-US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danh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sách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rỗng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Trả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rỗng</a:t>
            </a:r>
            <a:endParaRPr lang="en-US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Ngược</a:t>
            </a:r>
            <a:r>
              <a:rPr lang="en-US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lại</a:t>
            </a:r>
            <a:endParaRPr lang="en-US" sz="2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tiên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chứa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kiếm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Trả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thấy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Ngược</a:t>
            </a:r>
            <a:r>
              <a:rPr lang="en-US" sz="2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Lặp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trình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800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kiếm</a:t>
            </a:r>
            <a:r>
              <a:rPr lang="en-US" sz="2800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trong</a:t>
            </a:r>
            <a:r>
              <a:rPr lang="en-US" sz="2800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danh</a:t>
            </a:r>
            <a:r>
              <a:rPr lang="en-US" sz="2800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sách</a:t>
            </a:r>
            <a:r>
              <a:rPr lang="en-US" sz="2800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còn</a:t>
            </a:r>
            <a:r>
              <a:rPr lang="en-US" sz="2800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45174-47D9-403E-9ECC-90025D5E8F0A}"/>
              </a:ext>
            </a:extLst>
          </p:cNvPr>
          <p:cNvSpPr txBox="1"/>
          <p:nvPr/>
        </p:nvSpPr>
        <p:spPr>
          <a:xfrm>
            <a:off x="1101012" y="2553881"/>
            <a:ext cx="9911762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int </a:t>
            </a:r>
            <a:r>
              <a:rPr lang="en-US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RecuSearch</a:t>
            </a:r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(int[] </a:t>
            </a:r>
            <a:r>
              <a:rPr lang="en-US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, int from, int value){…}</a:t>
            </a:r>
          </a:p>
        </p:txBody>
      </p:sp>
    </p:spTree>
    <p:extLst>
      <p:ext uri="{BB962C8B-B14F-4D97-AF65-F5344CB8AC3E}">
        <p14:creationId xmlns:p14="http://schemas.microsoft.com/office/powerpoint/2010/main" val="404592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(Sentinel)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3228392"/>
            <a:ext cx="10646228" cy="3387012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Gán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x=A[A.Length-1];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Đặt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sz="2200" b="1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sz="2200" b="1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cần</a:t>
            </a:r>
            <a:r>
              <a:rPr lang="en-US" sz="2200" b="1" u="sng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tìm</a:t>
            </a:r>
            <a:r>
              <a:rPr lang="en-US" sz="2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cuối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mảng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A[A.Length-1]=</a:t>
            </a:r>
            <a:r>
              <a:rPr lang="en-US" sz="2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Gán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Lặp</a:t>
            </a:r>
            <a:r>
              <a:rPr lang="en-US" sz="2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sz="2200" b="1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Nếu</a:t>
            </a:r>
            <a:r>
              <a:rPr lang="en-US" sz="2200" b="1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A[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</a:t>
            </a:r>
            <a:r>
              <a:rPr lang="en-US" sz="2200"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  <a:r>
              <a:rPr lang="en-US" sz="220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=value</a:t>
            </a:r>
            <a:r>
              <a:rPr lang="en-US" sz="2200"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+ 1.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Đặt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x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trở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lại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phần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tử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cuối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mảng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endParaRPr lang="en-US" sz="22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Nếu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&lt;A.Length-1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A[A.Length-1]==value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Trả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Ngược</a:t>
            </a:r>
            <a:r>
              <a:rPr lang="en-US" sz="2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lại</a:t>
            </a:r>
            <a:endParaRPr lang="en-US" sz="22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Trả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về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-1</a:t>
            </a:r>
            <a:endParaRPr lang="en-US" sz="22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D4B-0E96-4C0E-B503-F928B0281804}"/>
              </a:ext>
            </a:extLst>
          </p:cNvPr>
          <p:cNvSpPr txBox="1"/>
          <p:nvPr/>
        </p:nvSpPr>
        <p:spPr>
          <a:xfrm>
            <a:off x="1137009" y="2548312"/>
            <a:ext cx="9911762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int </a:t>
            </a:r>
            <a:r>
              <a:rPr lang="en-US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SenSearch</a:t>
            </a:r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(int[] A, int value){…}</a:t>
            </a:r>
          </a:p>
        </p:txBody>
      </p:sp>
    </p:spTree>
    <p:extLst>
      <p:ext uri="{BB962C8B-B14F-4D97-AF65-F5344CB8AC3E}">
        <p14:creationId xmlns:p14="http://schemas.microsoft.com/office/powerpoint/2010/main" val="118183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Content Placeholder 32" descr="Text&#10;&#10;Description automatically generated">
            <a:extLst>
              <a:ext uri="{FF2B5EF4-FFF2-40B4-BE49-F238E27FC236}">
                <a16:creationId xmlns:a16="http://schemas.microsoft.com/office/drawing/2014/main" id="{1C95C57D-9FE9-4C39-8187-28CBFBD55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2" y="3155574"/>
            <a:ext cx="8182948" cy="36532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C42D36-A350-4863-93AB-6CAB4E48A36F}"/>
              </a:ext>
            </a:extLst>
          </p:cNvPr>
          <p:cNvSpPr txBox="1"/>
          <p:nvPr/>
        </p:nvSpPr>
        <p:spPr>
          <a:xfrm>
            <a:off x="1101012" y="2553881"/>
            <a:ext cx="9911762" cy="523220"/>
          </a:xfrm>
          <a:prstGeom prst="rect">
            <a:avLst/>
          </a:prstGeom>
          <a:solidFill>
            <a:srgbClr val="FFC00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int </a:t>
            </a:r>
            <a:r>
              <a:rPr lang="en-US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BinSearch</a:t>
            </a:r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(int[] A, </a:t>
            </a:r>
            <a:r>
              <a:rPr lang="en-US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 T){…}</a:t>
            </a:r>
          </a:p>
        </p:txBody>
      </p:sp>
    </p:spTree>
    <p:extLst>
      <p:ext uri="{BB962C8B-B14F-4D97-AF65-F5344CB8AC3E}">
        <p14:creationId xmlns:p14="http://schemas.microsoft.com/office/powerpoint/2010/main" val="49106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4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.4.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BFAD976-52F5-40E8-AEAB-4B82A43139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22857"/>
                  </p:ext>
                </p:extLst>
              </p:nvPr>
            </p:nvGraphicFramePr>
            <p:xfrm>
              <a:off x="237930" y="3057167"/>
              <a:ext cx="11709920" cy="219596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984">
                      <a:extLst>
                        <a:ext uri="{9D8B030D-6E8A-4147-A177-3AD203B41FA5}">
                          <a16:colId xmlns:a16="http://schemas.microsoft.com/office/drawing/2014/main" val="930531516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828321175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2680834271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1701528859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2581079343"/>
                        </a:ext>
                      </a:extLst>
                    </a:gridCol>
                  </a:tblGrid>
                  <a:tr h="69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Thuật</a:t>
                          </a:r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toán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SeqSearch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RecuSearch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SenSearch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BinSearch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862875"/>
                      </a:ext>
                    </a:extLst>
                  </a:tr>
                  <a:tr h="7977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Time Complexity</a:t>
                          </a:r>
                        </a:p>
                        <a:p>
                          <a:pPr algn="ctr"/>
                          <a:r>
                            <a:rPr lang="en-US" b="1" dirty="0"/>
                            <a:t>(Worst)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1925096"/>
                      </a:ext>
                    </a:extLst>
                  </a:tr>
                  <a:tr h="69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Memory Complexity</a:t>
                          </a:r>
                        </a:p>
                        <a:p>
                          <a:pPr algn="ctr"/>
                          <a:r>
                            <a:rPr lang="en-US" b="1" dirty="0"/>
                            <a:t>(Worst)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3287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BFAD976-52F5-40E8-AEAB-4B82A43139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22857"/>
                  </p:ext>
                </p:extLst>
              </p:nvPr>
            </p:nvGraphicFramePr>
            <p:xfrm>
              <a:off x="237930" y="3057167"/>
              <a:ext cx="11709920" cy="219596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984">
                      <a:extLst>
                        <a:ext uri="{9D8B030D-6E8A-4147-A177-3AD203B41FA5}">
                          <a16:colId xmlns:a16="http://schemas.microsoft.com/office/drawing/2014/main" val="930531516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828321175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2680834271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1701528859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2581079343"/>
                        </a:ext>
                      </a:extLst>
                    </a:gridCol>
                  </a:tblGrid>
                  <a:tr h="69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Thuật</a:t>
                          </a:r>
                          <a:r>
                            <a:rPr lang="en-US" sz="2800" dirty="0"/>
                            <a:t> </a:t>
                          </a:r>
                          <a:r>
                            <a:rPr lang="en-US" sz="2800" dirty="0" err="1"/>
                            <a:t>toán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SeqSearch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RecuSearch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SenSearch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/>
                            <a:t>BinSearch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862875"/>
                      </a:ext>
                    </a:extLst>
                  </a:tr>
                  <a:tr h="7977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Time Complexity</a:t>
                          </a:r>
                        </a:p>
                        <a:p>
                          <a:pPr algn="ctr"/>
                          <a:r>
                            <a:rPr lang="en-US" b="1" dirty="0"/>
                            <a:t>(Worst)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21" t="-88550" r="-301563" b="-96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88550" r="-200779" b="-96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81" t="-88550" r="-101302" b="-96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81" t="-88550" r="-1302" b="-961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925096"/>
                      </a:ext>
                    </a:extLst>
                  </a:tr>
                  <a:tr h="69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Memory Complexity</a:t>
                          </a:r>
                        </a:p>
                        <a:p>
                          <a:pPr algn="ctr"/>
                          <a:r>
                            <a:rPr lang="en-US" b="1" dirty="0"/>
                            <a:t>(Worst)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21" t="-214783" r="-301563" b="-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4783" r="-200779" b="-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81" t="-214783" r="-101302" b="-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81" t="-214783" r="-1302" b="-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287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135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597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PowerPoint Presentation</vt:lpstr>
      <vt:lpstr>Chương 4: Giải Thuật Tìm Kiếm</vt:lpstr>
      <vt:lpstr>4.1. Giới Thiệu Các Giải Thuật Tìm Kiếm</vt:lpstr>
      <vt:lpstr>4.2. Tìm Kiếm Tuần Tự: Lặp Tuần Tự</vt:lpstr>
      <vt:lpstr>Bổ Sung Kiến Thức: Đệ Quy</vt:lpstr>
      <vt:lpstr>4.2. Tìm Kiếm Tuần Tự: Lặp Đệ Quy</vt:lpstr>
      <vt:lpstr>4.2. Tìm Kiếm Tuần Tự: Sử Dụng Phần Tử Cầm Canh (Sentinel)</vt:lpstr>
      <vt:lpstr>4.3. Tìm Kiếm Nhị Phân</vt:lpstr>
      <vt:lpstr>4.4. Đánh Giá Giải Thuật Tìm Kiếm</vt:lpstr>
      <vt:lpstr>BÀI TẬP   Note: Timing class trên LMS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Hoang Thanh</dc:creator>
  <cp:lastModifiedBy>Dang Ngoc Hoang Thanh</cp:lastModifiedBy>
  <cp:revision>36</cp:revision>
  <dcterms:created xsi:type="dcterms:W3CDTF">2020-10-29T12:48:39Z</dcterms:created>
  <dcterms:modified xsi:type="dcterms:W3CDTF">2022-10-04T16:19:51Z</dcterms:modified>
</cp:coreProperties>
</file>