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4" r:id="rId8"/>
    <p:sldId id="261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s2xFkP/mmaRQmNru9MjIw==" hashData="ukhhbxcXe6hJv2tFlWYxMQA7geETci2OA/TlABTsBv0AAcifqRKM1BrM3PgDwEH1wLWvWuDGeSqMA36RrIFG3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 Ngoc Hoang Thanh" userId="13e7a03477e24249" providerId="LiveId" clId="{14BF1518-2805-4646-9675-FB6E5A579CCD}"/>
    <pc:docChg chg="modSld">
      <pc:chgData name="Dang Ngoc Hoang Thanh" userId="13e7a03477e24249" providerId="LiveId" clId="{14BF1518-2805-4646-9675-FB6E5A579CCD}" dt="2022-08-17T13:52:17.205" v="1" actId="478"/>
      <pc:docMkLst>
        <pc:docMk/>
      </pc:docMkLst>
      <pc:sldChg chg="addSp delSp modSp">
        <pc:chgData name="Dang Ngoc Hoang Thanh" userId="13e7a03477e24249" providerId="LiveId" clId="{14BF1518-2805-4646-9675-FB6E5A579CCD}" dt="2022-08-17T13:52:17.205" v="1" actId="478"/>
        <pc:sldMkLst>
          <pc:docMk/>
          <pc:sldMk cId="3798766004" sldId="256"/>
        </pc:sldMkLst>
        <pc:picChg chg="add mod">
          <ac:chgData name="Dang Ngoc Hoang Thanh" userId="13e7a03477e24249" providerId="LiveId" clId="{14BF1518-2805-4646-9675-FB6E5A579CCD}" dt="2022-08-17T13:52:15.070" v="0"/>
          <ac:picMkLst>
            <pc:docMk/>
            <pc:sldMk cId="3798766004" sldId="256"/>
            <ac:picMk id="2" creationId="{D90724E0-61CE-BA0A-BB8F-DE92398363EC}"/>
          </ac:picMkLst>
        </pc:picChg>
        <pc:picChg chg="del">
          <ac:chgData name="Dang Ngoc Hoang Thanh" userId="13e7a03477e24249" providerId="LiveId" clId="{14BF1518-2805-4646-9675-FB6E5A579CCD}" dt="2022-08-17T13:52:17.205" v="1" actId="478"/>
          <ac:picMkLst>
            <pc:docMk/>
            <pc:sldMk cId="3798766004" sldId="256"/>
            <ac:picMk id="9" creationId="{08E6469D-F852-444F-B7A3-3716E25FB06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03:26:24.7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2168.25391"/>
      <inkml:brushProperty name="anchorY" value="-2019.0022"/>
      <inkml:brushProperty name="scaleFactor" value="0.5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03:26:25.8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3184.25391"/>
      <inkml:brushProperty name="anchorY" value="-3035.0022"/>
      <inkml:brushProperty name="scaleFactor" value="0.5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03:26:26.6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4200.25391"/>
      <inkml:brushProperty name="anchorY" value="-4051.00244"/>
      <inkml:brushProperty name="scaleFactor" value="0.5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03:27:17.7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7931.83594"/>
      <inkml:brushProperty name="anchorY" value="-9043.5752"/>
      <inkml:brushProperty name="scaleFactor" value="0.5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03:27:18.5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8947.83594"/>
      <inkml:brushProperty name="anchorY" value="-10059.5752"/>
      <inkml:brushProperty name="scaleFactor" value="0.5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3EA0-E79F-42B7-900F-8FFF2E13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D74F8-A154-4648-AFCF-ED3811B3D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12813-60B1-4978-A170-10D0ECE9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0F63-A356-4F4F-8BAD-133DFDFD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4C4C-119A-4800-8C64-D0BB77B2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6D5-36B5-4994-9E5C-40207A68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33F06-EF5F-48F8-8326-A07B531FB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C682-9DB1-48FF-B335-F9735FCE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08B84-9513-4D9D-AAC1-39622776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8A82C-818F-49F1-B2AC-61F453C9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2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49842-CFA0-4DEB-822B-73B5ED042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F928A-D965-4C76-B00E-7C2351DCE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4294-A8BF-4E25-A881-70F6D6F1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5BA7-9B8C-4D65-9466-C58DD091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02D0-F8DA-4F6C-926B-171AC363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F5C7-0118-4106-B9A4-B7B03E6F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811B-48DE-40A4-BC68-FB9BA340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8BF6-57E4-4325-92B0-7641CFA1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AF1E-7220-4782-B9B6-B1D1CFAD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6BD8B-F3C5-439B-8F2B-69FF3604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9A1E-88C4-47FD-A681-0A4E6840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05EE-7FC1-4A40-A50D-6C72C3CD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F4BC-B56D-4F6B-A962-92185D20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9ECD-5B18-4EC6-9EE2-4EC513BE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E9B9-F89F-4147-9FD8-439E1A9E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CC9B-A465-4614-9778-9ABB18FA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6337-8DF5-4303-86C3-62E5244CA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AC26F-26F0-4EB2-A4CA-C87FAB5D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ECA4-7C5C-4ABC-9CBE-7FF1B0E6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4D9D7-8016-4AA6-9BA0-4DDC617E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0FF9-9D7E-4C3C-8644-6E5751B9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A7D4-A3B0-4845-B2E2-B11E3DE1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0A15C-BB1D-4D3E-BD34-8F9A02B8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84E53-0DFF-4E42-BBEB-E0222B9A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F56D0-07DB-459E-BE7F-467260B41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2E70C-68B2-4102-9D4F-FF5E6927B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61E65-BB9F-4BDD-89A7-620CBF3E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E23E1-08DC-4FFF-855F-4EBB0F3F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5E7F6-7279-4AF9-BC53-D73E152E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0D13-6084-42E5-AD0B-FEF7D80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7F5D7-C741-44AD-BD75-E60CFD32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9A4A-9E5E-4FFB-BF28-92CB01E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7ABFF-BE81-4D73-A687-E78A2E0B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5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707C9-0551-4155-8EC5-00FE16AC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3C196-806A-4D06-856F-35FD8613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0209C-1A77-462C-AD2C-CE2AB94F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7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A8A-65C6-4E00-861C-AF4F4E18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0A2B-DA91-410E-9F94-38FD9B14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2F77E-AB59-476B-A900-1BDD17771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214F6-92F2-4277-B970-D313EB65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82E2-1AD5-42AB-83EC-050F71AA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4A3A1-B0D5-4D0A-B4CB-15B87D14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7E34-59E8-4343-BBBE-FA4DDD32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BCE59-5065-45DB-8CDF-26A60E4B3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3DF6A-0706-4FA5-A742-87255C202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2F65-5604-4E26-9ECC-31BB9304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EA29F-51CF-41EB-92D5-AB929A50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2DA23-3590-4193-9B70-613F0B8F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7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847A2-8A05-4A4C-AD4E-3B2DF70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3FC15-8075-4FAA-85C6-F31FCA26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0910-53D8-4C84-A6B2-882281F09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7968-7D9F-42B6-ABFB-2D0EF7B9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A5D6-07A9-4AF3-AB83-DD88ACD15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0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60F2F2-80BD-4A76-BD60-507C73D9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22BDD69-C7FD-4B60-A0C9-ED3DFC7D2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E2E933-FBDD-4A94-A623-9D2B3873C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6FD04-479D-4F15-BD79-7AD707E9D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94E753-F659-4486-B014-C780B8EE8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BD09342-9C7D-409F-A699-E1A4F6CE36F5}"/>
              </a:ext>
            </a:extLst>
          </p:cNvPr>
          <p:cNvSpPr txBox="1">
            <a:spLocks/>
          </p:cNvSpPr>
          <p:nvPr/>
        </p:nvSpPr>
        <p:spPr>
          <a:xfrm>
            <a:off x="2481942" y="2076450"/>
            <a:ext cx="7371185" cy="1345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F2086BA-1934-44E8-B3A6-FADB8DAEEDF9}"/>
              </a:ext>
            </a:extLst>
          </p:cNvPr>
          <p:cNvSpPr txBox="1">
            <a:spLocks/>
          </p:cNvSpPr>
          <p:nvPr/>
        </p:nvSpPr>
        <p:spPr>
          <a:xfrm>
            <a:off x="1171575" y="4473360"/>
            <a:ext cx="9469211" cy="156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GV: Đặng Ngọc Hoàng Thành.</a:t>
            </a:r>
          </a:p>
          <a:p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Khoa: Công </a:t>
            </a:r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Thông tin Kinh Doanh.</a:t>
            </a:r>
          </a:p>
          <a:p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thanhdnh@ueh.edu.vn</a:t>
            </a:r>
            <a:endParaRPr lang="en-US" sz="2200" b="1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0724E0-61CE-BA0A-BB8F-DE9239836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053629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6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47" y="2053641"/>
            <a:ext cx="3814994" cy="276009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 TẬP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(Stack)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3333B-525F-4E1F-8E0D-A5EA7DD70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371" y="54427"/>
            <a:ext cx="6945083" cy="6760029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vi-VN" sz="22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Thuật toán chuyển </a:t>
            </a:r>
            <a:r>
              <a:rPr lang="en-US" sz="22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infix </a:t>
            </a:r>
            <a:r>
              <a:rPr lang="vi-VN" sz="22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sang </a:t>
            </a:r>
            <a:r>
              <a:rPr lang="en-US" sz="22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postfix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Balan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nghịch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infix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Else,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3.1 If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‘)’), push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3.2 Else, Pop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stack. Sau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Push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ngoặc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Push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‘(‘, Push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‘)’, Pop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‘(‘,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ngoặc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2-6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infix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scanned.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In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Pop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4260F-3C18-4CA8-ACBA-849EA2069C09}"/>
              </a:ext>
            </a:extLst>
          </p:cNvPr>
          <p:cNvSpPr txBox="1"/>
          <p:nvPr/>
        </p:nvSpPr>
        <p:spPr>
          <a:xfrm>
            <a:off x="1674596" y="4325838"/>
            <a:ext cx="1645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 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 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11191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47" y="2053641"/>
            <a:ext cx="3814994" cy="276009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 TẬP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(Stack)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3333B-525F-4E1F-8E0D-A5EA7DD70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085" y="54427"/>
            <a:ext cx="6727369" cy="6760029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vi-V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toán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postfix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a) If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Push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b) If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Pop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stack.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Push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Khi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ra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</p:txBody>
      </p:sp>
    </p:spTree>
    <p:extLst>
      <p:ext uri="{BB962C8B-B14F-4D97-AF65-F5344CB8AC3E}">
        <p14:creationId xmlns:p14="http://schemas.microsoft.com/office/powerpoint/2010/main" val="405867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47" y="2053641"/>
            <a:ext cx="3814994" cy="276009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 TẬP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(Queue)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3333B-525F-4E1F-8E0D-A5EA7DD70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1" y="54427"/>
            <a:ext cx="6868884" cy="6520544"/>
          </a:xfrm>
        </p:spPr>
        <p:txBody>
          <a:bodyPr anchor="ctr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vi-VN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Bài toán đối sánh thẻ HTML Trong một văn bản HTML thì mỗi thẻ mở phải đi kèm với 1 thẻ đóng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&lt;html&gt;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&lt;body&gt;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&lt;p&gt;This is a paragraph.&lt;/p&gt;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&lt;p&gt;This is another paragraph.&lt;/p&gt;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&lt;/html&gt;</a:t>
            </a:r>
          </a:p>
          <a:p>
            <a:pPr marL="0" indent="0">
              <a:lnSpc>
                <a:spcPct val="100000"/>
              </a:lnSpc>
              <a:buNone/>
            </a:pPr>
            <a:endParaRPr lang="vi-VN" sz="22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vi-VN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Hãy viết chương trình đọc vào 1 </a:t>
            </a:r>
            <a:r>
              <a:rPr lang="vi-VN" sz="22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file html </a:t>
            </a:r>
            <a:r>
              <a:rPr lang="vi-VN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và kiểm tra xem trong file đó có thẻ nào bị lỗi hay không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vi-VN" sz="22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7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Chương 3: Cấu Trúc Ngăn Xếp (Stack) và Hàng Đợi (Queue)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9893"/>
            <a:ext cx="9833548" cy="3797559"/>
          </a:xfrm>
        </p:spPr>
        <p:txBody>
          <a:bodyPr>
            <a:norm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 THIỆU CÁC CẤU TRÚC 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vi-V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Ngăn xếp (Stack)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vi-V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vi-V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đợi</a:t>
            </a:r>
            <a:r>
              <a:rPr lang="vi-V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vi-V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Queue</a:t>
            </a:r>
            <a:r>
              <a:rPr lang="vi-V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 TẬP ỨNG DỤNG</a:t>
            </a:r>
            <a:endParaRPr lang="vi-VN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8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Parallelogram 23">
            <a:extLst>
              <a:ext uri="{FF2B5EF4-FFF2-40B4-BE49-F238E27FC236}">
                <a16:creationId xmlns:a16="http://schemas.microsoft.com/office/drawing/2014/main" id="{191BED9F-9D91-40D6-9F33-3F573ACD8A1F}"/>
              </a:ext>
            </a:extLst>
          </p:cNvPr>
          <p:cNvSpPr/>
          <p:nvPr/>
        </p:nvSpPr>
        <p:spPr>
          <a:xfrm>
            <a:off x="3565261" y="5042999"/>
            <a:ext cx="4907280" cy="956596"/>
          </a:xfrm>
          <a:prstGeom prst="parallelogram">
            <a:avLst>
              <a:gd name="adj" fmla="val 58987"/>
            </a:avLst>
          </a:prstGeom>
          <a:ln>
            <a:solidFill>
              <a:srgbClr val="00206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695869-5DAB-4C1E-8644-7D55784369DF}"/>
              </a:ext>
            </a:extLst>
          </p:cNvPr>
          <p:cNvGrpSpPr/>
          <p:nvPr/>
        </p:nvGrpSpPr>
        <p:grpSpPr>
          <a:xfrm>
            <a:off x="4743313" y="5455714"/>
            <a:ext cx="2558288" cy="195827"/>
            <a:chOff x="8404352" y="3498703"/>
            <a:chExt cx="2558288" cy="195827"/>
          </a:xfrm>
          <a:solidFill>
            <a:srgbClr val="002060"/>
          </a:solidFill>
        </p:grpSpPr>
        <p:sp>
          <p:nvSpPr>
            <p:cNvPr id="36" name="Flowchart: Magnetic Disk 27">
              <a:extLst>
                <a:ext uri="{FF2B5EF4-FFF2-40B4-BE49-F238E27FC236}">
                  <a16:creationId xmlns:a16="http://schemas.microsoft.com/office/drawing/2014/main" id="{6D531E64-865A-441E-90A2-BBCC8DF92FD5}"/>
                </a:ext>
              </a:extLst>
            </p:cNvPr>
            <p:cNvSpPr/>
            <p:nvPr/>
          </p:nvSpPr>
          <p:spPr>
            <a:xfrm>
              <a:off x="8404352" y="3508229"/>
              <a:ext cx="2551176" cy="186301"/>
            </a:xfrm>
            <a:custGeom>
              <a:avLst/>
              <a:gdLst>
                <a:gd name="connsiteX0" fmla="*/ 0 w 2551176"/>
                <a:gd name="connsiteY0" fmla="*/ 93169 h 186301"/>
                <a:gd name="connsiteX1" fmla="*/ 1275588 w 2551176"/>
                <a:gd name="connsiteY1" fmla="*/ 0 h 186301"/>
                <a:gd name="connsiteX2" fmla="*/ 2551176 w 2551176"/>
                <a:gd name="connsiteY2" fmla="*/ 93169 h 186301"/>
                <a:gd name="connsiteX3" fmla="*/ 1862358 w 2551176"/>
                <a:gd name="connsiteY3" fmla="*/ 93169 h 186301"/>
                <a:gd name="connsiteX4" fmla="*/ 1224564 w 2551176"/>
                <a:gd name="connsiteY4" fmla="*/ 93169 h 186301"/>
                <a:gd name="connsiteX5" fmla="*/ 637794 w 2551176"/>
                <a:gd name="connsiteY5" fmla="*/ 93169 h 186301"/>
                <a:gd name="connsiteX6" fmla="*/ 0 w 2551176"/>
                <a:gd name="connsiteY6" fmla="*/ 93169 h 186301"/>
                <a:gd name="connsiteX0" fmla="*/ 2551176 w 2551176"/>
                <a:gd name="connsiteY0" fmla="*/ 93173 h 186301"/>
                <a:gd name="connsiteX1" fmla="*/ 1275588 w 2551176"/>
                <a:gd name="connsiteY1" fmla="*/ 186301 h 186301"/>
                <a:gd name="connsiteX2" fmla="*/ 0 w 2551176"/>
                <a:gd name="connsiteY2" fmla="*/ 93173 h 186301"/>
                <a:gd name="connsiteX0" fmla="*/ 0 w 2551176"/>
                <a:gd name="connsiteY0" fmla="*/ 93169 h 186301"/>
                <a:gd name="connsiteX1" fmla="*/ 1275588 w 2551176"/>
                <a:gd name="connsiteY1" fmla="*/ 0 h 186301"/>
                <a:gd name="connsiteX2" fmla="*/ 2551176 w 2551176"/>
                <a:gd name="connsiteY2" fmla="*/ 93169 h 186301"/>
                <a:gd name="connsiteX3" fmla="*/ 1938894 w 2551176"/>
                <a:gd name="connsiteY3" fmla="*/ 93169 h 186301"/>
                <a:gd name="connsiteX4" fmla="*/ 1352123 w 2551176"/>
                <a:gd name="connsiteY4" fmla="*/ 93169 h 186301"/>
                <a:gd name="connsiteX5" fmla="*/ 688818 w 2551176"/>
                <a:gd name="connsiteY5" fmla="*/ 93169 h 186301"/>
                <a:gd name="connsiteX6" fmla="*/ 0 w 2551176"/>
                <a:gd name="connsiteY6" fmla="*/ 93169 h 18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1176" h="186301" stroke="0" extrusionOk="0">
                  <a:moveTo>
                    <a:pt x="0" y="93169"/>
                  </a:moveTo>
                  <a:cubicBezTo>
                    <a:pt x="-55431" y="7484"/>
                    <a:pt x="551627" y="7349"/>
                    <a:pt x="1275588" y="0"/>
                  </a:cubicBezTo>
                  <a:cubicBezTo>
                    <a:pt x="1988040" y="1700"/>
                    <a:pt x="2547113" y="41804"/>
                    <a:pt x="2551176" y="93169"/>
                  </a:cubicBezTo>
                  <a:cubicBezTo>
                    <a:pt x="2327897" y="75584"/>
                    <a:pt x="2195705" y="79085"/>
                    <a:pt x="1862358" y="93169"/>
                  </a:cubicBezTo>
                  <a:cubicBezTo>
                    <a:pt x="1529011" y="107253"/>
                    <a:pt x="1452111" y="110850"/>
                    <a:pt x="1224564" y="93169"/>
                  </a:cubicBezTo>
                  <a:cubicBezTo>
                    <a:pt x="997017" y="75488"/>
                    <a:pt x="814040" y="73468"/>
                    <a:pt x="637794" y="93169"/>
                  </a:cubicBezTo>
                  <a:cubicBezTo>
                    <a:pt x="461548" y="112871"/>
                    <a:pt x="146728" y="74008"/>
                    <a:pt x="0" y="93169"/>
                  </a:cubicBezTo>
                  <a:close/>
                </a:path>
                <a:path w="2551176" h="186301" fill="none" extrusionOk="0">
                  <a:moveTo>
                    <a:pt x="2551176" y="93173"/>
                  </a:moveTo>
                  <a:cubicBezTo>
                    <a:pt x="2575555" y="150442"/>
                    <a:pt x="1861462" y="167134"/>
                    <a:pt x="1275588" y="186301"/>
                  </a:cubicBezTo>
                  <a:cubicBezTo>
                    <a:pt x="579047" y="192712"/>
                    <a:pt x="3762" y="150179"/>
                    <a:pt x="0" y="93173"/>
                  </a:cubicBezTo>
                </a:path>
                <a:path w="2551176" h="186301" fill="none" extrusionOk="0">
                  <a:moveTo>
                    <a:pt x="0" y="93169"/>
                  </a:moveTo>
                  <a:cubicBezTo>
                    <a:pt x="-31644" y="98255"/>
                    <a:pt x="614945" y="32500"/>
                    <a:pt x="1275588" y="0"/>
                  </a:cubicBezTo>
                  <a:cubicBezTo>
                    <a:pt x="1979776" y="4547"/>
                    <a:pt x="2559074" y="36990"/>
                    <a:pt x="2551176" y="93169"/>
                  </a:cubicBezTo>
                  <a:cubicBezTo>
                    <a:pt x="2402940" y="89797"/>
                    <a:pt x="2061482" y="120368"/>
                    <a:pt x="1938894" y="93169"/>
                  </a:cubicBezTo>
                  <a:cubicBezTo>
                    <a:pt x="1816306" y="65970"/>
                    <a:pt x="1541074" y="76394"/>
                    <a:pt x="1352123" y="93169"/>
                  </a:cubicBezTo>
                  <a:cubicBezTo>
                    <a:pt x="1163172" y="109944"/>
                    <a:pt x="863779" y="104993"/>
                    <a:pt x="688818" y="93169"/>
                  </a:cubicBezTo>
                  <a:cubicBezTo>
                    <a:pt x="513857" y="81345"/>
                    <a:pt x="196679" y="72784"/>
                    <a:pt x="0" y="93169"/>
                  </a:cubicBezTo>
                  <a:close/>
                </a:path>
                <a:path w="2551176" h="186301" fill="none" stroke="0" extrusionOk="0">
                  <a:moveTo>
                    <a:pt x="2551176" y="93173"/>
                  </a:moveTo>
                  <a:cubicBezTo>
                    <a:pt x="2512406" y="181081"/>
                    <a:pt x="1976309" y="151422"/>
                    <a:pt x="1275588" y="186301"/>
                  </a:cubicBezTo>
                  <a:cubicBezTo>
                    <a:pt x="565870" y="193720"/>
                    <a:pt x="2326" y="145882"/>
                    <a:pt x="0" y="93173"/>
                  </a:cubicBezTo>
                </a:path>
                <a:path w="2551176" h="186301" fill="none" stroke="0" extrusionOk="0">
                  <a:moveTo>
                    <a:pt x="0" y="93169"/>
                  </a:moveTo>
                  <a:cubicBezTo>
                    <a:pt x="1564" y="57871"/>
                    <a:pt x="581523" y="15889"/>
                    <a:pt x="1275588" y="0"/>
                  </a:cubicBezTo>
                  <a:cubicBezTo>
                    <a:pt x="1987720" y="9497"/>
                    <a:pt x="2555873" y="37563"/>
                    <a:pt x="2551176" y="93169"/>
                  </a:cubicBezTo>
                  <a:cubicBezTo>
                    <a:pt x="2397272" y="102122"/>
                    <a:pt x="2143084" y="70767"/>
                    <a:pt x="1913382" y="93169"/>
                  </a:cubicBezTo>
                  <a:cubicBezTo>
                    <a:pt x="1683680" y="115571"/>
                    <a:pt x="1495255" y="78214"/>
                    <a:pt x="1275588" y="93169"/>
                  </a:cubicBezTo>
                  <a:cubicBezTo>
                    <a:pt x="1055921" y="108124"/>
                    <a:pt x="842033" y="99330"/>
                    <a:pt x="586770" y="93169"/>
                  </a:cubicBezTo>
                  <a:cubicBezTo>
                    <a:pt x="331507" y="87008"/>
                    <a:pt x="273713" y="92523"/>
                    <a:pt x="0" y="93169"/>
                  </a:cubicBezTo>
                  <a:close/>
                </a:path>
              </a:pathLst>
            </a:custGeom>
            <a:grpFill/>
            <a:ln w="69850">
              <a:solidFill>
                <a:srgbClr val="002060"/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000"/>
                        <a:gd name="connsiteY0" fmla="*/ 1667 h 10000"/>
                        <a:gd name="connsiteX1" fmla="*/ 5000 w 10000"/>
                        <a:gd name="connsiteY1" fmla="*/ 0 h 10000"/>
                        <a:gd name="connsiteX2" fmla="*/ 10000 w 10000"/>
                        <a:gd name="connsiteY2" fmla="*/ 1667 h 10000"/>
                        <a:gd name="connsiteX3" fmla="*/ 10000 w 10000"/>
                        <a:gd name="connsiteY3" fmla="*/ 8333 h 10000"/>
                        <a:gd name="connsiteX4" fmla="*/ 5000 w 10000"/>
                        <a:gd name="connsiteY4" fmla="*/ 10000 h 10000"/>
                        <a:gd name="connsiteX5" fmla="*/ 0 w 10000"/>
                        <a:gd name="connsiteY5" fmla="*/ 8333 h 10000"/>
                        <a:gd name="connsiteX6" fmla="*/ 0 w 10000"/>
                        <a:gd name="connsiteY6" fmla="*/ 1667 h 10000"/>
                        <a:gd name="connsiteX0" fmla="*/ 10000 w 10000"/>
                        <a:gd name="connsiteY0" fmla="*/ 1667 h 10000"/>
                        <a:gd name="connsiteX1" fmla="*/ 5000 w 10000"/>
                        <a:gd name="connsiteY1" fmla="*/ 3334 h 10000"/>
                        <a:gd name="connsiteX2" fmla="*/ 0 w 10000"/>
                        <a:gd name="connsiteY2" fmla="*/ 1667 h 10000"/>
                        <a:gd name="connsiteX0" fmla="*/ 0 w 10000"/>
                        <a:gd name="connsiteY0" fmla="*/ 1667 h 10000"/>
                        <a:gd name="connsiteX1" fmla="*/ 5000 w 10000"/>
                        <a:gd name="connsiteY1" fmla="*/ 0 h 10000"/>
                        <a:gd name="connsiteX2" fmla="*/ 10000 w 10000"/>
                        <a:gd name="connsiteY2" fmla="*/ 1667 h 10000"/>
                        <a:gd name="connsiteX3" fmla="*/ 10000 w 10000"/>
                        <a:gd name="connsiteY3" fmla="*/ 8333 h 10000"/>
                        <a:gd name="connsiteX4" fmla="*/ 5000 w 10000"/>
                        <a:gd name="connsiteY4" fmla="*/ 10000 h 10000"/>
                        <a:gd name="connsiteX5" fmla="*/ 0 w 10000"/>
                        <a:gd name="connsiteY5" fmla="*/ 8333 h 10000"/>
                        <a:gd name="connsiteX6" fmla="*/ 0 w 10000"/>
                        <a:gd name="connsiteY6" fmla="*/ 1667 h 10000"/>
                        <a:gd name="connsiteX0" fmla="*/ 0 w 10000"/>
                        <a:gd name="connsiteY0" fmla="*/ 1667 h 10000"/>
                        <a:gd name="connsiteX1" fmla="*/ 5000 w 10000"/>
                        <a:gd name="connsiteY1" fmla="*/ 0 h 10000"/>
                        <a:gd name="connsiteX2" fmla="*/ 10000 w 10000"/>
                        <a:gd name="connsiteY2" fmla="*/ 1667 h 10000"/>
                        <a:gd name="connsiteX3" fmla="*/ 10000 w 10000"/>
                        <a:gd name="connsiteY3" fmla="*/ 8333 h 10000"/>
                        <a:gd name="connsiteX4" fmla="*/ 5000 w 10000"/>
                        <a:gd name="connsiteY4" fmla="*/ 10000 h 10000"/>
                        <a:gd name="connsiteX5" fmla="*/ 0 w 10000"/>
                        <a:gd name="connsiteY5" fmla="*/ 8333 h 10000"/>
                        <a:gd name="connsiteX6" fmla="*/ 0 w 10000"/>
                        <a:gd name="connsiteY6" fmla="*/ 1667 h 10000"/>
                        <a:gd name="connsiteX0" fmla="*/ 10000 w 10000"/>
                        <a:gd name="connsiteY0" fmla="*/ 1667 h 10000"/>
                        <a:gd name="connsiteX1" fmla="*/ 5000 w 10000"/>
                        <a:gd name="connsiteY1" fmla="*/ 3334 h 10000"/>
                        <a:gd name="connsiteX2" fmla="*/ 0 w 10000"/>
                        <a:gd name="connsiteY2" fmla="*/ 1667 h 10000"/>
                        <a:gd name="connsiteX0" fmla="*/ 0 w 10000"/>
                        <a:gd name="connsiteY0" fmla="*/ 1667 h 10000"/>
                        <a:gd name="connsiteX1" fmla="*/ 5000 w 10000"/>
                        <a:gd name="connsiteY1" fmla="*/ 0 h 10000"/>
                        <a:gd name="connsiteX2" fmla="*/ 10000 w 10000"/>
                        <a:gd name="connsiteY2" fmla="*/ 1667 h 10000"/>
                        <a:gd name="connsiteX3" fmla="*/ 10000 w 10000"/>
                        <a:gd name="connsiteY3" fmla="*/ 8333 h 10000"/>
                        <a:gd name="connsiteX4" fmla="*/ 0 w 10000"/>
                        <a:gd name="connsiteY4" fmla="*/ 8333 h 10000"/>
                        <a:gd name="connsiteX5" fmla="*/ 0 w 10000"/>
                        <a:gd name="connsiteY5" fmla="*/ 1667 h 10000"/>
                        <a:gd name="connsiteX0" fmla="*/ 0 w 10000"/>
                        <a:gd name="connsiteY0" fmla="*/ 1667 h 10000"/>
                        <a:gd name="connsiteX1" fmla="*/ 5000 w 10000"/>
                        <a:gd name="connsiteY1" fmla="*/ 0 h 10000"/>
                        <a:gd name="connsiteX2" fmla="*/ 10000 w 10000"/>
                        <a:gd name="connsiteY2" fmla="*/ 1667 h 10000"/>
                        <a:gd name="connsiteX3" fmla="*/ 10000 w 10000"/>
                        <a:gd name="connsiteY3" fmla="*/ 8333 h 10000"/>
                        <a:gd name="connsiteX4" fmla="*/ 5000 w 10000"/>
                        <a:gd name="connsiteY4" fmla="*/ 10000 h 10000"/>
                        <a:gd name="connsiteX5" fmla="*/ 0 w 10000"/>
                        <a:gd name="connsiteY5" fmla="*/ 8333 h 10000"/>
                        <a:gd name="connsiteX6" fmla="*/ 0 w 10000"/>
                        <a:gd name="connsiteY6" fmla="*/ 1667 h 10000"/>
                        <a:gd name="connsiteX0" fmla="*/ 10000 w 10000"/>
                        <a:gd name="connsiteY0" fmla="*/ 1667 h 10000"/>
                        <a:gd name="connsiteX1" fmla="*/ 5000 w 10000"/>
                        <a:gd name="connsiteY1" fmla="*/ 3334 h 10000"/>
                        <a:gd name="connsiteX2" fmla="*/ 0 w 10000"/>
                        <a:gd name="connsiteY2" fmla="*/ 1667 h 10000"/>
                        <a:gd name="connsiteX0" fmla="*/ 0 w 10000"/>
                        <a:gd name="connsiteY0" fmla="*/ 1667 h 10000"/>
                        <a:gd name="connsiteX1" fmla="*/ 5000 w 10000"/>
                        <a:gd name="connsiteY1" fmla="*/ 0 h 10000"/>
                        <a:gd name="connsiteX2" fmla="*/ 10000 w 10000"/>
                        <a:gd name="connsiteY2" fmla="*/ 1667 h 10000"/>
                        <a:gd name="connsiteX3" fmla="*/ 0 w 10000"/>
                        <a:gd name="connsiteY3" fmla="*/ 8333 h 10000"/>
                        <a:gd name="connsiteX4" fmla="*/ 0 w 10000"/>
                        <a:gd name="connsiteY4" fmla="*/ 1667 h 10000"/>
                        <a:gd name="connsiteX0" fmla="*/ 0 w 10000"/>
                        <a:gd name="connsiteY0" fmla="*/ 1667 h 10000"/>
                        <a:gd name="connsiteX1" fmla="*/ 5000 w 10000"/>
                        <a:gd name="connsiteY1" fmla="*/ 0 h 10000"/>
                        <a:gd name="connsiteX2" fmla="*/ 10000 w 10000"/>
                        <a:gd name="connsiteY2" fmla="*/ 1667 h 10000"/>
                        <a:gd name="connsiteX3" fmla="*/ 10000 w 10000"/>
                        <a:gd name="connsiteY3" fmla="*/ 8333 h 10000"/>
                        <a:gd name="connsiteX4" fmla="*/ 5000 w 10000"/>
                        <a:gd name="connsiteY4" fmla="*/ 10000 h 10000"/>
                        <a:gd name="connsiteX5" fmla="*/ 0 w 10000"/>
                        <a:gd name="connsiteY5" fmla="*/ 8333 h 10000"/>
                        <a:gd name="connsiteX6" fmla="*/ 0 w 10000"/>
                        <a:gd name="connsiteY6" fmla="*/ 1667 h 10000"/>
                        <a:gd name="connsiteX0" fmla="*/ 10000 w 10000"/>
                        <a:gd name="connsiteY0" fmla="*/ 1667 h 10000"/>
                        <a:gd name="connsiteX1" fmla="*/ 5000 w 10000"/>
                        <a:gd name="connsiteY1" fmla="*/ 3334 h 10000"/>
                        <a:gd name="connsiteX2" fmla="*/ 0 w 10000"/>
                        <a:gd name="connsiteY2" fmla="*/ 1667 h 10000"/>
                        <a:gd name="connsiteX0" fmla="*/ 0 w 10000"/>
                        <a:gd name="connsiteY0" fmla="*/ 1667 h 10000"/>
                        <a:gd name="connsiteX1" fmla="*/ 5000 w 10000"/>
                        <a:gd name="connsiteY1" fmla="*/ 0 h 10000"/>
                        <a:gd name="connsiteX2" fmla="*/ 10000 w 10000"/>
                        <a:gd name="connsiteY2" fmla="*/ 1667 h 10000"/>
                        <a:gd name="connsiteX3" fmla="*/ 0 w 10000"/>
                        <a:gd name="connsiteY3" fmla="*/ 1667 h 10000"/>
                        <a:gd name="connsiteX0" fmla="*/ 0 w 10000"/>
                        <a:gd name="connsiteY0" fmla="*/ 1667 h 9166"/>
                        <a:gd name="connsiteX1" fmla="*/ 5000 w 10000"/>
                        <a:gd name="connsiteY1" fmla="*/ 0 h 9166"/>
                        <a:gd name="connsiteX2" fmla="*/ 10000 w 10000"/>
                        <a:gd name="connsiteY2" fmla="*/ 1667 h 9166"/>
                        <a:gd name="connsiteX3" fmla="*/ 10000 w 10000"/>
                        <a:gd name="connsiteY3" fmla="*/ 8333 h 9166"/>
                        <a:gd name="connsiteX4" fmla="*/ 0 w 10000"/>
                        <a:gd name="connsiteY4" fmla="*/ 8333 h 9166"/>
                        <a:gd name="connsiteX5" fmla="*/ 0 w 10000"/>
                        <a:gd name="connsiteY5" fmla="*/ 1667 h 9166"/>
                        <a:gd name="connsiteX0" fmla="*/ 10000 w 10000"/>
                        <a:gd name="connsiteY0" fmla="*/ 1667 h 9166"/>
                        <a:gd name="connsiteX1" fmla="*/ 5000 w 10000"/>
                        <a:gd name="connsiteY1" fmla="*/ 3334 h 9166"/>
                        <a:gd name="connsiteX2" fmla="*/ 0 w 10000"/>
                        <a:gd name="connsiteY2" fmla="*/ 1667 h 9166"/>
                        <a:gd name="connsiteX0" fmla="*/ 0 w 10000"/>
                        <a:gd name="connsiteY0" fmla="*/ 1667 h 9166"/>
                        <a:gd name="connsiteX1" fmla="*/ 5000 w 10000"/>
                        <a:gd name="connsiteY1" fmla="*/ 0 h 9166"/>
                        <a:gd name="connsiteX2" fmla="*/ 10000 w 10000"/>
                        <a:gd name="connsiteY2" fmla="*/ 1667 h 9166"/>
                        <a:gd name="connsiteX3" fmla="*/ 0 w 10000"/>
                        <a:gd name="connsiteY3" fmla="*/ 1667 h 9166"/>
                        <a:gd name="connsiteX0" fmla="*/ 0 w 10000"/>
                        <a:gd name="connsiteY0" fmla="*/ 1819 h 9091"/>
                        <a:gd name="connsiteX1" fmla="*/ 5000 w 10000"/>
                        <a:gd name="connsiteY1" fmla="*/ 0 h 9091"/>
                        <a:gd name="connsiteX2" fmla="*/ 10000 w 10000"/>
                        <a:gd name="connsiteY2" fmla="*/ 1819 h 9091"/>
                        <a:gd name="connsiteX3" fmla="*/ 0 w 10000"/>
                        <a:gd name="connsiteY3" fmla="*/ 9091 h 9091"/>
                        <a:gd name="connsiteX4" fmla="*/ 0 w 10000"/>
                        <a:gd name="connsiteY4" fmla="*/ 1819 h 9091"/>
                        <a:gd name="connsiteX0" fmla="*/ 10000 w 10000"/>
                        <a:gd name="connsiteY0" fmla="*/ 1819 h 9091"/>
                        <a:gd name="connsiteX1" fmla="*/ 5000 w 10000"/>
                        <a:gd name="connsiteY1" fmla="*/ 3637 h 9091"/>
                        <a:gd name="connsiteX2" fmla="*/ 0 w 10000"/>
                        <a:gd name="connsiteY2" fmla="*/ 1819 h 9091"/>
                        <a:gd name="connsiteX0" fmla="*/ 0 w 10000"/>
                        <a:gd name="connsiteY0" fmla="*/ 1819 h 9091"/>
                        <a:gd name="connsiteX1" fmla="*/ 5000 w 10000"/>
                        <a:gd name="connsiteY1" fmla="*/ 0 h 9091"/>
                        <a:gd name="connsiteX2" fmla="*/ 10000 w 10000"/>
                        <a:gd name="connsiteY2" fmla="*/ 1819 h 9091"/>
                        <a:gd name="connsiteX3" fmla="*/ 0 w 10000"/>
                        <a:gd name="connsiteY3" fmla="*/ 1819 h 9091"/>
                        <a:gd name="connsiteX0" fmla="*/ 0 w 10000"/>
                        <a:gd name="connsiteY0" fmla="*/ 2001 h 4001"/>
                        <a:gd name="connsiteX1" fmla="*/ 5000 w 10000"/>
                        <a:gd name="connsiteY1" fmla="*/ 0 h 4001"/>
                        <a:gd name="connsiteX2" fmla="*/ 10000 w 10000"/>
                        <a:gd name="connsiteY2" fmla="*/ 2001 h 4001"/>
                        <a:gd name="connsiteX3" fmla="*/ 0 w 10000"/>
                        <a:gd name="connsiteY3" fmla="*/ 2001 h 4001"/>
                        <a:gd name="connsiteX0" fmla="*/ 10000 w 10000"/>
                        <a:gd name="connsiteY0" fmla="*/ 2001 h 4001"/>
                        <a:gd name="connsiteX1" fmla="*/ 5000 w 10000"/>
                        <a:gd name="connsiteY1" fmla="*/ 4001 h 4001"/>
                        <a:gd name="connsiteX2" fmla="*/ 0 w 10000"/>
                        <a:gd name="connsiteY2" fmla="*/ 2001 h 4001"/>
                        <a:gd name="connsiteX0" fmla="*/ 0 w 10000"/>
                        <a:gd name="connsiteY0" fmla="*/ 2001 h 4001"/>
                        <a:gd name="connsiteX1" fmla="*/ 5000 w 10000"/>
                        <a:gd name="connsiteY1" fmla="*/ 0 h 4001"/>
                        <a:gd name="connsiteX2" fmla="*/ 10000 w 10000"/>
                        <a:gd name="connsiteY2" fmla="*/ 2001 h 4001"/>
                        <a:gd name="connsiteX3" fmla="*/ 0 w 10000"/>
                        <a:gd name="connsiteY3" fmla="*/ 2001 h 40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000" h="4001" stroke="0" extrusionOk="0">
                          <a:moveTo>
                            <a:pt x="0" y="2001"/>
                          </a:moveTo>
                          <a:cubicBezTo>
                            <a:pt x="0" y="895"/>
                            <a:pt x="2239" y="0"/>
                            <a:pt x="5000" y="0"/>
                          </a:cubicBezTo>
                          <a:cubicBezTo>
                            <a:pt x="7761" y="0"/>
                            <a:pt x="10000" y="895"/>
                            <a:pt x="10000" y="2001"/>
                          </a:cubicBezTo>
                          <a:lnTo>
                            <a:pt x="0" y="2001"/>
                          </a:lnTo>
                          <a:close/>
                        </a:path>
                        <a:path w="10000" h="4001" fill="none" extrusionOk="0">
                          <a:moveTo>
                            <a:pt x="10000" y="2001"/>
                          </a:moveTo>
                          <a:cubicBezTo>
                            <a:pt x="10000" y="3105"/>
                            <a:pt x="7761" y="4001"/>
                            <a:pt x="5000" y="4001"/>
                          </a:cubicBezTo>
                          <a:cubicBezTo>
                            <a:pt x="2239" y="4001"/>
                            <a:pt x="0" y="3105"/>
                            <a:pt x="0" y="2001"/>
                          </a:cubicBezTo>
                        </a:path>
                        <a:path w="10000" h="4001" fill="none">
                          <a:moveTo>
                            <a:pt x="0" y="2001"/>
                          </a:moveTo>
                          <a:cubicBezTo>
                            <a:pt x="0" y="895"/>
                            <a:pt x="2239" y="0"/>
                            <a:pt x="5000" y="0"/>
                          </a:cubicBezTo>
                          <a:cubicBezTo>
                            <a:pt x="7761" y="0"/>
                            <a:pt x="10000" y="895"/>
                            <a:pt x="10000" y="2001"/>
                          </a:cubicBezTo>
                          <a:lnTo>
                            <a:pt x="0" y="2001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owchart: Magnetic Disk 27">
              <a:extLst>
                <a:ext uri="{FF2B5EF4-FFF2-40B4-BE49-F238E27FC236}">
                  <a16:creationId xmlns:a16="http://schemas.microsoft.com/office/drawing/2014/main" id="{6D8D466C-07AA-4A61-92BA-9979C322C41B}"/>
                </a:ext>
              </a:extLst>
            </p:cNvPr>
            <p:cNvSpPr/>
            <p:nvPr/>
          </p:nvSpPr>
          <p:spPr>
            <a:xfrm rot="10800000">
              <a:off x="8411464" y="3498703"/>
              <a:ext cx="2551176" cy="186301"/>
            </a:xfrm>
            <a:custGeom>
              <a:avLst/>
              <a:gdLst>
                <a:gd name="connsiteX0" fmla="*/ 0 w 2551176"/>
                <a:gd name="connsiteY0" fmla="*/ 93169 h 186301"/>
                <a:gd name="connsiteX1" fmla="*/ 1275588 w 2551176"/>
                <a:gd name="connsiteY1" fmla="*/ 0 h 186301"/>
                <a:gd name="connsiteX2" fmla="*/ 2551176 w 2551176"/>
                <a:gd name="connsiteY2" fmla="*/ 93169 h 186301"/>
                <a:gd name="connsiteX3" fmla="*/ 1938894 w 2551176"/>
                <a:gd name="connsiteY3" fmla="*/ 93169 h 186301"/>
                <a:gd name="connsiteX4" fmla="*/ 1301100 w 2551176"/>
                <a:gd name="connsiteY4" fmla="*/ 93169 h 186301"/>
                <a:gd name="connsiteX5" fmla="*/ 739841 w 2551176"/>
                <a:gd name="connsiteY5" fmla="*/ 93169 h 186301"/>
                <a:gd name="connsiteX6" fmla="*/ 0 w 2551176"/>
                <a:gd name="connsiteY6" fmla="*/ 93169 h 186301"/>
                <a:gd name="connsiteX0" fmla="*/ 2551176 w 2551176"/>
                <a:gd name="connsiteY0" fmla="*/ 93173 h 186301"/>
                <a:gd name="connsiteX1" fmla="*/ 1275588 w 2551176"/>
                <a:gd name="connsiteY1" fmla="*/ 186301 h 186301"/>
                <a:gd name="connsiteX2" fmla="*/ 0 w 2551176"/>
                <a:gd name="connsiteY2" fmla="*/ 93173 h 186301"/>
                <a:gd name="connsiteX0" fmla="*/ 0 w 2551176"/>
                <a:gd name="connsiteY0" fmla="*/ 93169 h 186301"/>
                <a:gd name="connsiteX1" fmla="*/ 1275588 w 2551176"/>
                <a:gd name="connsiteY1" fmla="*/ 0 h 186301"/>
                <a:gd name="connsiteX2" fmla="*/ 2551176 w 2551176"/>
                <a:gd name="connsiteY2" fmla="*/ 93169 h 186301"/>
                <a:gd name="connsiteX3" fmla="*/ 1887870 w 2551176"/>
                <a:gd name="connsiteY3" fmla="*/ 93169 h 186301"/>
                <a:gd name="connsiteX4" fmla="*/ 1326612 w 2551176"/>
                <a:gd name="connsiteY4" fmla="*/ 93169 h 186301"/>
                <a:gd name="connsiteX5" fmla="*/ 714329 w 2551176"/>
                <a:gd name="connsiteY5" fmla="*/ 93169 h 186301"/>
                <a:gd name="connsiteX6" fmla="*/ 0 w 2551176"/>
                <a:gd name="connsiteY6" fmla="*/ 93169 h 18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1176" h="186301" stroke="0" extrusionOk="0">
                  <a:moveTo>
                    <a:pt x="0" y="93169"/>
                  </a:moveTo>
                  <a:cubicBezTo>
                    <a:pt x="-52708" y="48311"/>
                    <a:pt x="473458" y="45573"/>
                    <a:pt x="1275588" y="0"/>
                  </a:cubicBezTo>
                  <a:cubicBezTo>
                    <a:pt x="1988475" y="8343"/>
                    <a:pt x="2557888" y="37953"/>
                    <a:pt x="2551176" y="93169"/>
                  </a:cubicBezTo>
                  <a:cubicBezTo>
                    <a:pt x="2310892" y="81881"/>
                    <a:pt x="2140269" y="67558"/>
                    <a:pt x="1938894" y="93169"/>
                  </a:cubicBezTo>
                  <a:cubicBezTo>
                    <a:pt x="1737519" y="118780"/>
                    <a:pt x="1499291" y="64596"/>
                    <a:pt x="1301100" y="93169"/>
                  </a:cubicBezTo>
                  <a:cubicBezTo>
                    <a:pt x="1102909" y="121742"/>
                    <a:pt x="866679" y="113349"/>
                    <a:pt x="739841" y="93169"/>
                  </a:cubicBezTo>
                  <a:cubicBezTo>
                    <a:pt x="613003" y="72989"/>
                    <a:pt x="306078" y="109972"/>
                    <a:pt x="0" y="93169"/>
                  </a:cubicBezTo>
                  <a:close/>
                </a:path>
                <a:path w="2551176" h="186301" fill="none" extrusionOk="0">
                  <a:moveTo>
                    <a:pt x="2551176" y="93173"/>
                  </a:moveTo>
                  <a:cubicBezTo>
                    <a:pt x="2528010" y="146958"/>
                    <a:pt x="1928598" y="111488"/>
                    <a:pt x="1275588" y="186301"/>
                  </a:cubicBezTo>
                  <a:cubicBezTo>
                    <a:pt x="573539" y="187041"/>
                    <a:pt x="-3738" y="138325"/>
                    <a:pt x="0" y="93173"/>
                  </a:cubicBezTo>
                </a:path>
                <a:path w="2551176" h="186301" fill="none" extrusionOk="0">
                  <a:moveTo>
                    <a:pt x="0" y="93169"/>
                  </a:moveTo>
                  <a:cubicBezTo>
                    <a:pt x="-35386" y="7773"/>
                    <a:pt x="583958" y="-16703"/>
                    <a:pt x="1275588" y="0"/>
                  </a:cubicBezTo>
                  <a:cubicBezTo>
                    <a:pt x="1980223" y="6414"/>
                    <a:pt x="2546074" y="50946"/>
                    <a:pt x="2551176" y="93169"/>
                  </a:cubicBezTo>
                  <a:cubicBezTo>
                    <a:pt x="2382386" y="100189"/>
                    <a:pt x="2113129" y="85772"/>
                    <a:pt x="1887870" y="93169"/>
                  </a:cubicBezTo>
                  <a:cubicBezTo>
                    <a:pt x="1662611" y="100566"/>
                    <a:pt x="1476064" y="87999"/>
                    <a:pt x="1326612" y="93169"/>
                  </a:cubicBezTo>
                  <a:cubicBezTo>
                    <a:pt x="1177160" y="98339"/>
                    <a:pt x="913877" y="71792"/>
                    <a:pt x="714329" y="93169"/>
                  </a:cubicBezTo>
                  <a:cubicBezTo>
                    <a:pt x="514781" y="114546"/>
                    <a:pt x="175052" y="109974"/>
                    <a:pt x="0" y="93169"/>
                  </a:cubicBezTo>
                  <a:close/>
                </a:path>
                <a:path w="2551176" h="186301" fill="none" stroke="0" extrusionOk="0">
                  <a:moveTo>
                    <a:pt x="2551176" y="93173"/>
                  </a:moveTo>
                  <a:cubicBezTo>
                    <a:pt x="2540692" y="223448"/>
                    <a:pt x="2103301" y="158768"/>
                    <a:pt x="1275588" y="186301"/>
                  </a:cubicBezTo>
                  <a:cubicBezTo>
                    <a:pt x="581386" y="192152"/>
                    <a:pt x="-5963" y="136026"/>
                    <a:pt x="0" y="93173"/>
                  </a:cubicBezTo>
                </a:path>
                <a:path w="2551176" h="186301" fill="none" stroke="0" extrusionOk="0">
                  <a:moveTo>
                    <a:pt x="0" y="93169"/>
                  </a:moveTo>
                  <a:cubicBezTo>
                    <a:pt x="117854" y="11246"/>
                    <a:pt x="712155" y="23189"/>
                    <a:pt x="1275588" y="0"/>
                  </a:cubicBezTo>
                  <a:cubicBezTo>
                    <a:pt x="1978256" y="12204"/>
                    <a:pt x="2558532" y="34710"/>
                    <a:pt x="2551176" y="93169"/>
                  </a:cubicBezTo>
                  <a:cubicBezTo>
                    <a:pt x="2425637" y="77506"/>
                    <a:pt x="2266086" y="97548"/>
                    <a:pt x="1989917" y="93169"/>
                  </a:cubicBezTo>
                  <a:cubicBezTo>
                    <a:pt x="1713748" y="88790"/>
                    <a:pt x="1628375" y="63905"/>
                    <a:pt x="1326612" y="93169"/>
                  </a:cubicBezTo>
                  <a:cubicBezTo>
                    <a:pt x="1024849" y="122433"/>
                    <a:pt x="847775" y="84396"/>
                    <a:pt x="714329" y="93169"/>
                  </a:cubicBezTo>
                  <a:cubicBezTo>
                    <a:pt x="580883" y="101942"/>
                    <a:pt x="347554" y="109308"/>
                    <a:pt x="0" y="93169"/>
                  </a:cubicBezTo>
                  <a:close/>
                </a:path>
              </a:pathLst>
            </a:custGeom>
            <a:grpFill/>
            <a:ln w="69850">
              <a:solidFill>
                <a:srgbClr val="002060"/>
              </a:solidFill>
              <a:round/>
              <a:extLst>
                <a:ext uri="{C807C97D-BFC1-408E-A445-0C87EB9F89A2}">
                  <ask:lineSketchStyleProps xmlns:ask="http://schemas.microsoft.com/office/drawing/2018/sketchyshapes" sd="3705000160">
                    <a:custGeom>
                      <a:avLst/>
                      <a:gdLst>
                        <a:gd name="connsiteX0" fmla="*/ 0 w 10000"/>
                        <a:gd name="connsiteY0" fmla="*/ 1667 h 10000"/>
                        <a:gd name="connsiteX1" fmla="*/ 5000 w 10000"/>
                        <a:gd name="connsiteY1" fmla="*/ 0 h 10000"/>
                        <a:gd name="connsiteX2" fmla="*/ 10000 w 10000"/>
                        <a:gd name="connsiteY2" fmla="*/ 1667 h 10000"/>
                        <a:gd name="connsiteX3" fmla="*/ 10000 w 10000"/>
                        <a:gd name="connsiteY3" fmla="*/ 8333 h 10000"/>
                        <a:gd name="connsiteX4" fmla="*/ 5000 w 10000"/>
                        <a:gd name="connsiteY4" fmla="*/ 10000 h 10000"/>
                        <a:gd name="connsiteX5" fmla="*/ 0 w 10000"/>
                        <a:gd name="connsiteY5" fmla="*/ 8333 h 10000"/>
                        <a:gd name="connsiteX6" fmla="*/ 0 w 10000"/>
                        <a:gd name="connsiteY6" fmla="*/ 1667 h 10000"/>
                        <a:gd name="connsiteX0" fmla="*/ 10000 w 10000"/>
                        <a:gd name="connsiteY0" fmla="*/ 1667 h 10000"/>
                        <a:gd name="connsiteX1" fmla="*/ 5000 w 10000"/>
                        <a:gd name="connsiteY1" fmla="*/ 3334 h 10000"/>
                        <a:gd name="connsiteX2" fmla="*/ 0 w 10000"/>
                        <a:gd name="connsiteY2" fmla="*/ 1667 h 10000"/>
                        <a:gd name="connsiteX0" fmla="*/ 0 w 10000"/>
                        <a:gd name="connsiteY0" fmla="*/ 1667 h 10000"/>
                        <a:gd name="connsiteX1" fmla="*/ 5000 w 10000"/>
                        <a:gd name="connsiteY1" fmla="*/ 0 h 10000"/>
                        <a:gd name="connsiteX2" fmla="*/ 10000 w 10000"/>
                        <a:gd name="connsiteY2" fmla="*/ 1667 h 10000"/>
                        <a:gd name="connsiteX3" fmla="*/ 10000 w 10000"/>
                        <a:gd name="connsiteY3" fmla="*/ 8333 h 10000"/>
                        <a:gd name="connsiteX4" fmla="*/ 5000 w 10000"/>
                        <a:gd name="connsiteY4" fmla="*/ 10000 h 10000"/>
                        <a:gd name="connsiteX5" fmla="*/ 0 w 10000"/>
                        <a:gd name="connsiteY5" fmla="*/ 8333 h 10000"/>
                        <a:gd name="connsiteX6" fmla="*/ 0 w 10000"/>
                        <a:gd name="connsiteY6" fmla="*/ 1667 h 10000"/>
                        <a:gd name="connsiteX0" fmla="*/ 0 w 10000"/>
                        <a:gd name="connsiteY0" fmla="*/ 1667 h 10000"/>
                        <a:gd name="connsiteX1" fmla="*/ 5000 w 10000"/>
                        <a:gd name="connsiteY1" fmla="*/ 0 h 10000"/>
                        <a:gd name="connsiteX2" fmla="*/ 10000 w 10000"/>
                        <a:gd name="connsiteY2" fmla="*/ 1667 h 10000"/>
                        <a:gd name="connsiteX3" fmla="*/ 10000 w 10000"/>
                        <a:gd name="connsiteY3" fmla="*/ 8333 h 10000"/>
                        <a:gd name="connsiteX4" fmla="*/ 5000 w 10000"/>
                        <a:gd name="connsiteY4" fmla="*/ 10000 h 10000"/>
                        <a:gd name="connsiteX5" fmla="*/ 0 w 10000"/>
                        <a:gd name="connsiteY5" fmla="*/ 8333 h 10000"/>
                        <a:gd name="connsiteX6" fmla="*/ 0 w 10000"/>
                        <a:gd name="connsiteY6" fmla="*/ 1667 h 10000"/>
                        <a:gd name="connsiteX0" fmla="*/ 10000 w 10000"/>
                        <a:gd name="connsiteY0" fmla="*/ 1667 h 10000"/>
                        <a:gd name="connsiteX1" fmla="*/ 5000 w 10000"/>
                        <a:gd name="connsiteY1" fmla="*/ 3334 h 10000"/>
                        <a:gd name="connsiteX2" fmla="*/ 0 w 10000"/>
                        <a:gd name="connsiteY2" fmla="*/ 1667 h 10000"/>
                        <a:gd name="connsiteX0" fmla="*/ 0 w 10000"/>
                        <a:gd name="connsiteY0" fmla="*/ 1667 h 10000"/>
                        <a:gd name="connsiteX1" fmla="*/ 5000 w 10000"/>
                        <a:gd name="connsiteY1" fmla="*/ 0 h 10000"/>
                        <a:gd name="connsiteX2" fmla="*/ 10000 w 10000"/>
                        <a:gd name="connsiteY2" fmla="*/ 1667 h 10000"/>
                        <a:gd name="connsiteX3" fmla="*/ 10000 w 10000"/>
                        <a:gd name="connsiteY3" fmla="*/ 8333 h 10000"/>
                        <a:gd name="connsiteX4" fmla="*/ 0 w 10000"/>
                        <a:gd name="connsiteY4" fmla="*/ 8333 h 10000"/>
                        <a:gd name="connsiteX5" fmla="*/ 0 w 10000"/>
                        <a:gd name="connsiteY5" fmla="*/ 1667 h 10000"/>
                        <a:gd name="connsiteX0" fmla="*/ 0 w 10000"/>
                        <a:gd name="connsiteY0" fmla="*/ 1667 h 10000"/>
                        <a:gd name="connsiteX1" fmla="*/ 5000 w 10000"/>
                        <a:gd name="connsiteY1" fmla="*/ 0 h 10000"/>
                        <a:gd name="connsiteX2" fmla="*/ 10000 w 10000"/>
                        <a:gd name="connsiteY2" fmla="*/ 1667 h 10000"/>
                        <a:gd name="connsiteX3" fmla="*/ 10000 w 10000"/>
                        <a:gd name="connsiteY3" fmla="*/ 8333 h 10000"/>
                        <a:gd name="connsiteX4" fmla="*/ 5000 w 10000"/>
                        <a:gd name="connsiteY4" fmla="*/ 10000 h 10000"/>
                        <a:gd name="connsiteX5" fmla="*/ 0 w 10000"/>
                        <a:gd name="connsiteY5" fmla="*/ 8333 h 10000"/>
                        <a:gd name="connsiteX6" fmla="*/ 0 w 10000"/>
                        <a:gd name="connsiteY6" fmla="*/ 1667 h 10000"/>
                        <a:gd name="connsiteX0" fmla="*/ 10000 w 10000"/>
                        <a:gd name="connsiteY0" fmla="*/ 1667 h 10000"/>
                        <a:gd name="connsiteX1" fmla="*/ 5000 w 10000"/>
                        <a:gd name="connsiteY1" fmla="*/ 3334 h 10000"/>
                        <a:gd name="connsiteX2" fmla="*/ 0 w 10000"/>
                        <a:gd name="connsiteY2" fmla="*/ 1667 h 10000"/>
                        <a:gd name="connsiteX0" fmla="*/ 0 w 10000"/>
                        <a:gd name="connsiteY0" fmla="*/ 1667 h 10000"/>
                        <a:gd name="connsiteX1" fmla="*/ 5000 w 10000"/>
                        <a:gd name="connsiteY1" fmla="*/ 0 h 10000"/>
                        <a:gd name="connsiteX2" fmla="*/ 10000 w 10000"/>
                        <a:gd name="connsiteY2" fmla="*/ 1667 h 10000"/>
                        <a:gd name="connsiteX3" fmla="*/ 0 w 10000"/>
                        <a:gd name="connsiteY3" fmla="*/ 8333 h 10000"/>
                        <a:gd name="connsiteX4" fmla="*/ 0 w 10000"/>
                        <a:gd name="connsiteY4" fmla="*/ 1667 h 10000"/>
                        <a:gd name="connsiteX0" fmla="*/ 0 w 10000"/>
                        <a:gd name="connsiteY0" fmla="*/ 1667 h 10000"/>
                        <a:gd name="connsiteX1" fmla="*/ 5000 w 10000"/>
                        <a:gd name="connsiteY1" fmla="*/ 0 h 10000"/>
                        <a:gd name="connsiteX2" fmla="*/ 10000 w 10000"/>
                        <a:gd name="connsiteY2" fmla="*/ 1667 h 10000"/>
                        <a:gd name="connsiteX3" fmla="*/ 10000 w 10000"/>
                        <a:gd name="connsiteY3" fmla="*/ 8333 h 10000"/>
                        <a:gd name="connsiteX4" fmla="*/ 5000 w 10000"/>
                        <a:gd name="connsiteY4" fmla="*/ 10000 h 10000"/>
                        <a:gd name="connsiteX5" fmla="*/ 0 w 10000"/>
                        <a:gd name="connsiteY5" fmla="*/ 8333 h 10000"/>
                        <a:gd name="connsiteX6" fmla="*/ 0 w 10000"/>
                        <a:gd name="connsiteY6" fmla="*/ 1667 h 10000"/>
                        <a:gd name="connsiteX0" fmla="*/ 10000 w 10000"/>
                        <a:gd name="connsiteY0" fmla="*/ 1667 h 10000"/>
                        <a:gd name="connsiteX1" fmla="*/ 5000 w 10000"/>
                        <a:gd name="connsiteY1" fmla="*/ 3334 h 10000"/>
                        <a:gd name="connsiteX2" fmla="*/ 0 w 10000"/>
                        <a:gd name="connsiteY2" fmla="*/ 1667 h 10000"/>
                        <a:gd name="connsiteX0" fmla="*/ 0 w 10000"/>
                        <a:gd name="connsiteY0" fmla="*/ 1667 h 10000"/>
                        <a:gd name="connsiteX1" fmla="*/ 5000 w 10000"/>
                        <a:gd name="connsiteY1" fmla="*/ 0 h 10000"/>
                        <a:gd name="connsiteX2" fmla="*/ 10000 w 10000"/>
                        <a:gd name="connsiteY2" fmla="*/ 1667 h 10000"/>
                        <a:gd name="connsiteX3" fmla="*/ 0 w 10000"/>
                        <a:gd name="connsiteY3" fmla="*/ 1667 h 10000"/>
                        <a:gd name="connsiteX0" fmla="*/ 0 w 10000"/>
                        <a:gd name="connsiteY0" fmla="*/ 1667 h 9166"/>
                        <a:gd name="connsiteX1" fmla="*/ 5000 w 10000"/>
                        <a:gd name="connsiteY1" fmla="*/ 0 h 9166"/>
                        <a:gd name="connsiteX2" fmla="*/ 10000 w 10000"/>
                        <a:gd name="connsiteY2" fmla="*/ 1667 h 9166"/>
                        <a:gd name="connsiteX3" fmla="*/ 10000 w 10000"/>
                        <a:gd name="connsiteY3" fmla="*/ 8333 h 9166"/>
                        <a:gd name="connsiteX4" fmla="*/ 0 w 10000"/>
                        <a:gd name="connsiteY4" fmla="*/ 8333 h 9166"/>
                        <a:gd name="connsiteX5" fmla="*/ 0 w 10000"/>
                        <a:gd name="connsiteY5" fmla="*/ 1667 h 9166"/>
                        <a:gd name="connsiteX0" fmla="*/ 10000 w 10000"/>
                        <a:gd name="connsiteY0" fmla="*/ 1667 h 9166"/>
                        <a:gd name="connsiteX1" fmla="*/ 5000 w 10000"/>
                        <a:gd name="connsiteY1" fmla="*/ 3334 h 9166"/>
                        <a:gd name="connsiteX2" fmla="*/ 0 w 10000"/>
                        <a:gd name="connsiteY2" fmla="*/ 1667 h 9166"/>
                        <a:gd name="connsiteX0" fmla="*/ 0 w 10000"/>
                        <a:gd name="connsiteY0" fmla="*/ 1667 h 9166"/>
                        <a:gd name="connsiteX1" fmla="*/ 5000 w 10000"/>
                        <a:gd name="connsiteY1" fmla="*/ 0 h 9166"/>
                        <a:gd name="connsiteX2" fmla="*/ 10000 w 10000"/>
                        <a:gd name="connsiteY2" fmla="*/ 1667 h 9166"/>
                        <a:gd name="connsiteX3" fmla="*/ 0 w 10000"/>
                        <a:gd name="connsiteY3" fmla="*/ 1667 h 9166"/>
                        <a:gd name="connsiteX0" fmla="*/ 0 w 10000"/>
                        <a:gd name="connsiteY0" fmla="*/ 1819 h 9091"/>
                        <a:gd name="connsiteX1" fmla="*/ 5000 w 10000"/>
                        <a:gd name="connsiteY1" fmla="*/ 0 h 9091"/>
                        <a:gd name="connsiteX2" fmla="*/ 10000 w 10000"/>
                        <a:gd name="connsiteY2" fmla="*/ 1819 h 9091"/>
                        <a:gd name="connsiteX3" fmla="*/ 0 w 10000"/>
                        <a:gd name="connsiteY3" fmla="*/ 9091 h 9091"/>
                        <a:gd name="connsiteX4" fmla="*/ 0 w 10000"/>
                        <a:gd name="connsiteY4" fmla="*/ 1819 h 9091"/>
                        <a:gd name="connsiteX0" fmla="*/ 10000 w 10000"/>
                        <a:gd name="connsiteY0" fmla="*/ 1819 h 9091"/>
                        <a:gd name="connsiteX1" fmla="*/ 5000 w 10000"/>
                        <a:gd name="connsiteY1" fmla="*/ 3637 h 9091"/>
                        <a:gd name="connsiteX2" fmla="*/ 0 w 10000"/>
                        <a:gd name="connsiteY2" fmla="*/ 1819 h 9091"/>
                        <a:gd name="connsiteX0" fmla="*/ 0 w 10000"/>
                        <a:gd name="connsiteY0" fmla="*/ 1819 h 9091"/>
                        <a:gd name="connsiteX1" fmla="*/ 5000 w 10000"/>
                        <a:gd name="connsiteY1" fmla="*/ 0 h 9091"/>
                        <a:gd name="connsiteX2" fmla="*/ 10000 w 10000"/>
                        <a:gd name="connsiteY2" fmla="*/ 1819 h 9091"/>
                        <a:gd name="connsiteX3" fmla="*/ 0 w 10000"/>
                        <a:gd name="connsiteY3" fmla="*/ 1819 h 9091"/>
                        <a:gd name="connsiteX0" fmla="*/ 0 w 10000"/>
                        <a:gd name="connsiteY0" fmla="*/ 2001 h 4001"/>
                        <a:gd name="connsiteX1" fmla="*/ 5000 w 10000"/>
                        <a:gd name="connsiteY1" fmla="*/ 0 h 4001"/>
                        <a:gd name="connsiteX2" fmla="*/ 10000 w 10000"/>
                        <a:gd name="connsiteY2" fmla="*/ 2001 h 4001"/>
                        <a:gd name="connsiteX3" fmla="*/ 0 w 10000"/>
                        <a:gd name="connsiteY3" fmla="*/ 2001 h 4001"/>
                        <a:gd name="connsiteX0" fmla="*/ 10000 w 10000"/>
                        <a:gd name="connsiteY0" fmla="*/ 2001 h 4001"/>
                        <a:gd name="connsiteX1" fmla="*/ 5000 w 10000"/>
                        <a:gd name="connsiteY1" fmla="*/ 4001 h 4001"/>
                        <a:gd name="connsiteX2" fmla="*/ 0 w 10000"/>
                        <a:gd name="connsiteY2" fmla="*/ 2001 h 4001"/>
                        <a:gd name="connsiteX0" fmla="*/ 0 w 10000"/>
                        <a:gd name="connsiteY0" fmla="*/ 2001 h 4001"/>
                        <a:gd name="connsiteX1" fmla="*/ 5000 w 10000"/>
                        <a:gd name="connsiteY1" fmla="*/ 0 h 4001"/>
                        <a:gd name="connsiteX2" fmla="*/ 10000 w 10000"/>
                        <a:gd name="connsiteY2" fmla="*/ 2001 h 4001"/>
                        <a:gd name="connsiteX3" fmla="*/ 0 w 10000"/>
                        <a:gd name="connsiteY3" fmla="*/ 2001 h 40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000" h="4001" stroke="0" extrusionOk="0">
                          <a:moveTo>
                            <a:pt x="0" y="2001"/>
                          </a:moveTo>
                          <a:cubicBezTo>
                            <a:pt x="0" y="895"/>
                            <a:pt x="2239" y="0"/>
                            <a:pt x="5000" y="0"/>
                          </a:cubicBezTo>
                          <a:cubicBezTo>
                            <a:pt x="7761" y="0"/>
                            <a:pt x="10000" y="895"/>
                            <a:pt x="10000" y="2001"/>
                          </a:cubicBezTo>
                          <a:lnTo>
                            <a:pt x="0" y="2001"/>
                          </a:lnTo>
                          <a:close/>
                        </a:path>
                        <a:path w="10000" h="4001" fill="none" extrusionOk="0">
                          <a:moveTo>
                            <a:pt x="10000" y="2001"/>
                          </a:moveTo>
                          <a:cubicBezTo>
                            <a:pt x="10000" y="3105"/>
                            <a:pt x="7761" y="4001"/>
                            <a:pt x="5000" y="4001"/>
                          </a:cubicBezTo>
                          <a:cubicBezTo>
                            <a:pt x="2239" y="4001"/>
                            <a:pt x="0" y="3105"/>
                            <a:pt x="0" y="2001"/>
                          </a:cubicBezTo>
                        </a:path>
                        <a:path w="10000" h="4001" fill="none">
                          <a:moveTo>
                            <a:pt x="0" y="2001"/>
                          </a:moveTo>
                          <a:cubicBezTo>
                            <a:pt x="0" y="895"/>
                            <a:pt x="2239" y="0"/>
                            <a:pt x="5000" y="0"/>
                          </a:cubicBezTo>
                          <a:cubicBezTo>
                            <a:pt x="7761" y="0"/>
                            <a:pt x="10000" y="895"/>
                            <a:pt x="10000" y="2001"/>
                          </a:cubicBezTo>
                          <a:lnTo>
                            <a:pt x="0" y="2001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F9893-30A2-4042-BA78-DFB0CAF8A526}"/>
              </a:ext>
            </a:extLst>
          </p:cNvPr>
          <p:cNvGrpSpPr/>
          <p:nvPr/>
        </p:nvGrpSpPr>
        <p:grpSpPr>
          <a:xfrm>
            <a:off x="4744720" y="3580616"/>
            <a:ext cx="2560320" cy="2053518"/>
            <a:chOff x="5872480" y="3158562"/>
            <a:chExt cx="2560320" cy="2053518"/>
          </a:xfrm>
          <a:solidFill>
            <a:schemeClr val="accent3">
              <a:lumMod val="50000"/>
            </a:schemeClr>
          </a:solidFill>
        </p:grpSpPr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EB75FC34-178B-4AA9-ACE2-69D83D6AA719}"/>
                </a:ext>
              </a:extLst>
            </p:cNvPr>
            <p:cNvSpPr/>
            <p:nvPr/>
          </p:nvSpPr>
          <p:spPr>
            <a:xfrm>
              <a:off x="5878185" y="3158562"/>
              <a:ext cx="2551176" cy="558800"/>
            </a:xfrm>
            <a:prstGeom prst="flowChartMagneticDisk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6F32617C-33D7-4A45-B6CD-B370DDBDE4EF}"/>
                </a:ext>
              </a:extLst>
            </p:cNvPr>
            <p:cNvSpPr/>
            <p:nvPr/>
          </p:nvSpPr>
          <p:spPr>
            <a:xfrm>
              <a:off x="5872480" y="4653280"/>
              <a:ext cx="2560320" cy="558800"/>
            </a:xfrm>
            <a:prstGeom prst="flowChartMagneticDisk">
              <a:avLst/>
            </a:prstGeom>
            <a:grpFill/>
            <a:ln>
              <a:solidFill>
                <a:schemeClr val="dk1">
                  <a:alpha val="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AE8E339-1AC9-4803-B425-DE5BBD72B67B}"/>
                </a:ext>
              </a:extLst>
            </p:cNvPr>
            <p:cNvSpPr/>
            <p:nvPr/>
          </p:nvSpPr>
          <p:spPr>
            <a:xfrm>
              <a:off x="5872480" y="4282728"/>
              <a:ext cx="2560320" cy="558800"/>
            </a:xfrm>
            <a:prstGeom prst="flowChartMagneticDisk">
              <a:avLst/>
            </a:prstGeom>
            <a:grpFill/>
            <a:ln>
              <a:solidFill>
                <a:schemeClr val="dk1">
                  <a:alpha val="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722FF610-7A6D-4AD4-99B0-25549F13CA41}"/>
                </a:ext>
              </a:extLst>
            </p:cNvPr>
            <p:cNvSpPr/>
            <p:nvPr/>
          </p:nvSpPr>
          <p:spPr>
            <a:xfrm>
              <a:off x="5872480" y="3909204"/>
              <a:ext cx="2560320" cy="558800"/>
            </a:xfrm>
            <a:prstGeom prst="flowChartMagneticDisk">
              <a:avLst/>
            </a:prstGeom>
            <a:grpFill/>
            <a:ln>
              <a:solidFill>
                <a:schemeClr val="dk1">
                  <a:alpha val="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9BC05D4-59C7-4EAF-B8F8-37ED232F9570}"/>
                </a:ext>
              </a:extLst>
            </p:cNvPr>
            <p:cNvSpPr/>
            <p:nvPr/>
          </p:nvSpPr>
          <p:spPr>
            <a:xfrm>
              <a:off x="5872480" y="3532086"/>
              <a:ext cx="2560320" cy="558800"/>
            </a:xfrm>
            <a:prstGeom prst="flowChartMagneticDisk">
              <a:avLst/>
            </a:prstGeom>
            <a:grpFill/>
            <a:ln>
              <a:solidFill>
                <a:schemeClr val="dk1">
                  <a:alpha val="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7A1E4F-BB42-4711-9C2A-E25B63102964}"/>
              </a:ext>
            </a:extLst>
          </p:cNvPr>
          <p:cNvSpPr/>
          <p:nvPr/>
        </p:nvSpPr>
        <p:spPr>
          <a:xfrm>
            <a:off x="802433" y="3301216"/>
            <a:ext cx="2560320" cy="55880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363777-8CC1-4F41-B720-C760CF206D54}"/>
              </a:ext>
            </a:extLst>
          </p:cNvPr>
          <p:cNvSpPr txBox="1"/>
          <p:nvPr/>
        </p:nvSpPr>
        <p:spPr>
          <a:xfrm>
            <a:off x="5124821" y="6219243"/>
            <a:ext cx="178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</a:p>
        </p:txBody>
      </p:sp>
      <p:sp>
        <p:nvSpPr>
          <p:cNvPr id="23" name="Action Button: Blank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6AA9B06-1574-4E04-B608-160CCD0A1680}"/>
              </a:ext>
            </a:extLst>
          </p:cNvPr>
          <p:cNvSpPr/>
          <p:nvPr/>
        </p:nvSpPr>
        <p:spPr>
          <a:xfrm>
            <a:off x="1493520" y="6077247"/>
            <a:ext cx="1016000" cy="62992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25" name="Action Button: Blank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FDBDB99-C54E-4705-91A3-CA96DA2C4052}"/>
              </a:ext>
            </a:extLst>
          </p:cNvPr>
          <p:cNvSpPr/>
          <p:nvPr/>
        </p:nvSpPr>
        <p:spPr>
          <a:xfrm>
            <a:off x="9946640" y="6077247"/>
            <a:ext cx="1016000" cy="62992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7BDA0B7A-167E-4822-BD3E-AFDBED6C8759}"/>
              </a:ext>
            </a:extLst>
          </p:cNvPr>
          <p:cNvSpPr/>
          <p:nvPr/>
        </p:nvSpPr>
        <p:spPr>
          <a:xfrm>
            <a:off x="802433" y="4188270"/>
            <a:ext cx="2560320" cy="5588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973259C1-2B11-4FE1-B0A6-08E6B3C22DB8}"/>
              </a:ext>
            </a:extLst>
          </p:cNvPr>
          <p:cNvSpPr/>
          <p:nvPr/>
        </p:nvSpPr>
        <p:spPr>
          <a:xfrm>
            <a:off x="802433" y="5075324"/>
            <a:ext cx="2560320" cy="5588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9107C3-FAF0-46A0-9D38-50500BFF580B}"/>
              </a:ext>
            </a:extLst>
          </p:cNvPr>
          <p:cNvGrpSpPr/>
          <p:nvPr/>
        </p:nvGrpSpPr>
        <p:grpSpPr>
          <a:xfrm>
            <a:off x="4755261" y="3580616"/>
            <a:ext cx="2558288" cy="195827"/>
            <a:chOff x="8404352" y="3498703"/>
            <a:chExt cx="2558288" cy="195827"/>
          </a:xfrm>
          <a:solidFill>
            <a:srgbClr val="00B0F0"/>
          </a:solidFill>
        </p:grpSpPr>
        <p:sp>
          <p:nvSpPr>
            <p:cNvPr id="27" name="Flowchart: Magnetic Disk 27">
              <a:extLst>
                <a:ext uri="{FF2B5EF4-FFF2-40B4-BE49-F238E27FC236}">
                  <a16:creationId xmlns:a16="http://schemas.microsoft.com/office/drawing/2014/main" id="{AC248967-7FBD-4E93-9BDE-D7ED26924819}"/>
                </a:ext>
              </a:extLst>
            </p:cNvPr>
            <p:cNvSpPr/>
            <p:nvPr/>
          </p:nvSpPr>
          <p:spPr>
            <a:xfrm>
              <a:off x="8404352" y="3508229"/>
              <a:ext cx="2551176" cy="186301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0 w 10000"/>
                <a:gd name="connsiteY4" fmla="*/ 8333 h 10000"/>
                <a:gd name="connsiteX5" fmla="*/ 0 w 10000"/>
                <a:gd name="connsiteY5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0 w 10000"/>
                <a:gd name="connsiteY3" fmla="*/ 8333 h 10000"/>
                <a:gd name="connsiteX4" fmla="*/ 0 w 10000"/>
                <a:gd name="connsiteY4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0 w 10000"/>
                <a:gd name="connsiteY3" fmla="*/ 1667 h 10000"/>
                <a:gd name="connsiteX0" fmla="*/ 0 w 10000"/>
                <a:gd name="connsiteY0" fmla="*/ 1667 h 9166"/>
                <a:gd name="connsiteX1" fmla="*/ 5000 w 10000"/>
                <a:gd name="connsiteY1" fmla="*/ 0 h 9166"/>
                <a:gd name="connsiteX2" fmla="*/ 10000 w 10000"/>
                <a:gd name="connsiteY2" fmla="*/ 1667 h 9166"/>
                <a:gd name="connsiteX3" fmla="*/ 10000 w 10000"/>
                <a:gd name="connsiteY3" fmla="*/ 8333 h 9166"/>
                <a:gd name="connsiteX4" fmla="*/ 0 w 10000"/>
                <a:gd name="connsiteY4" fmla="*/ 8333 h 9166"/>
                <a:gd name="connsiteX5" fmla="*/ 0 w 10000"/>
                <a:gd name="connsiteY5" fmla="*/ 1667 h 9166"/>
                <a:gd name="connsiteX0" fmla="*/ 10000 w 10000"/>
                <a:gd name="connsiteY0" fmla="*/ 1667 h 9166"/>
                <a:gd name="connsiteX1" fmla="*/ 5000 w 10000"/>
                <a:gd name="connsiteY1" fmla="*/ 3334 h 9166"/>
                <a:gd name="connsiteX2" fmla="*/ 0 w 10000"/>
                <a:gd name="connsiteY2" fmla="*/ 1667 h 9166"/>
                <a:gd name="connsiteX0" fmla="*/ 0 w 10000"/>
                <a:gd name="connsiteY0" fmla="*/ 1667 h 9166"/>
                <a:gd name="connsiteX1" fmla="*/ 5000 w 10000"/>
                <a:gd name="connsiteY1" fmla="*/ 0 h 9166"/>
                <a:gd name="connsiteX2" fmla="*/ 10000 w 10000"/>
                <a:gd name="connsiteY2" fmla="*/ 1667 h 9166"/>
                <a:gd name="connsiteX3" fmla="*/ 0 w 10000"/>
                <a:gd name="connsiteY3" fmla="*/ 1667 h 9166"/>
                <a:gd name="connsiteX0" fmla="*/ 0 w 10000"/>
                <a:gd name="connsiteY0" fmla="*/ 1819 h 9091"/>
                <a:gd name="connsiteX1" fmla="*/ 5000 w 10000"/>
                <a:gd name="connsiteY1" fmla="*/ 0 h 9091"/>
                <a:gd name="connsiteX2" fmla="*/ 10000 w 10000"/>
                <a:gd name="connsiteY2" fmla="*/ 1819 h 9091"/>
                <a:gd name="connsiteX3" fmla="*/ 0 w 10000"/>
                <a:gd name="connsiteY3" fmla="*/ 9091 h 9091"/>
                <a:gd name="connsiteX4" fmla="*/ 0 w 10000"/>
                <a:gd name="connsiteY4" fmla="*/ 1819 h 9091"/>
                <a:gd name="connsiteX0" fmla="*/ 10000 w 10000"/>
                <a:gd name="connsiteY0" fmla="*/ 1819 h 9091"/>
                <a:gd name="connsiteX1" fmla="*/ 5000 w 10000"/>
                <a:gd name="connsiteY1" fmla="*/ 3637 h 9091"/>
                <a:gd name="connsiteX2" fmla="*/ 0 w 10000"/>
                <a:gd name="connsiteY2" fmla="*/ 1819 h 9091"/>
                <a:gd name="connsiteX0" fmla="*/ 0 w 10000"/>
                <a:gd name="connsiteY0" fmla="*/ 1819 h 9091"/>
                <a:gd name="connsiteX1" fmla="*/ 5000 w 10000"/>
                <a:gd name="connsiteY1" fmla="*/ 0 h 9091"/>
                <a:gd name="connsiteX2" fmla="*/ 10000 w 10000"/>
                <a:gd name="connsiteY2" fmla="*/ 1819 h 9091"/>
                <a:gd name="connsiteX3" fmla="*/ 0 w 10000"/>
                <a:gd name="connsiteY3" fmla="*/ 1819 h 9091"/>
                <a:gd name="connsiteX0" fmla="*/ 0 w 10000"/>
                <a:gd name="connsiteY0" fmla="*/ 2001 h 4001"/>
                <a:gd name="connsiteX1" fmla="*/ 5000 w 10000"/>
                <a:gd name="connsiteY1" fmla="*/ 0 h 4001"/>
                <a:gd name="connsiteX2" fmla="*/ 10000 w 10000"/>
                <a:gd name="connsiteY2" fmla="*/ 2001 h 4001"/>
                <a:gd name="connsiteX3" fmla="*/ 0 w 10000"/>
                <a:gd name="connsiteY3" fmla="*/ 2001 h 4001"/>
                <a:gd name="connsiteX0" fmla="*/ 10000 w 10000"/>
                <a:gd name="connsiteY0" fmla="*/ 2001 h 4001"/>
                <a:gd name="connsiteX1" fmla="*/ 5000 w 10000"/>
                <a:gd name="connsiteY1" fmla="*/ 4001 h 4001"/>
                <a:gd name="connsiteX2" fmla="*/ 0 w 10000"/>
                <a:gd name="connsiteY2" fmla="*/ 2001 h 4001"/>
                <a:gd name="connsiteX0" fmla="*/ 0 w 10000"/>
                <a:gd name="connsiteY0" fmla="*/ 2001 h 4001"/>
                <a:gd name="connsiteX1" fmla="*/ 5000 w 10000"/>
                <a:gd name="connsiteY1" fmla="*/ 0 h 4001"/>
                <a:gd name="connsiteX2" fmla="*/ 10000 w 10000"/>
                <a:gd name="connsiteY2" fmla="*/ 2001 h 4001"/>
                <a:gd name="connsiteX3" fmla="*/ 0 w 10000"/>
                <a:gd name="connsiteY3" fmla="*/ 2001 h 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4001" stroke="0" extrusionOk="0">
                  <a:moveTo>
                    <a:pt x="0" y="2001"/>
                  </a:moveTo>
                  <a:cubicBezTo>
                    <a:pt x="0" y="895"/>
                    <a:pt x="2239" y="0"/>
                    <a:pt x="5000" y="0"/>
                  </a:cubicBezTo>
                  <a:cubicBezTo>
                    <a:pt x="7761" y="0"/>
                    <a:pt x="10000" y="895"/>
                    <a:pt x="10000" y="2001"/>
                  </a:cubicBezTo>
                  <a:lnTo>
                    <a:pt x="0" y="2001"/>
                  </a:lnTo>
                  <a:close/>
                </a:path>
                <a:path w="10000" h="4001" fill="none" extrusionOk="0">
                  <a:moveTo>
                    <a:pt x="10000" y="2001"/>
                  </a:moveTo>
                  <a:cubicBezTo>
                    <a:pt x="10000" y="3105"/>
                    <a:pt x="7761" y="4001"/>
                    <a:pt x="5000" y="4001"/>
                  </a:cubicBezTo>
                  <a:cubicBezTo>
                    <a:pt x="2239" y="4001"/>
                    <a:pt x="0" y="3105"/>
                    <a:pt x="0" y="2001"/>
                  </a:cubicBezTo>
                </a:path>
                <a:path w="10000" h="4001" fill="none">
                  <a:moveTo>
                    <a:pt x="0" y="2001"/>
                  </a:moveTo>
                  <a:cubicBezTo>
                    <a:pt x="0" y="895"/>
                    <a:pt x="2239" y="0"/>
                    <a:pt x="5000" y="0"/>
                  </a:cubicBezTo>
                  <a:cubicBezTo>
                    <a:pt x="7761" y="0"/>
                    <a:pt x="10000" y="895"/>
                    <a:pt x="10000" y="2001"/>
                  </a:cubicBezTo>
                  <a:lnTo>
                    <a:pt x="0" y="20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lowchart: Magnetic Disk 27">
              <a:extLst>
                <a:ext uri="{FF2B5EF4-FFF2-40B4-BE49-F238E27FC236}">
                  <a16:creationId xmlns:a16="http://schemas.microsoft.com/office/drawing/2014/main" id="{DC857442-D36A-4D32-AAC2-33B2EF326314}"/>
                </a:ext>
              </a:extLst>
            </p:cNvPr>
            <p:cNvSpPr/>
            <p:nvPr/>
          </p:nvSpPr>
          <p:spPr>
            <a:xfrm rot="10800000">
              <a:off x="8411464" y="3498703"/>
              <a:ext cx="2551176" cy="186301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0 w 10000"/>
                <a:gd name="connsiteY4" fmla="*/ 8333 h 10000"/>
                <a:gd name="connsiteX5" fmla="*/ 0 w 10000"/>
                <a:gd name="connsiteY5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0 w 10000"/>
                <a:gd name="connsiteY3" fmla="*/ 8333 h 10000"/>
                <a:gd name="connsiteX4" fmla="*/ 0 w 10000"/>
                <a:gd name="connsiteY4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0 w 10000"/>
                <a:gd name="connsiteY3" fmla="*/ 1667 h 10000"/>
                <a:gd name="connsiteX0" fmla="*/ 0 w 10000"/>
                <a:gd name="connsiteY0" fmla="*/ 1667 h 9166"/>
                <a:gd name="connsiteX1" fmla="*/ 5000 w 10000"/>
                <a:gd name="connsiteY1" fmla="*/ 0 h 9166"/>
                <a:gd name="connsiteX2" fmla="*/ 10000 w 10000"/>
                <a:gd name="connsiteY2" fmla="*/ 1667 h 9166"/>
                <a:gd name="connsiteX3" fmla="*/ 10000 w 10000"/>
                <a:gd name="connsiteY3" fmla="*/ 8333 h 9166"/>
                <a:gd name="connsiteX4" fmla="*/ 0 w 10000"/>
                <a:gd name="connsiteY4" fmla="*/ 8333 h 9166"/>
                <a:gd name="connsiteX5" fmla="*/ 0 w 10000"/>
                <a:gd name="connsiteY5" fmla="*/ 1667 h 9166"/>
                <a:gd name="connsiteX0" fmla="*/ 10000 w 10000"/>
                <a:gd name="connsiteY0" fmla="*/ 1667 h 9166"/>
                <a:gd name="connsiteX1" fmla="*/ 5000 w 10000"/>
                <a:gd name="connsiteY1" fmla="*/ 3334 h 9166"/>
                <a:gd name="connsiteX2" fmla="*/ 0 w 10000"/>
                <a:gd name="connsiteY2" fmla="*/ 1667 h 9166"/>
                <a:gd name="connsiteX0" fmla="*/ 0 w 10000"/>
                <a:gd name="connsiteY0" fmla="*/ 1667 h 9166"/>
                <a:gd name="connsiteX1" fmla="*/ 5000 w 10000"/>
                <a:gd name="connsiteY1" fmla="*/ 0 h 9166"/>
                <a:gd name="connsiteX2" fmla="*/ 10000 w 10000"/>
                <a:gd name="connsiteY2" fmla="*/ 1667 h 9166"/>
                <a:gd name="connsiteX3" fmla="*/ 0 w 10000"/>
                <a:gd name="connsiteY3" fmla="*/ 1667 h 9166"/>
                <a:gd name="connsiteX0" fmla="*/ 0 w 10000"/>
                <a:gd name="connsiteY0" fmla="*/ 1819 h 9091"/>
                <a:gd name="connsiteX1" fmla="*/ 5000 w 10000"/>
                <a:gd name="connsiteY1" fmla="*/ 0 h 9091"/>
                <a:gd name="connsiteX2" fmla="*/ 10000 w 10000"/>
                <a:gd name="connsiteY2" fmla="*/ 1819 h 9091"/>
                <a:gd name="connsiteX3" fmla="*/ 0 w 10000"/>
                <a:gd name="connsiteY3" fmla="*/ 9091 h 9091"/>
                <a:gd name="connsiteX4" fmla="*/ 0 w 10000"/>
                <a:gd name="connsiteY4" fmla="*/ 1819 h 9091"/>
                <a:gd name="connsiteX0" fmla="*/ 10000 w 10000"/>
                <a:gd name="connsiteY0" fmla="*/ 1819 h 9091"/>
                <a:gd name="connsiteX1" fmla="*/ 5000 w 10000"/>
                <a:gd name="connsiteY1" fmla="*/ 3637 h 9091"/>
                <a:gd name="connsiteX2" fmla="*/ 0 w 10000"/>
                <a:gd name="connsiteY2" fmla="*/ 1819 h 9091"/>
                <a:gd name="connsiteX0" fmla="*/ 0 w 10000"/>
                <a:gd name="connsiteY0" fmla="*/ 1819 h 9091"/>
                <a:gd name="connsiteX1" fmla="*/ 5000 w 10000"/>
                <a:gd name="connsiteY1" fmla="*/ 0 h 9091"/>
                <a:gd name="connsiteX2" fmla="*/ 10000 w 10000"/>
                <a:gd name="connsiteY2" fmla="*/ 1819 h 9091"/>
                <a:gd name="connsiteX3" fmla="*/ 0 w 10000"/>
                <a:gd name="connsiteY3" fmla="*/ 1819 h 9091"/>
                <a:gd name="connsiteX0" fmla="*/ 0 w 10000"/>
                <a:gd name="connsiteY0" fmla="*/ 2001 h 4001"/>
                <a:gd name="connsiteX1" fmla="*/ 5000 w 10000"/>
                <a:gd name="connsiteY1" fmla="*/ 0 h 4001"/>
                <a:gd name="connsiteX2" fmla="*/ 10000 w 10000"/>
                <a:gd name="connsiteY2" fmla="*/ 2001 h 4001"/>
                <a:gd name="connsiteX3" fmla="*/ 0 w 10000"/>
                <a:gd name="connsiteY3" fmla="*/ 2001 h 4001"/>
                <a:gd name="connsiteX0" fmla="*/ 10000 w 10000"/>
                <a:gd name="connsiteY0" fmla="*/ 2001 h 4001"/>
                <a:gd name="connsiteX1" fmla="*/ 5000 w 10000"/>
                <a:gd name="connsiteY1" fmla="*/ 4001 h 4001"/>
                <a:gd name="connsiteX2" fmla="*/ 0 w 10000"/>
                <a:gd name="connsiteY2" fmla="*/ 2001 h 4001"/>
                <a:gd name="connsiteX0" fmla="*/ 0 w 10000"/>
                <a:gd name="connsiteY0" fmla="*/ 2001 h 4001"/>
                <a:gd name="connsiteX1" fmla="*/ 5000 w 10000"/>
                <a:gd name="connsiteY1" fmla="*/ 0 h 4001"/>
                <a:gd name="connsiteX2" fmla="*/ 10000 w 10000"/>
                <a:gd name="connsiteY2" fmla="*/ 2001 h 4001"/>
                <a:gd name="connsiteX3" fmla="*/ 0 w 10000"/>
                <a:gd name="connsiteY3" fmla="*/ 2001 h 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4001" stroke="0" extrusionOk="0">
                  <a:moveTo>
                    <a:pt x="0" y="2001"/>
                  </a:moveTo>
                  <a:cubicBezTo>
                    <a:pt x="0" y="895"/>
                    <a:pt x="2239" y="0"/>
                    <a:pt x="5000" y="0"/>
                  </a:cubicBezTo>
                  <a:cubicBezTo>
                    <a:pt x="7761" y="0"/>
                    <a:pt x="10000" y="895"/>
                    <a:pt x="10000" y="2001"/>
                  </a:cubicBezTo>
                  <a:lnTo>
                    <a:pt x="0" y="2001"/>
                  </a:lnTo>
                  <a:close/>
                </a:path>
                <a:path w="10000" h="4001" fill="none" extrusionOk="0">
                  <a:moveTo>
                    <a:pt x="10000" y="2001"/>
                  </a:moveTo>
                  <a:cubicBezTo>
                    <a:pt x="10000" y="3105"/>
                    <a:pt x="7761" y="4001"/>
                    <a:pt x="5000" y="4001"/>
                  </a:cubicBezTo>
                  <a:cubicBezTo>
                    <a:pt x="2239" y="4001"/>
                    <a:pt x="0" y="3105"/>
                    <a:pt x="0" y="2001"/>
                  </a:cubicBezTo>
                </a:path>
                <a:path w="10000" h="4001" fill="none">
                  <a:moveTo>
                    <a:pt x="0" y="2001"/>
                  </a:moveTo>
                  <a:cubicBezTo>
                    <a:pt x="0" y="895"/>
                    <a:pt x="2239" y="0"/>
                    <a:pt x="5000" y="0"/>
                  </a:cubicBezTo>
                  <a:cubicBezTo>
                    <a:pt x="7761" y="0"/>
                    <a:pt x="10000" y="895"/>
                    <a:pt x="10000" y="2001"/>
                  </a:cubicBezTo>
                  <a:lnTo>
                    <a:pt x="0" y="20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1B7D7148-1B22-4ED9-BB98-EB00C207BC0E}"/>
              </a:ext>
            </a:extLst>
          </p:cNvPr>
          <p:cNvSpPr/>
          <p:nvPr/>
        </p:nvSpPr>
        <p:spPr>
          <a:xfrm>
            <a:off x="5892800" y="2541643"/>
            <a:ext cx="406400" cy="710416"/>
          </a:xfrm>
          <a:prstGeom prst="up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47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34744-2EC1-464F-A7A2-3F4538F23170}"/>
              </a:ext>
            </a:extLst>
          </p:cNvPr>
          <p:cNvSpPr txBox="1"/>
          <p:nvPr/>
        </p:nvSpPr>
        <p:spPr>
          <a:xfrm>
            <a:off x="6436310" y="2698062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Input/Output</a:t>
            </a:r>
          </a:p>
        </p:txBody>
      </p:sp>
    </p:spTree>
    <p:extLst>
      <p:ext uri="{BB962C8B-B14F-4D97-AF65-F5344CB8AC3E}">
        <p14:creationId xmlns:p14="http://schemas.microsoft.com/office/powerpoint/2010/main" val="183696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0.04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88 L -3.125E-6 0.00903 C 0.00026 0.0044 0.00026 -0.00023 0.00078 -0.00463 C 0.00104 -0.00694 0.00183 -0.00903 0.00248 -0.01088 C 0.00443 -0.01597 0.00664 -0.02083 0.00873 -0.02592 C 0.00925 -0.02731 0.00977 -0.02893 0.01029 -0.03055 C 0.01107 -0.03194 0.01146 -0.03379 0.01211 -0.03495 L 0.01745 -0.04421 L 0.02084 -0.05 C 0.02175 -0.05185 0.02253 -0.0537 0.02344 -0.05463 C 0.02578 -0.05717 0.02826 -0.05949 0.0306 -0.06227 C 0.03203 -0.06412 0.03347 -0.06643 0.0349 -0.06828 C 0.03568 -0.06944 0.03672 -0.07014 0.0375 -0.07129 C 0.04193 -0.07778 0.03802 -0.07477 0.04271 -0.07731 C 0.04479 -0.07986 0.04662 -0.08287 0.04883 -0.08495 C 0.05052 -0.0868 0.05248 -0.08796 0.05404 -0.08958 C 0.05625 -0.09143 0.05821 -0.09375 0.06016 -0.0956 C 0.06302 -0.09815 0.06602 -0.10046 0.06901 -0.10301 C 0.07683 -0.11041 0.07409 -0.10972 0.08386 -0.11528 C 0.08516 -0.1162 0.08685 -0.1162 0.08828 -0.1169 C 0.09258 -0.11921 0.09727 -0.12083 0.10131 -0.12453 C 0.10261 -0.12546 0.10352 -0.12685 0.10495 -0.12754 C 0.10912 -0.1294 0.11368 -0.13009 0.11797 -0.13194 C 0.12422 -0.13449 0.11888 -0.13241 0.1267 -0.13518 C 0.13138 -0.13657 0.13607 -0.13842 0.14076 -0.13958 C 0.14388 -0.14028 0.14714 -0.14028 0.15026 -0.14097 C 0.17383 -0.14676 0.14219 -0.14259 0.17748 -0.14537 C 0.19232 -0.14444 0.20729 -0.14444 0.22201 -0.14259 C 0.22344 -0.14236 0.22435 -0.14051 0.22552 -0.13958 C 0.22644 -0.13889 0.22735 -0.13866 0.22813 -0.13796 C 0.23282 -0.13449 0.23672 -0.12916 0.2405 -0.12268 C 0.24115 -0.12153 0.24141 -0.11967 0.24219 -0.11828 C 0.24466 -0.11342 0.24766 -0.10972 0.25 -0.10486 C 0.25131 -0.10208 0.25235 -0.09953 0.25352 -0.09722 C 0.25677 -0.09097 0.25873 -0.08935 0.26133 -0.08194 C 0.26315 -0.07708 0.26381 -0.07129 0.26576 -0.0669 C 0.27071 -0.05578 0.26628 -0.06597 0.2711 -0.05324 C 0.27214 -0.05 0.27396 -0.04745 0.27448 -0.04421 C 0.27487 -0.04259 0.275 -0.0412 0.27539 -0.03935 C 0.27618 -0.03727 0.27917 -0.03032 0.27982 -0.02893 C 0.28151 -0.0206 0.27969 -0.02801 0.28243 -0.01991 C 0.28308 -0.01782 0.28347 -0.01574 0.28425 -0.01389 C 0.28698 -0.00532 0.28529 -0.01319 0.28854 -0.00162 C 0.29284 0.0132 0.28802 -0.00023 0.29193 0.01042 C 0.29427 0.02593 0.29128 0.00672 0.29466 0.02246 C 0.29519 0.02454 0.29532 0.02662 0.29558 0.02871 C 0.2961 0.03148 0.29727 0.03773 0.29727 0.03797 C 0.29753 0.04121 0.29753 0.04491 0.29818 0.04838 C 0.29844 0.05 0.29961 0.05116 0.29987 0.05278 C 0.30039 0.05579 0.3 0.05903 0.30078 0.06181 C 0.30157 0.06528 0.30365 0.06759 0.3043 0.07107 L 0.30612 0.08009 C 0.30638 0.08172 0.30651 0.0831 0.3069 0.08449 C 0.30756 0.08658 0.30821 0.08866 0.3086 0.09074 C 0.30938 0.09468 0.30964 0.09884 0.31042 0.10278 C 0.3125 0.11366 0.31003 0.10023 0.31224 0.11343 C 0.3125 0.11482 0.31276 0.11644 0.31302 0.11783 C 0.31341 0.1206 0.31354 0.12315 0.31381 0.12547 C 0.31524 0.13426 0.31459 0.1257 0.31563 0.13611 C 0.3168 0.14722 0.3168 0.15417 0.31745 0.16644 C 0.31771 0.17199 0.31784 0.17755 0.31823 0.1831 C 0.31836 0.18472 0.31888 0.18611 0.31914 0.18773 C 0.31953 0.19051 0.31953 0.19375 0.32006 0.19676 C 0.32032 0.19884 0.32071 0.2007 0.32097 0.20278 C 0.32123 0.20741 0.32162 0.21181 0.32175 0.21644 C 0.32266 0.24167 0.32266 0.24097 0.32266 0.25579 L 0.32266 0.25625 " pathEditMode="relative" rAng="0" ptsTypes="AAAAAAAAAAAAAAAAAAAAAAAAA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33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1 -0.02176 L -0.00481 -0.02153 C -0.00416 -0.02616 -0.00377 -0.03102 -0.00247 -0.03519 C -0.00104 -0.04005 0.00144 -0.04375 0.003 -0.04838 C 0.00365 -0.05 0.0043 -0.05139 0.00469 -0.05301 C 0.00743 -0.06273 0.00287 -0.05093 0.00703 -0.06296 C 0.00782 -0.06528 0.00886 -0.0669 0.00951 -0.06898 C 0.01016 -0.07083 0.01042 -0.07315 0.01107 -0.075 C 0.01185 -0.07708 0.01263 -0.07894 0.01354 -0.08079 C 0.01407 -0.08241 0.01459 -0.0838 0.01511 -0.08519 C 0.01589 -0.08773 0.01654 -0.09051 0.01758 -0.09259 C 0.01823 -0.09445 0.01927 -0.0956 0.01993 -0.09722 C 0.02058 -0.09861 0.02097 -0.10023 0.02162 -0.10162 C 0.02266 -0.10417 0.02357 -0.10648 0.02474 -0.1088 C 0.02604 -0.11134 0.02748 -0.11366 0.02878 -0.1162 C 0.03008 -0.11898 0.03125 -0.12245 0.03282 -0.125 C 0.03347 -0.12639 0.03451 -0.12685 0.03516 -0.12801 C 0.0362 -0.12986 0.03659 -0.13218 0.03763 -0.13403 C 0.03828 -0.13519 0.03933 -0.13588 0.03998 -0.13681 C 0.04089 -0.1382 0.04154 -0.14005 0.04245 -0.14144 C 0.04388 -0.14352 0.04597 -0.14468 0.04714 -0.14722 C 0.04805 -0.14884 0.04883 -0.15023 0.04974 -0.15139 C 0.05118 -0.1537 0.05287 -0.15556 0.05443 -0.15741 C 0.05612 -0.15949 0.05769 -0.16111 0.05925 -0.16343 L 0.06888 -0.17662 C 0.07006 -0.17824 0.07097 -0.18009 0.07214 -0.18102 C 0.07383 -0.18264 0.07539 -0.1838 0.07696 -0.18565 C 0.07943 -0.18866 0.08203 -0.1919 0.08425 -0.1956 C 0.0849 -0.19722 0.08568 -0.19884 0.08659 -0.20023 C 0.09206 -0.20741 0.08776 -0.19908 0.09219 -0.20602 C 0.0987 -0.21597 0.09024 -0.20556 0.09792 -0.21343 C 0.0987 -0.21435 0.09935 -0.21574 0.10026 -0.21644 C 0.10157 -0.21736 0.10287 -0.21713 0.1043 -0.21783 C 0.10573 -0.21875 0.1069 -0.21991 0.10834 -0.22083 C 0.10912 -0.22153 0.1099 -0.22176 0.11068 -0.22245 C 0.11185 -0.22315 0.11276 -0.22454 0.11394 -0.22523 C 0.11472 -0.22593 0.12097 -0.22917 0.12279 -0.22986 C 0.12422 -0.23033 0.12982 -0.23171 0.13151 -0.23264 C 0.13295 -0.23357 0.13412 -0.23519 0.13555 -0.23565 C 0.13789 -0.23658 0.14037 -0.23658 0.14284 -0.23727 C 0.14414 -0.2375 0.14545 -0.2382 0.14688 -0.23866 C 0.14896 -0.23935 0.15104 -0.23958 0.15326 -0.23982 L 0.23282 -0.23866 C 0.23438 -0.23866 0.23594 -0.23796 0.2375 -0.23727 C 0.23841 -0.23681 0.2392 -0.23611 0.23998 -0.23565 C 0.24102 -0.23519 0.24206 -0.23472 0.24323 -0.23426 C 0.24506 -0.23472 0.24701 -0.23565 0.24883 -0.23565 C 0.25118 -0.23565 0.25365 -0.23472 0.25599 -0.23426 L 0.26485 -0.23264 C 0.27045 -0.2287 0.26758 -0.23056 0.2737 -0.22685 C 0.27578 -0.22546 0.27826 -0.22408 0.28008 -0.22245 C 0.28151 -0.22107 0.28282 -0.21945 0.28412 -0.21783 C 0.28568 -0.21597 0.28724 -0.21366 0.28894 -0.21204 L 0.29219 -0.20903 C 0.2961 -0.19792 0.29102 -0.21158 0.2961 -0.20023 C 0.29675 -0.19884 0.29714 -0.19699 0.29779 -0.1956 C 0.29883 -0.19375 0.3 -0.19213 0.30104 -0.19005 C 0.30573 -0.17894 0.30104 -0.18565 0.30586 -0.17963 C 0.30625 -0.17662 0.30638 -0.17338 0.30743 -0.17083 C 0.30847 -0.16783 0.31003 -0.16528 0.31068 -0.16181 C 0.31394 -0.14398 0.31029 -0.16181 0.31472 -0.14583 C 0.31511 -0.14445 0.31511 -0.14283 0.3155 -0.14144 C 0.31602 -0.13935 0.31654 -0.1375 0.31706 -0.13542 C 0.31732 -0.13403 0.31745 -0.13241 0.31784 -0.13102 C 0.31836 -0.12894 0.31901 -0.12708 0.31953 -0.125 C 0.31979 -0.12361 0.31979 -0.12199 0.32019 -0.1206 C 0.32097 -0.11806 0.32201 -0.11574 0.32279 -0.1132 C 0.32344 -0.10995 0.32383 -0.1044 0.32422 -0.10162 C 0.32448 -0.09954 0.32487 -0.09769 0.32513 -0.0956 C 0.32696 -0.07755 0.32487 -0.09468 0.32683 -0.08079 C 0.32644 -0.06204 0.32618 -0.04352 0.32591 -0.02477 C 0.32513 0.02153 0.32604 0.00532 0.32422 0.03125 C 0.32565 0.0463 0.32526 0.03796 0.32422 0.06065 C 0.32409 0.06551 0.32344 0.07546 0.32344 0.07569 L 0.32422 0.07546 L 0.32279 0.07708 " pathEditMode="relative" rAng="0" ptsTypes="AAAAAAAAAAAAAAAAAAAAAAAAAAAAAAAAAAAAAAAAAAAAAAAAAAAAAAAAAAAAAAAAAAAAAAAAAA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0.0199 L -0.01666 0.02014 C -0.0164 -0.00926 -0.01653 -0.03843 -0.01588 -0.0676 C -0.01575 -0.07662 -0.01562 -0.08565 -0.01419 -0.09422 C -0.01367 -0.09769 -0.01315 -0.10116 -0.01263 -0.10463 C -0.01211 -0.10764 -0.01132 -0.11042 -0.01093 -0.11343 C -0.00976 -0.12084 -0.01015 -0.12963 -0.00755 -0.13565 C -0.00677 -0.13773 -0.00573 -0.13935 -0.00507 -0.14167 C -0.00247 -0.1507 -0.00182 -0.15741 0.00078 -0.16528 C 0.00235 -0.17037 0.00404 -0.17523 0.00573 -0.1801 C 0.00625 -0.18172 0.0069 -0.1831 0.00743 -0.18449 C 0.00886 -0.18935 0.0099 -0.19468 0.01159 -0.19931 C 0.0125 -0.20185 0.01394 -0.20324 0.01498 -0.20533 C 0.01836 -0.21297 0.01758 -0.21366 0.02071 -0.22014 C 0.03138 -0.24121 0.02045 -0.21922 0.02748 -0.23056 C 0.02943 -0.2338 0.03112 -0.23773 0.03321 -0.24098 C 0.03451 -0.24283 0.03607 -0.24375 0.03737 -0.24537 C 0.03998 -0.24861 0.04232 -0.25255 0.04493 -0.25579 C 0.04597 -0.25695 0.04727 -0.25741 0.04831 -0.25857 C 0.04974 -0.26042 0.05091 -0.26273 0.05248 -0.26459 C 0.05352 -0.26574 0.05482 -0.26621 0.05573 -0.2676 C 0.05677 -0.26875 0.05729 -0.27084 0.05821 -0.27199 C 0.05951 -0.27338 0.0612 -0.27361 0.06237 -0.275 C 0.06511 -0.27801 0.06732 -0.28218 0.06993 -0.28542 C 0.07201 -0.28773 0.07435 -0.28935 0.07657 -0.29121 L 0.0849 -0.29861 C 0.08607 -0.29954 0.08724 -0.30047 0.08828 -0.30162 C 0.08907 -0.30255 0.08998 -0.30348 0.09076 -0.30463 C 0.09193 -0.30602 0.09284 -0.30787 0.09414 -0.30903 C 0.09701 -0.31181 0.10026 -0.31389 0.10326 -0.31644 C 0.10495 -0.31783 0.10651 -0.31945 0.10821 -0.32084 C 0.11381 -0.32547 0.1194 -0.32963 0.12487 -0.33426 C 0.12604 -0.33519 0.12709 -0.33635 0.12826 -0.33704 C 0.13164 -0.33959 0.13503 -0.3419 0.13828 -0.34445 C 0.13998 -0.34584 0.14154 -0.34769 0.14323 -0.34908 C 0.14427 -0.34977 0.14545 -0.34977 0.14662 -0.35047 C 0.14909 -0.35185 0.15157 -0.35394 0.15404 -0.35486 C 0.15651 -0.35579 0.15912 -0.35602 0.16159 -0.35648 C 0.16302 -0.35741 0.16433 -0.3588 0.16576 -0.35926 C 0.175 -0.36297 0.19258 -0.35973 0.19831 -0.35926 C 0.20925 -0.3544 0.18894 -0.3632 0.20912 -0.35648 C 0.21758 -0.35348 0.21732 -0.35185 0.22409 -0.35047 C 0.23008 -0.34931 0.2349 -0.34931 0.24076 -0.34746 C 0.25183 -0.34398 0.25078 -0.34422 0.25912 -0.34005 C 0.26719 -0.33148 0.25964 -0.33982 0.26654 -0.33125 C 0.26823 -0.32917 0.27006 -0.32778 0.27162 -0.32523 C 0.27318 -0.32269 0.27435 -0.31922 0.27578 -0.31644 C 0.27709 -0.31389 0.27852 -0.31135 0.27995 -0.30903 C 0.28125 -0.30695 0.28282 -0.30533 0.28412 -0.30301 C 0.28646 -0.29931 0.28854 -0.29514 0.29076 -0.29121 L 0.30404 -0.2676 L 0.30664 -0.2632 C 0.30743 -0.26158 0.30847 -0.26042 0.30912 -0.25857 L 0.31237 -0.24977 C 0.31302 -0.24838 0.31381 -0.24699 0.31407 -0.24537 C 0.31472 -0.24236 0.31498 -0.23912 0.31576 -0.23635 C 0.31823 -0.22778 0.31706 -0.23264 0.31914 -0.22153 C 0.3194 -0.22014 0.31979 -0.21875 0.31993 -0.21713 C 0.32097 -0.20625 0.32032 -0.21111 0.32162 -0.20232 C 0.32188 -0.19352 0.32201 -0.18449 0.3224 -0.1757 C 0.32253 -0.17315 0.32318 -0.17084 0.32331 -0.16829 C 0.32357 -0.14815 0.32331 -0.12778 0.32331 -0.10764 L 0.32331 -0.10741 " pathEditMode="relative" rAng="0" ptsTypes="AAAAAAAAAAAAAAAAAAAAAAAAAAAAAAAAAAAAAAAAAAAAAAAAAAAAAAAAAAAAA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1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357 -0.10787 L 0.32357 -0.10764 C 0.32396 -0.11435 0.32422 -0.12223 0.32513 -0.12871 C 0.32565 -0.13172 0.32631 -0.13449 0.32683 -0.1375 L 0.32774 -0.1419 C 0.328 -0.14352 0.32787 -0.14537 0.32852 -0.14653 L 0.33099 -0.15093 C 0.33151 -0.15324 0.3319 -0.15602 0.33269 -0.15834 C 0.33412 -0.1625 0.33763 -0.17014 0.33763 -0.16991 C 0.33789 -0.17153 0.33815 -0.17315 0.33854 -0.17454 C 0.3392 -0.17732 0.34193 -0.18287 0.34271 -0.18496 C 0.34519 -0.1919 0.34766 -0.19885 0.35013 -0.20579 C 0.35131 -0.20857 0.35209 -0.21204 0.35352 -0.21459 C 0.3543 -0.21598 0.35534 -0.21736 0.35599 -0.21898 C 0.35677 -0.22084 0.3569 -0.22315 0.35769 -0.225 C 0.35834 -0.22662 0.35938 -0.22778 0.36016 -0.2294 C 0.36081 -0.23079 0.3612 -0.23241 0.36185 -0.2338 C 0.36263 -0.23542 0.36354 -0.23681 0.36433 -0.2382 C 0.36524 -0.24005 0.36602 -0.24213 0.3668 -0.24422 C 0.36745 -0.2456 0.36784 -0.24723 0.36849 -0.24861 C 0.36927 -0.25023 0.37032 -0.25139 0.37097 -0.25301 C 0.37201 -0.25533 0.37253 -0.25834 0.37357 -0.26042 C 0.37448 -0.26273 0.37578 -0.26435 0.37683 -0.26644 C 0.37748 -0.26783 0.37787 -0.26945 0.37852 -0.27084 C 0.3793 -0.27246 0.38021 -0.27361 0.38099 -0.27523 C 0.38125 -0.2757 0.38802 -0.29213 0.38933 -0.29468 C 0.39675 -0.30787 0.38815 -0.29306 0.39688 -0.30648 C 0.40065 -0.3125 0.39766 -0.30996 0.40183 -0.31227 C 0.40599 -0.31968 0.40274 -0.31459 0.40847 -0.3213 C 0.41498 -0.32848 0.41446 -0.32963 0.42019 -0.3331 C 0.42123 -0.3338 0.4224 -0.33403 0.42357 -0.33449 C 0.42435 -0.33565 0.42513 -0.33681 0.42604 -0.3375 C 0.42956 -0.34028 0.43099 -0.34028 0.43438 -0.3419 C 0.43516 -0.34236 0.43607 -0.34306 0.43685 -0.34352 C 0.43907 -0.34445 0.44141 -0.34514 0.44349 -0.34653 C 0.4444 -0.34699 0.44519 -0.34746 0.44597 -0.34792 C 0.44766 -0.34861 0.44935 -0.34885 0.45104 -0.34931 C 0.45677 -0.3544 0.45261 -0.35139 0.46107 -0.35533 C 0.46563 -0.35741 0.46875 -0.35949 0.47357 -0.36135 C 0.48373 -0.36482 0.47904 -0.36343 0.48763 -0.36574 C 0.49219 -0.36829 0.48828 -0.36621 0.4944 -0.36875 C 0.49545 -0.36898 0.49662 -0.36968 0.49766 -0.37014 C 0.49987 -0.37084 0.50222 -0.37084 0.50443 -0.37153 C 0.50795 -0.37269 0.50703 -0.37315 0.51016 -0.37454 C 0.51237 -0.3757 0.51459 -0.37685 0.51693 -0.37755 C 0.52123 -0.37894 0.53021 -0.38056 0.53021 -0.38033 C 0.53099 -0.38102 0.5319 -0.38172 0.53269 -0.38195 C 0.53477 -0.38287 0.54167 -0.38449 0.54349 -0.38496 C 0.54818 -0.38773 0.54597 -0.38681 0.55352 -0.38797 C 0.57683 -0.39144 0.55547 -0.3875 0.57266 -0.39074 L 0.61602 -0.38935 C 0.61719 -0.38935 0.61823 -0.38843 0.6194 -0.38797 C 0.62292 -0.38588 0.62461 -0.38519 0.62774 -0.38195 C 0.62865 -0.38102 0.6293 -0.37986 0.63021 -0.37894 C 0.63347 -0.37616 0.63216 -0.3794 0.63516 -0.37454 L 0.64271 -0.36135 C 0.64349 -0.35973 0.64427 -0.35787 0.64519 -0.35672 C 0.6474 -0.35417 0.64844 -0.35324 0.65026 -0.34931 C 0.65144 -0.34653 0.65248 -0.34352 0.65352 -0.34051 C 0.65417 -0.33912 0.65456 -0.33727 0.65521 -0.33611 L 0.65769 -0.33172 C 0.65795 -0.3301 0.65808 -0.32848 0.6586 -0.32709 C 0.66003 -0.32246 0.66146 -0.3213 0.66276 -0.3169 C 0.66341 -0.31435 0.66381 -0.31181 0.66433 -0.30949 C 0.66485 -0.30741 0.66563 -0.30556 0.66602 -0.30348 C 0.66641 -0.30209 0.66654 -0.30047 0.66693 -0.29908 C 0.66732 -0.29746 0.66797 -0.29607 0.66849 -0.29468 C 0.66888 -0.2926 0.66901 -0.29051 0.6694 -0.28866 C 0.66966 -0.28704 0.67006 -0.28565 0.67019 -0.28426 C 0.67188 -0.26922 0.66979 -0.27848 0.67266 -0.26783 C 0.67305 -0.26435 0.67331 -0.26111 0.67357 -0.25764 C 0.67383 -0.25255 0.67396 -0.24769 0.67435 -0.24283 C 0.67474 -0.23889 0.67604 -0.23588 0.67683 -0.23241 C 0.67761 -0.2294 0.678 -0.22639 0.67852 -0.22338 C 0.6793 -0.21968 0.67982 -0.21713 0.68021 -0.2132 C 0.6806 -0.20973 0.68073 -0.20625 0.68099 -0.20278 C 0.68138 -0.1801 0.68138 -0.15741 0.6819 -0.13449 C 0.6819 -0.13102 0.68256 -0.12778 0.68269 -0.12431 C 0.68308 -0.11829 0.68334 -0.11227 0.6836 -0.10648 C 0.68477 -0.06806 0.68308 -0.08519 0.68529 -0.06644 C 0.68425 0.00509 0.68438 -0.02292 0.68438 0.01805 L 0.6836 0.02106 " pathEditMode="relative" rAng="0" ptsTypes="AAAAAAAAAAAAAAAAAAAAAAAAAAAAAAAAAA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86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0.12708 L 0.32266 0.12755 C 0.32279 0.11852 0.32279 0.11042 0.32331 0.10208 C 0.32344 0.1 0.3237 0.09815 0.32409 0.09606 C 0.32539 0.08935 0.32722 0.08356 0.32826 0.07685 C 0.32995 0.06759 0.328 0.07755 0.33086 0.06643 C 0.33125 0.06412 0.3319 0.06134 0.33243 0.05903 C 0.33308 0.05741 0.33373 0.05625 0.33412 0.05463 C 0.33451 0.05324 0.33451 0.05162 0.33503 0.05023 C 0.33581 0.04606 0.33711 0.04236 0.33828 0.03842 C 0.33907 0.03542 0.33972 0.03217 0.34089 0.0294 C 0.34128 0.02801 0.34193 0.02662 0.34258 0.025 C 0.34948 0.00347 0.34037 0.03125 0.34493 0.01458 C 0.34584 0.01204 0.34675 0.00972 0.34753 0.00717 C 0.34805 0.00579 0.34805 0.00417 0.34844 0.00278 C 0.34935 -0.00046 0.35078 -0.00301 0.3517 -0.00602 C 0.3543 -0.01482 0.35 -0.00602 0.35404 -0.01644 C 0.35495 -0.01829 0.35586 -0.01945 0.35664 -0.02083 C 0.36016 -0.03704 0.35625 -0.0213 0.3599 -0.03287 C 0.36315 -0.04283 0.3612 -0.03912 0.36407 -0.04607 C 0.36888 -0.05787 0.36433 -0.04583 0.37084 -0.05949 C 0.37149 -0.06088 0.37149 -0.0625 0.37253 -0.06389 C 0.37474 -0.06806 0.37709 -0.07176 0.3793 -0.0757 C 0.38073 -0.0787 0.38256 -0.08171 0.38425 -0.08472 C 0.38881 -0.09329 0.39336 -0.10139 0.39922 -0.10833 C 0.40469 -0.11505 0.40209 -0.1132 0.40664 -0.11574 C 0.40769 -0.11713 0.4086 -0.11898 0.4099 -0.12014 C 0.41055 -0.12107 0.41159 -0.12107 0.4125 -0.12176 C 0.41485 -0.12361 0.41745 -0.12546 0.42006 -0.12755 C 0.43112 -0.13773 0.41771 -0.12662 0.42748 -0.13658 C 0.43034 -0.13935 0.43308 -0.14144 0.43568 -0.14398 C 0.43685 -0.14491 0.43789 -0.14607 0.43894 -0.14676 C 0.43985 -0.14745 0.44076 -0.14792 0.44154 -0.14838 C 0.44349 -0.14931 0.44571 -0.15023 0.4474 -0.15139 C 0.44896 -0.15208 0.45026 -0.1537 0.45157 -0.15417 C 0.45391 -0.15533 0.45651 -0.15509 0.45899 -0.15579 C 0.46159 -0.15648 0.4642 -0.15764 0.46654 -0.1588 C 0.46745 -0.15903 0.4681 -0.15995 0.46914 -0.16019 C 0.47201 -0.16088 0.47461 -0.16111 0.47722 -0.16158 C 0.49219 -0.16829 0.47696 -0.16181 0.48894 -0.1662 C 0.49024 -0.16644 0.49128 -0.16713 0.49219 -0.16759 C 0.49323 -0.16806 0.49414 -0.16875 0.49479 -0.16898 C 0.50039 -0.17083 0.50951 -0.17153 0.51407 -0.17199 C 0.54128 -0.17894 0.52253 -0.17477 0.58594 -0.17199 C 0.58724 -0.17199 0.59011 -0.16991 0.5918 -0.16898 C 0.59271 -0.16852 0.59401 -0.16806 0.59493 -0.16759 C 0.59571 -0.16713 0.59662 -0.16667 0.59727 -0.1662 C 0.59857 -0.16551 0.59987 -0.16528 0.60078 -0.16458 C 0.60248 -0.16366 0.60404 -0.16227 0.60573 -0.16158 C 0.60808 -0.16088 0.61094 -0.15995 0.61328 -0.1588 C 0.61485 -0.15787 0.61654 -0.15671 0.6181 -0.15579 C 0.61914 -0.15533 0.62006 -0.15509 0.62071 -0.15417 C 0.62435 -0.15023 0.62227 -0.15185 0.62657 -0.14977 C 0.63282 -0.14236 0.62487 -0.15116 0.63243 -0.14537 C 0.63529 -0.14329 0.63959 -0.13403 0.6405 -0.13195 C 0.64154 -0.13056 0.64245 -0.1294 0.6431 -0.12755 C 0.6444 -0.12454 0.64545 -0.12176 0.64636 -0.11875 C 0.64701 -0.11713 0.6474 -0.11551 0.64831 -0.11435 C 0.65222 -0.10741 0.65 -0.11158 0.65417 -0.10093 C 0.65521 -0.09792 0.65612 -0.09514 0.65743 -0.09213 C 0.65782 -0.09051 0.65808 -0.08866 0.65912 -0.0875 C 0.66003 -0.08658 0.66068 -0.08565 0.66133 -0.08472 C 0.66198 -0.08171 0.66263 -0.0787 0.66328 -0.0757 C 0.66368 -0.07431 0.66368 -0.07269 0.66394 -0.0713 C 0.66459 -0.06991 0.66524 -0.06829 0.66589 -0.0669 C 0.66589 -0.06435 0.66628 -0.06181 0.66654 -0.05949 C 0.66654 -0.05741 0.66719 -0.05556 0.66719 -0.05347 C 0.66758 -0.0507 0.66758 -0.04745 0.66823 -0.04468 C 0.66914 -0.04144 0.67084 -0.03912 0.67175 -0.03565 C 0.67409 -0.02315 0.67305 -0.03009 0.67305 -0.01505 C 0.67305 -0.01412 0.6836 -0.01458 0.6836 -0.01343 " pathEditMode="relative" rAng="0" ptsTypes="AAAAAAAAAAAAAAAAAAAA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47" y="-1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0.25625 L 0.32266 0.25648 C 0.3224 0.25162 0.32227 0.24722 0.32188 0.24259 C 0.32162 0.23982 0.32136 0.23681 0.32136 0.23357 C 0.32136 0.20672 0.32149 0.17963 0.32188 0.15232 C 0.32188 0.15093 0.32266 0.14954 0.32266 0.14792 C 0.32305 0.14514 0.32305 0.1419 0.32357 0.13912 C 0.32383 0.1375 0.32422 0.13611 0.32435 0.13472 C 0.32474 0.13172 0.32461 0.12847 0.32539 0.1257 C 0.32552 0.12408 0.32657 0.12269 0.3267 0.1213 C 0.32748 0.11783 0.32787 0.11435 0.32852 0.11088 C 0.32904 0.10926 0.32956 0.1081 0.33034 0.10648 C 0.33099 0.10417 0.33138 0.10139 0.33177 0.09908 C 0.33386 0.09213 0.33581 0.08519 0.33776 0.07824 C 0.33828 0.07616 0.33894 0.07431 0.33933 0.07246 C 0.34011 0.07037 0.34063 0.06829 0.34102 0.06644 C 0.34206 0.06389 0.34297 0.06158 0.34336 0.05903 C 0.34453 0.05509 0.34571 0.05093 0.34688 0.04722 C 0.34779 0.04514 0.34883 0.04329 0.34935 0.04121 C 0.35052 0.03843 0.3517 0.03542 0.35287 0.03241 C 0.35365 0.02986 0.35417 0.02732 0.35534 0.025 C 0.36042 0.01204 0.36276 0.00741 0.36771 -0.00463 C 0.36849 -0.00671 0.36914 -0.00879 0.37045 -0.01065 C 0.37318 -0.01643 0.37565 -0.02245 0.37865 -0.02847 C 0.38034 -0.03217 0.3819 -0.03611 0.3836 -0.04028 C 0.38464 -0.04328 0.38555 -0.04629 0.38672 -0.04907 C 0.38854 -0.05278 0.39024 -0.05602 0.3918 -0.05949 C 0.39297 -0.06111 0.39388 -0.06227 0.39427 -0.06389 C 0.39623 -0.06782 0.39779 -0.07199 0.39935 -0.07569 C 0.40417 -0.08588 0.40144 -0.07778 0.4069 -0.08773 C 0.40769 -0.08889 0.40782 -0.09074 0.40886 -0.09213 C 0.41381 -0.10139 0.41328 -0.09884 0.41797 -0.10532 C 0.41992 -0.10833 0.42162 -0.1118 0.4237 -0.11435 C 0.42409 -0.11528 0.42526 -0.11504 0.42604 -0.11574 C 0.42683 -0.11666 0.42787 -0.11759 0.42852 -0.11875 C 0.43151 -0.12245 0.43763 -0.13241 0.44024 -0.13356 C 0.44141 -0.13403 0.44258 -0.13449 0.44388 -0.13495 C 0.44675 -0.13912 0.44987 -0.14375 0.45352 -0.14537 C 0.4599 -0.14815 0.45417 -0.14514 0.46029 -0.14977 C 0.46107 -0.15046 0.46211 -0.15069 0.46289 -0.15139 C 0.4642 -0.15254 0.46537 -0.15463 0.46693 -0.15578 C 0.46771 -0.15648 0.46888 -0.15671 0.4694 -0.15717 C 0.47162 -0.15879 0.47331 -0.15995 0.47526 -0.1618 C 0.48242 -0.16805 0.47175 -0.16134 0.48177 -0.16759 C 0.48438 -0.16921 0.48685 -0.1706 0.48959 -0.17199 C 0.49037 -0.17268 0.49115 -0.17315 0.49206 -0.17361 C 0.49284 -0.17407 0.49427 -0.17453 0.49519 -0.175 C 0.49636 -0.17546 0.49675 -0.17616 0.49766 -0.17662 C 0.49961 -0.17731 0.50157 -0.17731 0.50352 -0.17801 C 0.50586 -0.17893 0.50795 -0.18032 0.51029 -0.18102 C 0.51745 -0.1831 0.51381 -0.18217 0.52188 -0.18403 C 0.52409 -0.18379 0.55287 -0.18541 0.56537 -0.18102 C 0.56628 -0.18078 0.56706 -0.17986 0.56784 -0.1794 L 0.5711 -0.17801 C 0.57396 -0.17477 0.57396 -0.17407 0.57774 -0.17199 C 0.57904 -0.17129 0.58086 -0.17129 0.5819 -0.1706 C 0.59362 -0.16458 0.58086 -0.17083 0.58881 -0.16458 C 0.58972 -0.16389 0.59089 -0.16366 0.59219 -0.16319 C 0.59362 -0.1618 0.59479 -0.15995 0.5961 -0.15879 C 0.59818 -0.15694 0.60078 -0.15555 0.60274 -0.1544 C 0.60391 -0.15278 0.60495 -0.15116 0.60612 -0.14977 C 0.6112 -0.14491 0.60886 -0.14861 0.61367 -0.14537 C 0.61485 -0.14467 0.61602 -0.14328 0.61706 -0.14236 C 0.61836 -0.14143 0.61992 -0.14074 0.6211 -0.13958 C 0.62357 -0.13727 0.62552 -0.13426 0.62787 -0.13217 C 0.63229 -0.12801 0.62995 -0.12986 0.63516 -0.12616 C 0.63633 -0.1243 0.63776 -0.12245 0.63867 -0.12014 C 0.64141 -0.11412 0.64063 -0.11481 0.64375 -0.10995 C 0.64453 -0.10879 0.64545 -0.10787 0.64623 -0.10694 C 0.65 -0.09653 0.64779 -0.1 0.65222 -0.09514 C 0.65248 -0.09259 0.65248 -0.09004 0.65261 -0.08773 C 0.65339 -0.08356 0.65456 -0.07569 0.65456 -0.07546 C 0.65482 -0.07129 0.65495 -0.0669 0.6556 -0.0625 C 0.6556 -0.06227 0.6806 -0.06111 0.6806 -0.06088 " pathEditMode="relative" rAng="0" ptsTypes="AAAAAAAAAAAAAAAAAAAAAAAAAAA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-2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 animBg="1"/>
      <p:bldP spid="15" grpId="1" animBg="1"/>
      <p:bldP spid="16" grpId="0" animBg="1"/>
      <p:bldP spid="16" grpId="1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9893"/>
            <a:ext cx="9833548" cy="3797559"/>
          </a:xfrm>
        </p:spPr>
        <p:txBody>
          <a:bodyPr>
            <a:normAutofit fontScale="92500" lnSpcReduction="10000"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phía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nguyên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tắc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LIFO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ó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Is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mpty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Stack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rỗng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Push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Stack.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Pop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lấy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khỏi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Stack.</a:t>
            </a:r>
            <a:endParaRPr lang="vi-V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Python: How to implement a LIFO stack - Chris Nielsen Code Walk">
            <a:extLst>
              <a:ext uri="{FF2B5EF4-FFF2-40B4-BE49-F238E27FC236}">
                <a16:creationId xmlns:a16="http://schemas.microsoft.com/office/drawing/2014/main" id="{C82116FD-748D-4CED-8193-E60B1117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062" y="2649893"/>
            <a:ext cx="45053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EF415B-9C97-4476-9BD8-D53F2C8738F6}"/>
              </a:ext>
            </a:extLst>
          </p:cNvPr>
          <p:cNvSpPr txBox="1"/>
          <p:nvPr/>
        </p:nvSpPr>
        <p:spPr>
          <a:xfrm>
            <a:off x="9591869" y="3251586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5B76B-1347-4997-BF66-9158E3E9CA74}"/>
              </a:ext>
            </a:extLst>
          </p:cNvPr>
          <p:cNvSpPr txBox="1"/>
          <p:nvPr/>
        </p:nvSpPr>
        <p:spPr>
          <a:xfrm>
            <a:off x="10817248" y="3834193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0D9290-0673-4DAE-A681-2D4188028B25}"/>
              </a:ext>
            </a:extLst>
          </p:cNvPr>
          <p:cNvSpPr txBox="1"/>
          <p:nvPr/>
        </p:nvSpPr>
        <p:spPr>
          <a:xfrm>
            <a:off x="7620621" y="417934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C3F91-D3BE-4C66-9FE3-E3E6A744B04C}"/>
              </a:ext>
            </a:extLst>
          </p:cNvPr>
          <p:cNvSpPr txBox="1"/>
          <p:nvPr/>
        </p:nvSpPr>
        <p:spPr>
          <a:xfrm>
            <a:off x="8687361" y="3429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96663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920" y="9525"/>
            <a:ext cx="6227064" cy="1234440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4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endParaRPr lang="en-US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664" y="638176"/>
            <a:ext cx="10238173" cy="6205537"/>
          </a:xfrm>
        </p:spPr>
        <p:txBody>
          <a:bodyPr numCol="2" spcCol="45720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public class </a:t>
            </a:r>
            <a:r>
              <a:rPr lang="en-US" sz="20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public Node next;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public object data;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public class 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MyStack</a:t>
            </a:r>
            <a:endParaRPr lang="en-US" sz="2000" b="1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Node top;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public bool 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return top==null;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public void </a:t>
            </a:r>
            <a:r>
              <a:rPr lang="en-US" sz="20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(object </a:t>
            </a:r>
            <a:r>
              <a:rPr lang="en-US" sz="2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ele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Node n = new Node();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n.data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ele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n.next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= top;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top = n;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public </a:t>
            </a:r>
            <a:r>
              <a:rPr lang="en-US" sz="200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if(top==null)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    return null;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Node d = top;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top = </a:t>
            </a:r>
            <a:r>
              <a:rPr lang="en-US" sz="2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top.next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return d;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947C87-8CCC-4600-9633-7BB7B7E6C338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7042751" y="638176"/>
            <a:ext cx="0" cy="62055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848FCFFC-53F1-41B5-9594-D91A84F3B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77" y="3320917"/>
            <a:ext cx="3987803" cy="340807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36DACB0-3162-4388-8104-B87A7EFAF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27999" y="4349750"/>
            <a:ext cx="952500" cy="1381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E1A8CD-CA36-4E68-9820-7C8BC4EA983B}"/>
              </a:ext>
            </a:extLst>
          </p:cNvPr>
          <p:cNvSpPr/>
          <p:nvPr/>
        </p:nvSpPr>
        <p:spPr>
          <a:xfrm>
            <a:off x="1935920" y="638176"/>
            <a:ext cx="3418707" cy="12439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E73D8D-B9A8-4675-84D8-DC69704905D3}"/>
              </a:ext>
            </a:extLst>
          </p:cNvPr>
          <p:cNvSpPr/>
          <p:nvPr/>
        </p:nvSpPr>
        <p:spPr>
          <a:xfrm>
            <a:off x="2457532" y="3292924"/>
            <a:ext cx="3418707" cy="102297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E478A1-8166-4B0E-8823-18D8753D1D82}"/>
              </a:ext>
            </a:extLst>
          </p:cNvPr>
          <p:cNvSpPr/>
          <p:nvPr/>
        </p:nvSpPr>
        <p:spPr>
          <a:xfrm>
            <a:off x="2457532" y="4519504"/>
            <a:ext cx="4088933" cy="200259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64856A-D93F-4EFA-87E6-24941E8747A7}"/>
              </a:ext>
            </a:extLst>
          </p:cNvPr>
          <p:cNvSpPr/>
          <p:nvPr/>
        </p:nvSpPr>
        <p:spPr>
          <a:xfrm>
            <a:off x="7659904" y="585787"/>
            <a:ext cx="2966822" cy="235058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5B9C90D5-87E6-454F-B106-4AC3C094AB07}"/>
              </a:ext>
            </a:extLst>
          </p:cNvPr>
          <p:cNvGrpSpPr/>
          <p:nvPr/>
        </p:nvGrpSpPr>
        <p:grpSpPr>
          <a:xfrm>
            <a:off x="3179761" y="4923478"/>
            <a:ext cx="5578050" cy="1470255"/>
            <a:chOff x="3179761" y="4923478"/>
            <a:chExt cx="5578050" cy="1470255"/>
          </a:xfrm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B4E6E860-B8DD-445F-B3EB-CAC7BA404459}"/>
                </a:ext>
              </a:extLst>
            </p:cNvPr>
            <p:cNvSpPr/>
            <p:nvPr/>
          </p:nvSpPr>
          <p:spPr>
            <a:xfrm>
              <a:off x="3179761" y="4923478"/>
              <a:ext cx="5578050" cy="14702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DB6410B6-0BD4-4FCA-A1FD-CB283BC46671}"/>
                </a:ext>
              </a:extLst>
            </p:cNvPr>
            <p:cNvSpPr/>
            <p:nvPr/>
          </p:nvSpPr>
          <p:spPr>
            <a:xfrm>
              <a:off x="3207786" y="5527635"/>
              <a:ext cx="947608" cy="219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6558A1-626F-4F3D-B607-2BF4BDF5F3B9}"/>
                </a:ext>
              </a:extLst>
            </p:cNvPr>
            <p:cNvSpPr/>
            <p:nvPr/>
          </p:nvSpPr>
          <p:spPr>
            <a:xfrm>
              <a:off x="4349473" y="5527635"/>
              <a:ext cx="947608" cy="219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C67F24-3D39-4876-A89B-1DDEFD70FF14}"/>
                </a:ext>
              </a:extLst>
            </p:cNvPr>
            <p:cNvSpPr/>
            <p:nvPr/>
          </p:nvSpPr>
          <p:spPr>
            <a:xfrm>
              <a:off x="5491160" y="5527635"/>
              <a:ext cx="947608" cy="219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42DB90-CB95-42F5-A50A-A9585A7BABDD}"/>
                </a:ext>
              </a:extLst>
            </p:cNvPr>
            <p:cNvSpPr/>
            <p:nvPr/>
          </p:nvSpPr>
          <p:spPr>
            <a:xfrm>
              <a:off x="6632847" y="5519202"/>
              <a:ext cx="947608" cy="219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51FE9-DD90-4EEC-A00C-4D8FEE582632}"/>
                </a:ext>
              </a:extLst>
            </p:cNvPr>
            <p:cNvSpPr/>
            <p:nvPr/>
          </p:nvSpPr>
          <p:spPr>
            <a:xfrm>
              <a:off x="7774534" y="5519202"/>
              <a:ext cx="947608" cy="219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FB4543-0010-41A3-926E-794216BAE2D7}"/>
              </a:ext>
            </a:extLst>
          </p:cNvPr>
          <p:cNvGrpSpPr/>
          <p:nvPr/>
        </p:nvGrpSpPr>
        <p:grpSpPr>
          <a:xfrm>
            <a:off x="117476" y="4975186"/>
            <a:ext cx="571500" cy="1323975"/>
            <a:chOff x="2486025" y="3200400"/>
            <a:chExt cx="571500" cy="1323975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97F55F6-7004-4892-9F2A-A56DA5C7BF08}"/>
                </a:ext>
              </a:extLst>
            </p:cNvPr>
            <p:cNvSpPr/>
            <p:nvPr/>
          </p:nvSpPr>
          <p:spPr>
            <a:xfrm>
              <a:off x="2519362" y="3486150"/>
              <a:ext cx="504825" cy="1038225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miley Face 6">
              <a:extLst>
                <a:ext uri="{FF2B5EF4-FFF2-40B4-BE49-F238E27FC236}">
                  <a16:creationId xmlns:a16="http://schemas.microsoft.com/office/drawing/2014/main" id="{14A3C2C8-DCFD-42AC-8109-D7E68B5C0417}"/>
                </a:ext>
              </a:extLst>
            </p:cNvPr>
            <p:cNvSpPr/>
            <p:nvPr/>
          </p:nvSpPr>
          <p:spPr>
            <a:xfrm>
              <a:off x="2486025" y="3200400"/>
              <a:ext cx="571500" cy="571500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7C7187-F479-44C4-B842-11594D700C11}"/>
              </a:ext>
            </a:extLst>
          </p:cNvPr>
          <p:cNvGrpSpPr/>
          <p:nvPr/>
        </p:nvGrpSpPr>
        <p:grpSpPr>
          <a:xfrm>
            <a:off x="1093788" y="4956136"/>
            <a:ext cx="571500" cy="1323975"/>
            <a:chOff x="2486025" y="3200400"/>
            <a:chExt cx="571500" cy="1323975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E238BDD-0AF0-4A14-8CEC-2DC7B25F30A1}"/>
                </a:ext>
              </a:extLst>
            </p:cNvPr>
            <p:cNvSpPr/>
            <p:nvPr/>
          </p:nvSpPr>
          <p:spPr>
            <a:xfrm>
              <a:off x="2519362" y="3486150"/>
              <a:ext cx="504825" cy="1038225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Smiley Face 15">
              <a:extLst>
                <a:ext uri="{FF2B5EF4-FFF2-40B4-BE49-F238E27FC236}">
                  <a16:creationId xmlns:a16="http://schemas.microsoft.com/office/drawing/2014/main" id="{50EEE669-2161-4BCD-A9C7-70270BBC2915}"/>
                </a:ext>
              </a:extLst>
            </p:cNvPr>
            <p:cNvSpPr/>
            <p:nvPr/>
          </p:nvSpPr>
          <p:spPr>
            <a:xfrm>
              <a:off x="2486025" y="3200400"/>
              <a:ext cx="571500" cy="571500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EA574-9AA6-44C0-A5EF-B99D038C174B}"/>
              </a:ext>
            </a:extLst>
          </p:cNvPr>
          <p:cNvGrpSpPr/>
          <p:nvPr/>
        </p:nvGrpSpPr>
        <p:grpSpPr>
          <a:xfrm>
            <a:off x="2103437" y="4975186"/>
            <a:ext cx="571500" cy="1323975"/>
            <a:chOff x="2486025" y="3200400"/>
            <a:chExt cx="571500" cy="1323975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6EFF7CC-E2CF-4D3F-8B03-5273A243802C}"/>
                </a:ext>
              </a:extLst>
            </p:cNvPr>
            <p:cNvSpPr/>
            <p:nvPr/>
          </p:nvSpPr>
          <p:spPr>
            <a:xfrm>
              <a:off x="2519362" y="3486150"/>
              <a:ext cx="504825" cy="103822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Smiley Face 18">
              <a:extLst>
                <a:ext uri="{FF2B5EF4-FFF2-40B4-BE49-F238E27FC236}">
                  <a16:creationId xmlns:a16="http://schemas.microsoft.com/office/drawing/2014/main" id="{098B12FA-23E8-462B-B191-7B7977980FEF}"/>
                </a:ext>
              </a:extLst>
            </p:cNvPr>
            <p:cNvSpPr/>
            <p:nvPr/>
          </p:nvSpPr>
          <p:spPr>
            <a:xfrm>
              <a:off x="2486025" y="3200400"/>
              <a:ext cx="571500" cy="571500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7C97E9-F84F-4F41-8839-7DD26D05E932}"/>
              </a:ext>
            </a:extLst>
          </p:cNvPr>
          <p:cNvGrpSpPr/>
          <p:nvPr/>
        </p:nvGrpSpPr>
        <p:grpSpPr>
          <a:xfrm>
            <a:off x="3179761" y="2655962"/>
            <a:ext cx="5581650" cy="3711233"/>
            <a:chOff x="3883819" y="2702228"/>
            <a:chExt cx="5581650" cy="371123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35AA302-BA98-4E48-B3CB-814223D416BE}"/>
                </a:ext>
              </a:extLst>
            </p:cNvPr>
            <p:cNvGrpSpPr/>
            <p:nvPr/>
          </p:nvGrpSpPr>
          <p:grpSpPr>
            <a:xfrm>
              <a:off x="3883819" y="4956136"/>
              <a:ext cx="5581650" cy="1457325"/>
              <a:chOff x="4210050" y="4316820"/>
              <a:chExt cx="5581650" cy="145732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305C662-271D-4833-B074-710F2E185B1C}"/>
                  </a:ext>
                </a:extLst>
              </p:cNvPr>
              <p:cNvCxnSpPr/>
              <p:nvPr/>
            </p:nvCxnSpPr>
            <p:spPr>
              <a:xfrm>
                <a:off x="4210050" y="5774145"/>
                <a:ext cx="55816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562E129-3DD4-4B45-9517-D7DC31C3212B}"/>
                  </a:ext>
                </a:extLst>
              </p:cNvPr>
              <p:cNvCxnSpPr/>
              <p:nvPr/>
            </p:nvCxnSpPr>
            <p:spPr>
              <a:xfrm>
                <a:off x="4210050" y="4316820"/>
                <a:ext cx="55816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8D444BF-131C-4CC3-AD97-12F994A04436}"/>
                </a:ext>
              </a:extLst>
            </p:cNvPr>
            <p:cNvGrpSpPr/>
            <p:nvPr/>
          </p:nvGrpSpPr>
          <p:grpSpPr>
            <a:xfrm>
              <a:off x="5233215" y="2702228"/>
              <a:ext cx="2905125" cy="2202200"/>
              <a:chOff x="5557065" y="3347573"/>
              <a:chExt cx="2905125" cy="2202200"/>
            </a:xfrm>
          </p:grpSpPr>
          <p:sp>
            <p:nvSpPr>
              <p:cNvPr id="24" name="Flowchart: Off-page Connector 23">
                <a:extLst>
                  <a:ext uri="{FF2B5EF4-FFF2-40B4-BE49-F238E27FC236}">
                    <a16:creationId xmlns:a16="http://schemas.microsoft.com/office/drawing/2014/main" id="{49C231A0-A888-4D4B-B440-71C5B300C3D6}"/>
                  </a:ext>
                </a:extLst>
              </p:cNvPr>
              <p:cNvSpPr/>
              <p:nvPr/>
            </p:nvSpPr>
            <p:spPr>
              <a:xfrm>
                <a:off x="6022300" y="4033307"/>
                <a:ext cx="1975104" cy="1516466"/>
              </a:xfrm>
              <a:prstGeom prst="flowChartOffpageConnector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OPEN…</a:t>
                </a:r>
              </a:p>
            </p:txBody>
          </p:sp>
          <p:sp>
            <p:nvSpPr>
              <p:cNvPr id="23" name="Ribbon: Curved and Tilted Down 22">
                <a:extLst>
                  <a:ext uri="{FF2B5EF4-FFF2-40B4-BE49-F238E27FC236}">
                    <a16:creationId xmlns:a16="http://schemas.microsoft.com/office/drawing/2014/main" id="{F4598396-810E-4303-B370-EB41FE97E500}"/>
                  </a:ext>
                </a:extLst>
              </p:cNvPr>
              <p:cNvSpPr/>
              <p:nvPr/>
            </p:nvSpPr>
            <p:spPr>
              <a:xfrm>
                <a:off x="5557065" y="3347573"/>
                <a:ext cx="2905125" cy="723834"/>
              </a:xfrm>
              <a:prstGeom prst="ellipseRibbon">
                <a:avLst>
                  <a:gd name="adj1" fmla="val 25000"/>
                  <a:gd name="adj2" fmla="val 67705"/>
                  <a:gd name="adj3" fmla="val 1250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ICREAM No1</a:t>
                </a:r>
              </a:p>
            </p:txBody>
          </p:sp>
        </p:grpSp>
      </p:grpSp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43431BA-2432-4696-AEBA-AD42116037E8}"/>
              </a:ext>
            </a:extLst>
          </p:cNvPr>
          <p:cNvSpPr/>
          <p:nvPr/>
        </p:nvSpPr>
        <p:spPr>
          <a:xfrm>
            <a:off x="802433" y="3019425"/>
            <a:ext cx="1839168" cy="72383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ENQUEUE</a:t>
            </a:r>
          </a:p>
        </p:txBody>
      </p:sp>
      <p:sp>
        <p:nvSpPr>
          <p:cNvPr id="28" name="Action Button: Blank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7BD3493-29C4-416D-B128-5798D263E3F1}"/>
              </a:ext>
            </a:extLst>
          </p:cNvPr>
          <p:cNvSpPr/>
          <p:nvPr/>
        </p:nvSpPr>
        <p:spPr>
          <a:xfrm>
            <a:off x="9544179" y="3019425"/>
            <a:ext cx="1839168" cy="72383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DEQUEUE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E54C9B-F09C-4BBC-9CB5-03DF215335F0}"/>
                  </a:ext>
                </a:extLst>
              </p14:cNvPr>
              <p14:cNvContentPartPr/>
              <p14:nvPr/>
            </p14:nvContentPartPr>
            <p14:xfrm>
              <a:off x="10874383" y="454969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E54C9B-F09C-4BBC-9CB5-03DF215335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56383" y="453205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A4F132AA-B953-47B3-BB65-7C65B8254AAA}"/>
                  </a:ext>
                </a:extLst>
              </p14:cNvPr>
              <p14:cNvContentPartPr/>
              <p14:nvPr/>
            </p14:nvContentPartPr>
            <p14:xfrm>
              <a:off x="11876263" y="4136057"/>
              <a:ext cx="360" cy="360"/>
            </p14:xfrm>
          </p:contentPart>
        </mc:Choice>
        <mc:Fallback xmlns=""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A4F132AA-B953-47B3-BB65-7C65B8254A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58263" y="41184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2049" name="Ink 2048">
                <a:extLst>
                  <a:ext uri="{FF2B5EF4-FFF2-40B4-BE49-F238E27FC236}">
                    <a16:creationId xmlns:a16="http://schemas.microsoft.com/office/drawing/2014/main" id="{11E55D53-9F5F-4106-ABF3-F1953D81A74C}"/>
                  </a:ext>
                </a:extLst>
              </p14:cNvPr>
              <p14:cNvContentPartPr/>
              <p14:nvPr/>
            </p14:nvContentPartPr>
            <p14:xfrm>
              <a:off x="11799583" y="3864257"/>
              <a:ext cx="360" cy="360"/>
            </p14:xfrm>
          </p:contentPart>
        </mc:Choice>
        <mc:Fallback xmlns="">
          <p:pic>
            <p:nvPicPr>
              <p:cNvPr id="2049" name="Ink 2048">
                <a:extLst>
                  <a:ext uri="{FF2B5EF4-FFF2-40B4-BE49-F238E27FC236}">
                    <a16:creationId xmlns:a16="http://schemas.microsoft.com/office/drawing/2014/main" id="{11E55D53-9F5F-4106-ABF3-F1953D81A7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81583" y="384625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055" name="Ink 2054">
                <a:extLst>
                  <a:ext uri="{FF2B5EF4-FFF2-40B4-BE49-F238E27FC236}">
                    <a16:creationId xmlns:a16="http://schemas.microsoft.com/office/drawing/2014/main" id="{A6BD2DD5-8E99-4B63-8DBC-7C604167C5BE}"/>
                  </a:ext>
                </a:extLst>
              </p14:cNvPr>
              <p14:cNvContentPartPr/>
              <p14:nvPr/>
            </p14:nvContentPartPr>
            <p14:xfrm>
              <a:off x="10351663" y="4375817"/>
              <a:ext cx="360" cy="360"/>
            </p14:xfrm>
          </p:contentPart>
        </mc:Choice>
        <mc:Fallback xmlns="">
          <p:pic>
            <p:nvPicPr>
              <p:cNvPr id="2055" name="Ink 2054">
                <a:extLst>
                  <a:ext uri="{FF2B5EF4-FFF2-40B4-BE49-F238E27FC236}">
                    <a16:creationId xmlns:a16="http://schemas.microsoft.com/office/drawing/2014/main" id="{A6BD2DD5-8E99-4B63-8DBC-7C604167C5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34023" y="43581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3BE7FD31-CEBB-4407-8F06-45DC0E8ACF77}"/>
                  </a:ext>
                </a:extLst>
              </p14:cNvPr>
              <p14:cNvContentPartPr/>
              <p14:nvPr/>
            </p14:nvContentPartPr>
            <p14:xfrm>
              <a:off x="8316223" y="4201577"/>
              <a:ext cx="360" cy="36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3BE7FD31-CEBB-4407-8F06-45DC0E8ACF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98583" y="4183577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EE8D4670-32C0-45DC-A471-F59F69943F21}"/>
              </a:ext>
            </a:extLst>
          </p:cNvPr>
          <p:cNvSpPr/>
          <p:nvPr/>
        </p:nvSpPr>
        <p:spPr>
          <a:xfrm>
            <a:off x="1240269" y="4097857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1840633-0CEF-4F6C-8F68-1E0BCDBD8868}"/>
              </a:ext>
            </a:extLst>
          </p:cNvPr>
          <p:cNvSpPr/>
          <p:nvPr/>
        </p:nvSpPr>
        <p:spPr>
          <a:xfrm>
            <a:off x="9888367" y="4092494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10C27-2D28-4F4B-8830-9E578E7CE918}"/>
              </a:ext>
            </a:extLst>
          </p:cNvPr>
          <p:cNvSpPr txBox="1"/>
          <p:nvPr/>
        </p:nvSpPr>
        <p:spPr>
          <a:xfrm>
            <a:off x="1346707" y="44844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05B040-136B-495D-A429-7F03C02732DB}"/>
              </a:ext>
            </a:extLst>
          </p:cNvPr>
          <p:cNvSpPr txBox="1"/>
          <p:nvPr/>
        </p:nvSpPr>
        <p:spPr>
          <a:xfrm>
            <a:off x="9923500" y="453563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1276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0.36107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0.36576 0.003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37474 -7.4074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07 -7.40741E-7 L 0.7612 -7.40741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76 0.00348 L 0.76901 0.0034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474 -7.40741E-7 L 0.75834 -7.40741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9893"/>
            <a:ext cx="9833548" cy="3797559"/>
          </a:xfrm>
        </p:spPr>
        <p:txBody>
          <a:bodyPr>
            <a:normAutofit fontScale="92500" lnSpcReduction="10000"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đáy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lấy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ở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đỉnh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nguyên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tắc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FIFO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ó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Is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mpty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Queue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rỗng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Enqueue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Queue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Dequeue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lấy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khỏi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Queue.</a:t>
            </a:r>
            <a:endParaRPr lang="vi-V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0" name="Picture 2" descr="Top 100+ Java coding interview questions - Java2Blog">
            <a:extLst>
              <a:ext uri="{FF2B5EF4-FFF2-40B4-BE49-F238E27FC236}">
                <a16:creationId xmlns:a16="http://schemas.microsoft.com/office/drawing/2014/main" id="{772A0170-D3BB-430B-8C90-969CD72BA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r="6824"/>
          <a:stretch/>
        </p:blipFill>
        <p:spPr bwMode="auto">
          <a:xfrm>
            <a:off x="6807780" y="3251586"/>
            <a:ext cx="4794607" cy="241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BE094-33FB-4704-8DEB-46DACC979C01}"/>
              </a:ext>
            </a:extLst>
          </p:cNvPr>
          <p:cNvSpPr txBox="1"/>
          <p:nvPr/>
        </p:nvSpPr>
        <p:spPr>
          <a:xfrm>
            <a:off x="7305867" y="3060777"/>
            <a:ext cx="8770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Đáy</a:t>
            </a:r>
            <a:r>
              <a:rPr lang="en-US" dirty="0"/>
              <a:t> (rear)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23BDE9-E7B6-48B3-9C7E-FA3CF91D57DC}"/>
              </a:ext>
            </a:extLst>
          </p:cNvPr>
          <p:cNvSpPr txBox="1"/>
          <p:nvPr/>
        </p:nvSpPr>
        <p:spPr>
          <a:xfrm>
            <a:off x="10141250" y="3060777"/>
            <a:ext cx="81553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Đỉnh</a:t>
            </a:r>
            <a:r>
              <a:rPr lang="en-US" dirty="0"/>
              <a:t> (front)</a:t>
            </a:r>
          </a:p>
        </p:txBody>
      </p:sp>
    </p:spTree>
    <p:extLst>
      <p:ext uri="{BB962C8B-B14F-4D97-AF65-F5344CB8AC3E}">
        <p14:creationId xmlns:p14="http://schemas.microsoft.com/office/powerpoint/2010/main" val="224169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920" y="9525"/>
            <a:ext cx="6227064" cy="1234440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4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endParaRPr lang="en-US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664" y="638176"/>
            <a:ext cx="10238173" cy="6205537"/>
          </a:xfrm>
        </p:spPr>
        <p:txBody>
          <a:bodyPr numCol="2" spcCol="457200">
            <a:noAutofit/>
          </a:bodyPr>
          <a:lstStyle/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public class Node2{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public Node2 </a:t>
            </a:r>
            <a:r>
              <a:rPr lang="en-U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, next;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public object data;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public class </a:t>
            </a:r>
            <a:r>
              <a:rPr lang="en-U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MyQueue</a:t>
            </a:r>
            <a:endParaRPr lang="en-US" sz="16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Node2 rear, front;</a:t>
            </a:r>
            <a:b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public bool </a:t>
            </a:r>
            <a:r>
              <a:rPr lang="en-US" sz="1600" b="1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return rear==null || front==null;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public void </a:t>
            </a:r>
            <a:r>
              <a:rPr lang="en-US" sz="16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(object </a:t>
            </a:r>
            <a:r>
              <a:rPr lang="en-U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ele</a:t>
            </a: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Node2 n = new Node2();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n.data</a:t>
            </a: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ele</a:t>
            </a: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if(rear==null){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    rear = n;   front = n;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}else{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rear.prev</a:t>
            </a: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= n;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n.next</a:t>
            </a: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= rear;    rear = n;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public Node2 </a:t>
            </a:r>
            <a:r>
              <a:rPr lang="en-US" sz="1600" b="1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if(front==null) return null;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Node2 d = front;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front = </a:t>
            </a:r>
            <a:r>
              <a:rPr lang="en-U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front.prev</a:t>
            </a: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if (front == null)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    rear = null;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else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front.next</a:t>
            </a: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= null;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    return d;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947C87-8CCC-4600-9633-7BB7B7E6C338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7042751" y="638176"/>
            <a:ext cx="0" cy="62055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CF37949-2EEA-4219-B3A0-C29531A1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942" y="3970821"/>
            <a:ext cx="3431816" cy="2891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A94275-B243-4652-960F-8685BA3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939" b="3449"/>
          <a:stretch/>
        </p:blipFill>
        <p:spPr>
          <a:xfrm>
            <a:off x="8045713" y="4718879"/>
            <a:ext cx="597981" cy="13794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C6C43B-F958-4CB3-A48E-05A82E61FBE1}"/>
              </a:ext>
            </a:extLst>
          </p:cNvPr>
          <p:cNvSpPr/>
          <p:nvPr/>
        </p:nvSpPr>
        <p:spPr>
          <a:xfrm>
            <a:off x="1934550" y="638176"/>
            <a:ext cx="3382959" cy="1364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5D76B3-5082-4BE6-989E-30D7DA45DC37}"/>
              </a:ext>
            </a:extLst>
          </p:cNvPr>
          <p:cNvSpPr/>
          <p:nvPr/>
        </p:nvSpPr>
        <p:spPr>
          <a:xfrm>
            <a:off x="2403093" y="2939143"/>
            <a:ext cx="4427533" cy="95159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53AB69-F183-426D-A784-D6AB5224977A}"/>
              </a:ext>
            </a:extLst>
          </p:cNvPr>
          <p:cNvSpPr/>
          <p:nvPr/>
        </p:nvSpPr>
        <p:spPr>
          <a:xfrm>
            <a:off x="2403092" y="3927277"/>
            <a:ext cx="4427531" cy="29164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25F7B4-1E63-4F4E-A7B6-CA7D169CD93D}"/>
              </a:ext>
            </a:extLst>
          </p:cNvPr>
          <p:cNvSpPr/>
          <p:nvPr/>
        </p:nvSpPr>
        <p:spPr>
          <a:xfrm>
            <a:off x="7447774" y="1034092"/>
            <a:ext cx="4427531" cy="291643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5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8" y="49563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 Cond Black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NOTICE !</a:t>
            </a:r>
            <a:endParaRPr lang="en-US" sz="6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Pro Cond Black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3333B-525F-4E1F-8E0D-A5EA7DD70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028" y="2058065"/>
            <a:ext cx="8033657" cy="335213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C#, </a:t>
            </a:r>
            <a:r>
              <a:rPr lang="en-US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Queue, ta </a:t>
            </a:r>
            <a:r>
              <a:rPr lang="en-US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US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Stack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s = new </a:t>
            </a:r>
            <a:r>
              <a:rPr lang="en-US" sz="3200" b="1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Stack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();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Queue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q = new </a:t>
            </a:r>
            <a:r>
              <a:rPr lang="en-US" sz="3200" b="1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Queue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8630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957</Words>
  <Application>Microsoft Macintosh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Verdana Pro Cond Black</vt:lpstr>
      <vt:lpstr>Wingdings</vt:lpstr>
      <vt:lpstr>Office Theme</vt:lpstr>
      <vt:lpstr>PowerPoint Presentation</vt:lpstr>
      <vt:lpstr>Chương 3: Cấu Trúc Ngăn Xếp (Stack) và Hàng Đợi (Queue)</vt:lpstr>
      <vt:lpstr>3.1. Ngăn Xếp Stack</vt:lpstr>
      <vt:lpstr>3.1. Ngăn Xếp Stack</vt:lpstr>
      <vt:lpstr>3.1. Ngăn Xếp Stack</vt:lpstr>
      <vt:lpstr>3.2. Hàng Đợi Queue</vt:lpstr>
      <vt:lpstr>3.2. Hàng Đợi Queue</vt:lpstr>
      <vt:lpstr>3.2. Hàng Đợi Queue</vt:lpstr>
      <vt:lpstr>NOTICE !</vt:lpstr>
      <vt:lpstr>BÀI TẬP (Stack)</vt:lpstr>
      <vt:lpstr>BÀI TẬP (Stack)</vt:lpstr>
      <vt:lpstr>BÀI TẬP (Queue)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Ngoc Hoang Thanh</dc:creator>
  <cp:lastModifiedBy>Dang Ngoc Hoang Thanh</cp:lastModifiedBy>
  <cp:revision>32</cp:revision>
  <dcterms:created xsi:type="dcterms:W3CDTF">2020-10-27T03:40:13Z</dcterms:created>
  <dcterms:modified xsi:type="dcterms:W3CDTF">2022-10-04T16:19:24Z</dcterms:modified>
</cp:coreProperties>
</file>