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9" r:id="rId3"/>
    <p:sldId id="285" r:id="rId4"/>
    <p:sldId id="280" r:id="rId5"/>
    <p:sldId id="28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68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letzer@ps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4102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location on a bone to a corresponding location on a bone with different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Pletzer</a:t>
            </a:r>
            <a:r>
              <a:rPr lang="en-US" dirty="0" smtClean="0"/>
              <a:t> (</a:t>
            </a:r>
            <a:r>
              <a:rPr lang="en-US" dirty="0" err="1" smtClean="0">
                <a:hlinkClick r:id="rId2"/>
              </a:rPr>
              <a:t>pletzer</a:t>
            </a:r>
            <a:r>
              <a:rPr lang="en-US" dirty="0" err="1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psu.edu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Aug 30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12" b="312"/>
          <a:stretch>
            <a:fillRect/>
          </a:stretch>
        </p:blipFill>
        <p:spPr>
          <a:xfrm>
            <a:off x="872067" y="3048996"/>
            <a:ext cx="7408333" cy="34506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nalysis of bone structure requires selecting the same small area across multiple specimens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02510"/>
            <a:ext cx="748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Bones differ in size, orientation, and shape</a:t>
            </a:r>
          </a:p>
          <a:p>
            <a:r>
              <a:rPr lang="en-US" sz="2400" dirty="0" smtClean="0"/>
              <a:t>(diagram courtesy of Timothy Ryan, Penn State)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04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Discussion focuses on 2D case for simplicity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Choose two bones (reference and specimen) and a landmark point on the surface of each  (e.g. look for max curvature). Also compute a middle point.</a:t>
            </a:r>
          </a:p>
          <a:p>
            <a:pPr lvl="1"/>
            <a:r>
              <a:rPr lang="en-US" dirty="0" smtClean="0"/>
              <a:t>Solve a Laplace equation for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and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. Solution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grows radially from 0 to 1 with 0/1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conditions on the interior point and boundary, resp. Solution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 varies in the angle direction and requires 0/1 </a:t>
            </a:r>
            <a:r>
              <a:rPr lang="en-US" dirty="0" err="1" smtClean="0"/>
              <a:t>Dirichlet</a:t>
            </a:r>
            <a:r>
              <a:rPr lang="en-US" dirty="0" smtClean="0"/>
              <a:t> on the upper/lower side of the line connecting the interior point to the landmark and Neumann on the boundary</a:t>
            </a:r>
          </a:p>
          <a:p>
            <a:pPr lvl="1"/>
            <a:r>
              <a:rPr lang="en-US" dirty="0" smtClean="0"/>
              <a:t>Choose point (x, y) on the reference bone and interpolate to get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and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 (interpolation)</a:t>
            </a:r>
          </a:p>
          <a:p>
            <a:pPr lvl="1"/>
            <a:r>
              <a:rPr lang="en-US" dirty="0" smtClean="0"/>
              <a:t>Search for (x, y) on the specimen bone that gives the above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and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. This requires solving a small nonlinear system (e.g. Newton’s algorithm)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Idea: generate a unique coordinate system </a:t>
            </a:r>
            <a:r>
              <a:rPr lang="en-US" dirty="0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(x, y) and </a:t>
            </a:r>
            <a:r>
              <a:rPr lang="en-US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(x, 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1875" b="1875"/>
          <a:stretch>
            <a:fillRect/>
          </a:stretch>
        </p:blipFill>
        <p:spPr/>
      </p:pic>
      <p:pic>
        <p:nvPicPr>
          <p:cNvPr id="18" name="Content Placeholder 17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2134" b="213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Toy problem involving significant morphological differences 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6655" y="2963333"/>
            <a:ext cx="474812" cy="6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657" y="2494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landmark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86667" y="2474653"/>
            <a:ext cx="88900" cy="1284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442202" y="2679192"/>
            <a:ext cx="330198" cy="1314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35096" y="2135201"/>
            <a:ext cx="288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on reference bone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61069" y="1591056"/>
            <a:ext cx="1628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Corresponding</a:t>
            </a:r>
          </a:p>
          <a:p>
            <a:r>
              <a:rPr lang="en-US" dirty="0"/>
              <a:t>l</a:t>
            </a:r>
            <a:r>
              <a:rPr lang="en-US" dirty="0" smtClean="0"/>
              <a:t>ocation on </a:t>
            </a:r>
          </a:p>
          <a:p>
            <a:r>
              <a:rPr lang="en-US" dirty="0" smtClean="0"/>
              <a:t>specimen</a:t>
            </a:r>
          </a:p>
          <a:p>
            <a:r>
              <a:rPr lang="en-US" dirty="0" smtClean="0"/>
              <a:t>bone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3212" y="5896401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Color is coded by </a:t>
            </a:r>
            <a:r>
              <a:rPr lang="en-US" sz="2000" dirty="0" smtClean="0">
                <a:latin typeface="Symbol" charset="2"/>
                <a:cs typeface="Symbol" charset="2"/>
              </a:rPr>
              <a:t>r</a:t>
            </a:r>
            <a:r>
              <a:rPr lang="en-US" sz="2000" dirty="0" smtClean="0"/>
              <a:t> and q. Each location has a unique color.</a:t>
            </a:r>
          </a:p>
          <a:p>
            <a:r>
              <a:rPr lang="en-US" sz="2000" dirty="0" smtClean="0"/>
              <a:t> Goal is to find the specimen point that has the same color as</a:t>
            </a:r>
          </a:p>
          <a:p>
            <a:r>
              <a:rPr lang="en-US" sz="2000" dirty="0">
                <a:latin typeface="Candara"/>
                <a:cs typeface="Candara"/>
              </a:rPr>
              <a:t>t</a:t>
            </a:r>
            <a:r>
              <a:rPr lang="en-US" sz="2000" dirty="0" smtClean="0">
                <a:latin typeface="Candara"/>
                <a:cs typeface="Candara"/>
              </a:rPr>
              <a:t>he color on the reference point  </a:t>
            </a:r>
            <a:endParaRPr lang="en-US" sz="2000" dirty="0">
              <a:latin typeface="Candara"/>
              <a:cs typeface="Candar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89000" y="4356100"/>
            <a:ext cx="189230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957" y="509270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Interior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Boundary becomes a surface</a:t>
            </a:r>
          </a:p>
          <a:p>
            <a:r>
              <a:rPr lang="en-US" dirty="0" smtClean="0"/>
              <a:t>Tetrahedral mesh in the interior (different for each bone)</a:t>
            </a:r>
          </a:p>
          <a:p>
            <a:r>
              <a:rPr lang="en-US" dirty="0" smtClean="0"/>
              <a:t>I think this requires two landmark points</a:t>
            </a:r>
          </a:p>
          <a:p>
            <a:r>
              <a:rPr lang="en-US" dirty="0" smtClean="0"/>
              <a:t>Radial and two angle-like fields</a:t>
            </a:r>
          </a:p>
          <a:p>
            <a:r>
              <a:rPr lang="en-US" dirty="0" smtClean="0"/>
              <a:t>Perhaps, may not need to solve for the two angle-like fields (can cook up angular fields)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requires solving for 3 Laplace fields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94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1953</TotalTime>
  <Words>348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Mapping location on a bone to a corresponding location on a bone with different size</vt:lpstr>
      <vt:lpstr>Analysis of bone structure requires selecting the same small area across multiple specimens</vt:lpstr>
      <vt:lpstr>Idea: generate a unique coordinate system r(x, y) and q(x, y) </vt:lpstr>
      <vt:lpstr>Toy problem involving significant morphological differences </vt:lpstr>
      <vt:lpstr>3D requires solving for 3 Laplace fields </vt:lpstr>
    </vt:vector>
  </TitlesOfParts>
  <Company>Tech-X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Information Technology</dc:creator>
  <cp:lastModifiedBy>Information Technology</cp:lastModifiedBy>
  <cp:revision>208</cp:revision>
  <dcterms:created xsi:type="dcterms:W3CDTF">2014-11-08T16:18:37Z</dcterms:created>
  <dcterms:modified xsi:type="dcterms:W3CDTF">2015-08-30T21:31:25Z</dcterms:modified>
</cp:coreProperties>
</file>