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438"/>
    <p:restoredTop sz="96327"/>
  </p:normalViewPr>
  <p:slideViewPr>
    <p:cSldViewPr snapToGrid="0" snapToObjects="1">
      <p:cViewPr>
        <p:scale>
          <a:sx n="139" d="100"/>
          <a:sy n="139" d="100"/>
        </p:scale>
        <p:origin x="144" y="-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94609-9E54-5A4F-A07E-54656D1745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CEF339-7251-7C46-8DAA-B6C8B3A3CB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A2FEE5-8BB7-B24F-A26F-CF7E4382A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C5CC-9D17-7045-BD63-0034D6ABCD40}" type="datetimeFigureOut">
              <a:rPr lang="en-US" smtClean="0"/>
              <a:t>1/6/22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0BCAA-30E9-1D4B-A728-30ADD82F4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75ADFA-A62E-A547-9380-6F930C219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68E87-4438-DE4E-9482-6AE6E33D4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337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95E07-DE58-6845-A0B3-1149992DC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1F98B6-CA2A-7C42-B8F0-4209DC497F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277F33-A74F-8E40-86A3-541D09F0B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C5CC-9D17-7045-BD63-0034D6ABCD40}" type="datetimeFigureOut">
              <a:rPr lang="en-US" smtClean="0"/>
              <a:t>1/6/22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0DE472-B598-D24F-B8E1-1C58071F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2C820F-6B83-8345-A962-9350B3395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68E87-4438-DE4E-9482-6AE6E33D4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643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700A9C-BAAB-4D41-98C0-875A1C997F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E910CA-7D89-214B-9149-1A67702283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02BA34-135F-6749-89D0-3CB8B6D5B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C5CC-9D17-7045-BD63-0034D6ABCD40}" type="datetimeFigureOut">
              <a:rPr lang="en-US" smtClean="0"/>
              <a:t>1/6/22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3410D5-21F4-1D4E-91B6-B25DB0997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85A481-9B08-B74F-955C-910D9B787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68E87-4438-DE4E-9482-6AE6E33D4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082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4DA07-D956-F244-A39F-D7860F830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BCD139-5763-A741-BDB5-4AC529B2E3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AB3FD4-3381-534C-A3CC-2EE70C7A2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C5CC-9D17-7045-BD63-0034D6ABCD40}" type="datetimeFigureOut">
              <a:rPr lang="en-US" smtClean="0"/>
              <a:t>1/6/22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82E6A1-7758-F249-91D8-8EDA82A31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04F323-3DA9-6049-90BB-6798013BF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68E87-4438-DE4E-9482-6AE6E33D4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808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57A71-7FE6-8B4A-8AA6-F9A28273C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88301A-AB2B-A446-8C9F-DF23EF407D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EC1DF6-C866-C740-9504-BC59BC89A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C5CC-9D17-7045-BD63-0034D6ABCD40}" type="datetimeFigureOut">
              <a:rPr lang="en-US" smtClean="0"/>
              <a:t>1/6/22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393C81-546B-F049-A7B8-FA7C48FBC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50E2B9-E595-BD48-9800-6EA2D4343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68E87-4438-DE4E-9482-6AE6E33D4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370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D7417-CECB-1B4D-9D6B-2DCCC6472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7BAA8D-9A91-334B-822F-DFAD283FB7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CE61FC-8F21-4844-8F7F-D3AF2B81D0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14E7F7-F257-2B4D-B0D0-11E4CC9E2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C5CC-9D17-7045-BD63-0034D6ABCD40}" type="datetimeFigureOut">
              <a:rPr lang="en-US" smtClean="0"/>
              <a:t>1/6/22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30B368-D303-874F-9471-A97692248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6BDF7A-5577-1E49-B1CA-2128F4B04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68E87-4438-DE4E-9482-6AE6E33D4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11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0A1B3-3C55-0045-8324-4D3203CF7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1F8D12-D911-554D-AA40-B4D175A59F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FA3921-4964-8B43-87B0-B8BE3884A1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D59D49-17A1-164B-BC16-9A6631A0AF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DE8D2E-4C97-4C4D-ADD4-1441273ECD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D53746-1C13-5942-BA02-C3514F6EA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C5CC-9D17-7045-BD63-0034D6ABCD40}" type="datetimeFigureOut">
              <a:rPr lang="en-US" smtClean="0"/>
              <a:t>1/6/22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4ADFFB-D463-5C47-9629-A5206AEDE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2E85EB-95D6-BF43-8D12-B8A957B28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68E87-4438-DE4E-9482-6AE6E33D4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948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7FB4E-2C5E-9C4B-B01E-9DBF45537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65FF20-B128-BD40-8A46-F58EF586B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C5CC-9D17-7045-BD63-0034D6ABCD40}" type="datetimeFigureOut">
              <a:rPr lang="en-US" smtClean="0"/>
              <a:t>1/6/22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3A47AE-A6CC-864A-B35A-EA0F34E7A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B92ECA-0D23-A240-B1AF-0C9A30D4C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68E87-4438-DE4E-9482-6AE6E33D4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23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A80169-3615-A042-89C1-6802E7A9F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C5CC-9D17-7045-BD63-0034D6ABCD40}" type="datetimeFigureOut">
              <a:rPr lang="en-US" smtClean="0"/>
              <a:t>1/6/22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DF8847-F2AD-B045-90A4-1D0256866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F1C13F-9B0B-F443-A5B8-6DB6BA0C9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68E87-4438-DE4E-9482-6AE6E33D4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627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B8B79-AF5A-364F-A908-33069D308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AC8E2D-E8BE-D847-8C2E-98AFC31E5A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548C6F-2EC4-CD4D-A3BE-CAD7020857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22C901-8404-8E4A-B066-6C4196933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C5CC-9D17-7045-BD63-0034D6ABCD40}" type="datetimeFigureOut">
              <a:rPr lang="en-US" smtClean="0"/>
              <a:t>1/6/22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94E1D1-B7AD-7340-9FAF-CC7FD3E76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C3B086-35C0-4743-A7B4-E6A9FCAB9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68E87-4438-DE4E-9482-6AE6E33D4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197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52370-82D5-414C-A9A4-3739C2B1F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91367C-560E-1D4A-94BB-9521FF9A88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5B8F09-E084-4340-A57F-7B94C7CD2D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44D776-2FD8-B34D-B51D-3CD3F3B90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C5CC-9D17-7045-BD63-0034D6ABCD40}" type="datetimeFigureOut">
              <a:rPr lang="en-US" smtClean="0"/>
              <a:t>1/6/22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025A5F-5465-2149-B2D0-121B0F733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D98FA0-1714-BA4F-9149-18A4C3613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68E87-4438-DE4E-9482-6AE6E33D4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272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87CB6C-07AC-1443-8802-F5788D14E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C7D429-E2BD-6A4D-903C-58277B2EE5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C9AED8-6905-6D4E-9575-D611451769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87C5CC-9D17-7045-BD63-0034D6ABCD40}" type="datetimeFigureOut">
              <a:rPr lang="en-US" smtClean="0"/>
              <a:t>1/6/22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7BA058-3175-084F-9E3C-674337ABA7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BA189A-E719-8249-9CD0-58C5B4E327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F68E87-4438-DE4E-9482-6AE6E33D4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24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val 17">
            <a:extLst>
              <a:ext uri="{FF2B5EF4-FFF2-40B4-BE49-F238E27FC236}">
                <a16:creationId xmlns:a16="http://schemas.microsoft.com/office/drawing/2014/main" id="{5D3AF08E-70DF-9C44-849E-DEE26A6F0C27}"/>
              </a:ext>
            </a:extLst>
          </p:cNvPr>
          <p:cNvSpPr/>
          <p:nvPr/>
        </p:nvSpPr>
        <p:spPr>
          <a:xfrm>
            <a:off x="1839174" y="1889278"/>
            <a:ext cx="2659821" cy="265982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C2A002D-B1D1-7041-B3DC-6480556D523D}"/>
              </a:ext>
            </a:extLst>
          </p:cNvPr>
          <p:cNvSpPr/>
          <p:nvPr/>
        </p:nvSpPr>
        <p:spPr>
          <a:xfrm>
            <a:off x="4498995" y="1536192"/>
            <a:ext cx="3341222" cy="346259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31E5FB9-9022-174B-97D0-05994F5B88DB}"/>
              </a:ext>
            </a:extLst>
          </p:cNvPr>
          <p:cNvSpPr/>
          <p:nvPr/>
        </p:nvSpPr>
        <p:spPr>
          <a:xfrm>
            <a:off x="4967883" y="2096022"/>
            <a:ext cx="2375769" cy="237576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2D5DD2F-DAB2-2A43-9EC0-452A6A4D82DF}"/>
              </a:ext>
            </a:extLst>
          </p:cNvPr>
          <p:cNvSpPr/>
          <p:nvPr/>
        </p:nvSpPr>
        <p:spPr>
          <a:xfrm>
            <a:off x="2167003" y="2217107"/>
            <a:ext cx="2004164" cy="20041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54D4B08-0FD2-1546-9AF4-FD0CC928F77D}"/>
              </a:ext>
            </a:extLst>
          </p:cNvPr>
          <p:cNvSpPr/>
          <p:nvPr/>
        </p:nvSpPr>
        <p:spPr>
          <a:xfrm>
            <a:off x="5153687" y="2319403"/>
            <a:ext cx="2004164" cy="20041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3D6004F-6DF6-894A-AA6A-3FC1B85538C2}"/>
              </a:ext>
            </a:extLst>
          </p:cNvPr>
          <p:cNvSpPr/>
          <p:nvPr/>
        </p:nvSpPr>
        <p:spPr>
          <a:xfrm>
            <a:off x="3884545" y="2414428"/>
            <a:ext cx="185754" cy="18575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A54039C-7F8A-2C4A-BF2C-8C50A4F16339}"/>
              </a:ext>
            </a:extLst>
          </p:cNvPr>
          <p:cNvSpPr/>
          <p:nvPr/>
        </p:nvSpPr>
        <p:spPr>
          <a:xfrm>
            <a:off x="4128926" y="2777843"/>
            <a:ext cx="185754" cy="18575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F66C94D-BE38-3F46-986D-5E1DA4DC80F1}"/>
              </a:ext>
            </a:extLst>
          </p:cNvPr>
          <p:cNvSpPr/>
          <p:nvPr/>
        </p:nvSpPr>
        <p:spPr>
          <a:xfrm>
            <a:off x="2587792" y="2133649"/>
            <a:ext cx="185754" cy="18575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0F5F54A-224A-6C4B-B068-89F4CF0864DE}"/>
              </a:ext>
            </a:extLst>
          </p:cNvPr>
          <p:cNvSpPr/>
          <p:nvPr/>
        </p:nvSpPr>
        <p:spPr>
          <a:xfrm>
            <a:off x="2074126" y="2650736"/>
            <a:ext cx="185754" cy="18575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465CF0A-FEC3-4544-B472-68389BAFBD96}"/>
              </a:ext>
            </a:extLst>
          </p:cNvPr>
          <p:cNvSpPr/>
          <p:nvPr/>
        </p:nvSpPr>
        <p:spPr>
          <a:xfrm>
            <a:off x="2983331" y="2043847"/>
            <a:ext cx="185754" cy="18575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447B29D-F824-704C-8DD6-7211CDC93047}"/>
              </a:ext>
            </a:extLst>
          </p:cNvPr>
          <p:cNvSpPr/>
          <p:nvPr/>
        </p:nvSpPr>
        <p:spPr>
          <a:xfrm>
            <a:off x="2025541" y="3343126"/>
            <a:ext cx="185754" cy="18575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28C16C4-FC58-BE4E-B6A6-413063EA402A}"/>
              </a:ext>
            </a:extLst>
          </p:cNvPr>
          <p:cNvSpPr/>
          <p:nvPr/>
        </p:nvSpPr>
        <p:spPr>
          <a:xfrm>
            <a:off x="1984998" y="2991438"/>
            <a:ext cx="185754" cy="18575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41B3284-20FB-9443-94B9-0121298C1B11}"/>
              </a:ext>
            </a:extLst>
          </p:cNvPr>
          <p:cNvSpPr/>
          <p:nvPr/>
        </p:nvSpPr>
        <p:spPr>
          <a:xfrm>
            <a:off x="2192395" y="3707555"/>
            <a:ext cx="185754" cy="18575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DD87D81-4A21-A74A-BE64-B3929F94DC9B}"/>
              </a:ext>
            </a:extLst>
          </p:cNvPr>
          <p:cNvSpPr/>
          <p:nvPr/>
        </p:nvSpPr>
        <p:spPr>
          <a:xfrm>
            <a:off x="2492378" y="4033157"/>
            <a:ext cx="185754" cy="18575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18D942B-C5FA-474E-9FA5-3D4A991D5C70}"/>
              </a:ext>
            </a:extLst>
          </p:cNvPr>
          <p:cNvSpPr/>
          <p:nvPr/>
        </p:nvSpPr>
        <p:spPr>
          <a:xfrm>
            <a:off x="3065247" y="4196559"/>
            <a:ext cx="185754" cy="18575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5348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Leu, Paul W</dc:creator>
  <cp:lastModifiedBy>Leu, Paul W</cp:lastModifiedBy>
  <cp:revision>1</cp:revision>
  <dcterms:created xsi:type="dcterms:W3CDTF">2022-01-06T14:16:45Z</dcterms:created>
  <dcterms:modified xsi:type="dcterms:W3CDTF">2022-01-06T20:05:32Z</dcterms:modified>
</cp:coreProperties>
</file>