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56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4"/>
    <p:restoredTop sz="94737"/>
  </p:normalViewPr>
  <p:slideViewPr>
    <p:cSldViewPr snapToGrid="0">
      <p:cViewPr>
        <p:scale>
          <a:sx n="301" d="100"/>
          <a:sy n="30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6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3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A17D696-6EFD-4044-A8A4-49721990E421}"/>
              </a:ext>
            </a:extLst>
          </p:cNvPr>
          <p:cNvGrpSpPr/>
          <p:nvPr/>
        </p:nvGrpSpPr>
        <p:grpSpPr>
          <a:xfrm>
            <a:off x="0" y="381711"/>
            <a:ext cx="6754138" cy="3664309"/>
            <a:chOff x="32372" y="291482"/>
            <a:chExt cx="6542341" cy="35494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8C77BA-0333-1146-8847-CEA7DE08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40" y="291482"/>
              <a:ext cx="3188586" cy="1759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99F901-1EB9-2943-968D-E3AF7BDD1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953" y="310787"/>
              <a:ext cx="3176014" cy="17402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97C62F-E532-3247-921C-DD64D9667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2" y="2051071"/>
              <a:ext cx="3299154" cy="176799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534C02-7226-A14C-B400-91657DE6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699" y="2104087"/>
              <a:ext cx="3176014" cy="1736798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A491771-69F2-2B4E-8389-3A3CB817A9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"/>
          <a:stretch/>
        </p:blipFill>
        <p:spPr>
          <a:xfrm>
            <a:off x="1870866" y="4062624"/>
            <a:ext cx="2795405" cy="20622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48C61F-1C97-9A4C-BDA3-1AE610F6FAD9}"/>
              </a:ext>
            </a:extLst>
          </p:cNvPr>
          <p:cNvSpPr txBox="1"/>
          <p:nvPr/>
        </p:nvSpPr>
        <p:spPr>
          <a:xfrm>
            <a:off x="131244" y="339212"/>
            <a:ext cx="2952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8A5D4-8DD7-134E-B24F-F0C37F9C14A6}"/>
              </a:ext>
            </a:extLst>
          </p:cNvPr>
          <p:cNvSpPr txBox="1"/>
          <p:nvPr/>
        </p:nvSpPr>
        <p:spPr>
          <a:xfrm>
            <a:off x="3318953" y="339212"/>
            <a:ext cx="3257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DF29A8-6D16-DE4D-A8EF-5712319DA6E7}"/>
              </a:ext>
            </a:extLst>
          </p:cNvPr>
          <p:cNvSpPr txBox="1"/>
          <p:nvPr/>
        </p:nvSpPr>
        <p:spPr>
          <a:xfrm>
            <a:off x="131244" y="1965657"/>
            <a:ext cx="35618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(iii)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966D9-0710-AA46-A27E-D7A34F3318FC}"/>
              </a:ext>
            </a:extLst>
          </p:cNvPr>
          <p:cNvSpPr txBox="1"/>
          <p:nvPr/>
        </p:nvSpPr>
        <p:spPr>
          <a:xfrm>
            <a:off x="3331526" y="1965657"/>
            <a:ext cx="3545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(iv)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1A8B91-F211-FE49-86C6-0DF89E23224D}"/>
              </a:ext>
            </a:extLst>
          </p:cNvPr>
          <p:cNvSpPr txBox="1"/>
          <p:nvPr/>
        </p:nvSpPr>
        <p:spPr>
          <a:xfrm>
            <a:off x="34347" y="176576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7BEB9-3E18-294F-9481-6D400231DD46}"/>
              </a:ext>
            </a:extLst>
          </p:cNvPr>
          <p:cNvSpPr txBox="1"/>
          <p:nvPr/>
        </p:nvSpPr>
        <p:spPr>
          <a:xfrm>
            <a:off x="1706398" y="401024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32756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398C0B61-240C-9F47-909D-140DE976C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31844"/>
            <a:ext cx="3018646" cy="2680858"/>
          </a:xfrm>
          <a:prstGeom prst="rect">
            <a:avLst/>
          </a:prstGeom>
        </p:spPr>
      </p:pic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564F6F12-74F9-7442-BB44-D66B1572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7" y="1257499"/>
            <a:ext cx="3115303" cy="28295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D72B7-5473-994B-839B-88198533D7F3}"/>
              </a:ext>
            </a:extLst>
          </p:cNvPr>
          <p:cNvSpPr txBox="1"/>
          <p:nvPr/>
        </p:nvSpPr>
        <p:spPr>
          <a:xfrm>
            <a:off x="72447" y="798824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44247-2532-6B40-9C1A-ACB79C106D19}"/>
              </a:ext>
            </a:extLst>
          </p:cNvPr>
          <p:cNvSpPr txBox="1"/>
          <p:nvPr/>
        </p:nvSpPr>
        <p:spPr>
          <a:xfrm>
            <a:off x="3298247" y="79882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(b)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715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4BDD5D6-249D-914C-869C-778D3FD9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" y="1784672"/>
            <a:ext cx="2739089" cy="2009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EDEB4-CBF9-8F4F-9674-4E1AFB9DFCDB}"/>
              </a:ext>
            </a:extLst>
          </p:cNvPr>
          <p:cNvSpPr txBox="1"/>
          <p:nvPr/>
        </p:nvSpPr>
        <p:spPr>
          <a:xfrm>
            <a:off x="154048" y="1619636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576C-53C4-5F4B-BBD2-333C4B0C034E}"/>
              </a:ext>
            </a:extLst>
          </p:cNvPr>
          <p:cNvSpPr txBox="1"/>
          <p:nvPr/>
        </p:nvSpPr>
        <p:spPr>
          <a:xfrm>
            <a:off x="2924142" y="1661562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6869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45850BA-723A-46D2-941B-2452FAB4A041}"/>
              </a:ext>
            </a:extLst>
          </p:cNvPr>
          <p:cNvGrpSpPr/>
          <p:nvPr/>
        </p:nvGrpSpPr>
        <p:grpSpPr>
          <a:xfrm>
            <a:off x="422087" y="3147000"/>
            <a:ext cx="5905516" cy="6251545"/>
            <a:chOff x="422087" y="3147000"/>
            <a:chExt cx="5905516" cy="62515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85A742-CEE1-4ACC-A693-4A6D0DC4E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3414449"/>
              <a:ext cx="2861501" cy="156727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4DAD9C-32C5-47DA-A37A-C607CEBA2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754" y="3414450"/>
              <a:ext cx="2861501" cy="16057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B11D99-D858-4A12-8C4F-ECDA8ED5E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755" y="5020209"/>
              <a:ext cx="2898800" cy="15312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0FCB89-6AEA-4B43-83FE-F85315D5D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1897" y="4974563"/>
              <a:ext cx="2935706" cy="16225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4A9443-BCB1-4536-9D73-396536E95377}"/>
                </a:ext>
              </a:extLst>
            </p:cNvPr>
            <p:cNvSpPr txBox="1"/>
            <p:nvPr/>
          </p:nvSpPr>
          <p:spPr>
            <a:xfrm>
              <a:off x="518984" y="3349620"/>
              <a:ext cx="2952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B79C5B-7BDA-49A3-A13D-D3AC0EA7B8A3}"/>
                </a:ext>
              </a:extLst>
            </p:cNvPr>
            <p:cNvSpPr txBox="1"/>
            <p:nvPr/>
          </p:nvSpPr>
          <p:spPr>
            <a:xfrm>
              <a:off x="3447255" y="3349621"/>
              <a:ext cx="32573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(ii)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DFCED2-4FE7-4AF1-97CB-12341FFB601C}"/>
                </a:ext>
              </a:extLst>
            </p:cNvPr>
            <p:cNvSpPr txBox="1"/>
            <p:nvPr/>
          </p:nvSpPr>
          <p:spPr>
            <a:xfrm>
              <a:off x="518984" y="4936081"/>
              <a:ext cx="35618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(iii)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EB73FC-8AC4-4741-B4CF-533DD2AA7D83}"/>
                </a:ext>
              </a:extLst>
            </p:cNvPr>
            <p:cNvSpPr txBox="1"/>
            <p:nvPr/>
          </p:nvSpPr>
          <p:spPr>
            <a:xfrm>
              <a:off x="3459828" y="4877854"/>
              <a:ext cx="35458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(iv)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BBEF779-9DDC-4481-9464-E11E60812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5603" y="6621464"/>
              <a:ext cx="3334147" cy="27770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CB9AAE-16E8-4B29-ACFC-CC6D94C6A39F}"/>
                </a:ext>
              </a:extLst>
            </p:cNvPr>
            <p:cNvSpPr txBox="1"/>
            <p:nvPr/>
          </p:nvSpPr>
          <p:spPr>
            <a:xfrm>
              <a:off x="422087" y="314700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(a)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02EA71-2DE3-429D-9C98-8043F06B6E6E}"/>
                </a:ext>
              </a:extLst>
            </p:cNvPr>
            <p:cNvSpPr txBox="1"/>
            <p:nvPr/>
          </p:nvSpPr>
          <p:spPr>
            <a:xfrm>
              <a:off x="1406799" y="651561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98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3038</TotalTime>
  <Words>48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Sooraj Sharma</dc:creator>
  <cp:lastModifiedBy>Leu, Paul W</cp:lastModifiedBy>
  <cp:revision>13</cp:revision>
  <dcterms:created xsi:type="dcterms:W3CDTF">2021-12-17T19:39:16Z</dcterms:created>
  <dcterms:modified xsi:type="dcterms:W3CDTF">2021-12-26T15:58:25Z</dcterms:modified>
</cp:coreProperties>
</file>