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F6C3E5-68FF-4946-8273-854A497E644D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28F58-AE75-490B-BD6C-01892703E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20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BCE64-7AA2-44BC-853F-7793BEA54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B01854-D05B-4B43-906A-DD136AAAB4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27E03-C22B-4A7F-A4A5-5A616ED55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43B4-D07F-40CD-9E53-09FCAD9636BD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B25C0-D0C5-4229-B63A-D7C9413DC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1D698-B401-44A1-901D-F5F393593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A6196-6979-43F3-8072-85730041B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5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D278F-6F9F-4935-9F25-5C0FA5106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CCE96C-C901-48EB-AD89-3E7F0BE76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80580-5052-4643-9197-9A16CEB69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43B4-D07F-40CD-9E53-09FCAD9636BD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0C9C0-A933-4B60-A64F-A35062CA6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58CCD-FA9B-4B25-A98D-0ED65DBC2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A6196-6979-43F3-8072-85730041B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46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E4D091-4EFC-4964-A867-F2C7A72A70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1E3E37-B444-4EEE-A9F9-0F4F377A4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1894E-1D8C-43BC-96D2-85E076ACE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43B4-D07F-40CD-9E53-09FCAD9636BD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2A511-B4FA-4796-9572-EB1148436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AC722-373B-4B68-A0A0-2D763BB07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A6196-6979-43F3-8072-85730041B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375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F58AC-201B-4875-8BB4-8E9C3AAF1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8A27E-A76A-418A-BDA4-C4AE5DD59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8E688-8752-4C73-AD77-80F5572CA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43B4-D07F-40CD-9E53-09FCAD9636BD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227CF-77F9-4554-854A-2C6199B6A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C19A1-A7D6-4145-87AC-5B0DE2FD3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A6196-6979-43F3-8072-85730041B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54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7A5C4-10EA-4734-9529-D327F46D1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24FB01-33F6-4848-84C6-81764AFEE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50B78-31E9-443B-9820-1F0AE6191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43B4-D07F-40CD-9E53-09FCAD9636BD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4F222-A137-478D-B6BB-D88A06F41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B08BD-0A27-41E2-A069-FFE4BF83D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A6196-6979-43F3-8072-85730041B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59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40D81-C755-4DD6-88CB-E0A38C3EA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C94D4-3597-485A-8D0B-84835AE96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7F5C00-8000-4CCB-91D7-ABE064CE9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27ED6-91A8-4206-A24B-D59AB3A6C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43B4-D07F-40CD-9E53-09FCAD9636BD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BD2400-1F95-4D55-980F-83A00691D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2D8562-CA59-4CFE-9190-45E8C0D85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A6196-6979-43F3-8072-85730041B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493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E3CCA-DF87-49C3-AAB1-4F539C8F4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D00BE-6A45-4AA1-9282-8B21FC3F1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C8186E-3ECD-47E3-9382-BCAA38F592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098035-4CB8-4E40-9BDC-BB81135933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9C5A78-3571-4253-BA6E-2AA3B5558F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9E71CD-E7F7-4C36-904F-DFCC5F264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43B4-D07F-40CD-9E53-09FCAD9636BD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7C0695-E9DB-4126-8FD0-97D8A384C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B101B3-38EE-45E1-874B-3B0663169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A6196-6979-43F3-8072-85730041B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62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BD8C-6F7A-4E6E-978D-CD0CE9372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3E688A-0A91-49D9-A8C8-43A426939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43B4-D07F-40CD-9E53-09FCAD9636BD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AB25AD-3D66-4368-BE67-0A4266753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5493FC-4E76-440C-A30B-55C2E674C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A6196-6979-43F3-8072-85730041B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6C6696-44D3-4587-B189-6B569D7CC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43B4-D07F-40CD-9E53-09FCAD9636BD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781E94-86A0-44E6-82FD-1F768852E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9B8710-9859-413B-97B9-D198B3D6C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A6196-6979-43F3-8072-85730041B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47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C7BC9-FED1-4DAE-9CFF-8B3A6A9EA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3B526-729F-4036-AC4A-13EA8A871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106566-3858-48EE-97CD-DB2C626E2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8D5C00-2360-4270-B89B-B2AF3DB41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43B4-D07F-40CD-9E53-09FCAD9636BD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67FFE2-FF2B-40D5-9AA1-EC54D5DAF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8B14AB-7D6D-4D18-B8D8-11DCA93D5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A6196-6979-43F3-8072-85730041B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02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AEFC7-4817-401F-A6AA-FF078BA12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C15533-A28B-4744-A2A8-C0FDF93CD6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F5711-09AF-4982-BF8F-DC6D25B0A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69D537-09D8-4598-A91D-EABB96AC1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43B4-D07F-40CD-9E53-09FCAD9636BD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BCB64-DB4E-4520-8F49-9E31F0104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233ED1-CA9E-4D49-8D58-4C9F64FAB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A6196-6979-43F3-8072-85730041B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13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2C93D8-78E5-43C8-9618-EAEE16172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FB219-82EA-4696-B5BF-248673928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D43B2-6147-45A7-8E45-A6EC1BD711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43B4-D07F-40CD-9E53-09FCAD9636BD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BB6AC-DCD2-40C5-A7A5-F15F8BC7D5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41688-69EE-461A-BAB5-6D0E84DE4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A6196-6979-43F3-8072-85730041B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15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microsoft.com/office/2007/relationships/hdphoto" Target="../media/hdphoto2.wdp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Picture 199">
            <a:extLst>
              <a:ext uri="{FF2B5EF4-FFF2-40B4-BE49-F238E27FC236}">
                <a16:creationId xmlns:a16="http://schemas.microsoft.com/office/drawing/2014/main" id="{67567A2F-78D8-4089-9DB5-12F11090A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713" y="1188592"/>
            <a:ext cx="1425536" cy="994168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5D1F6638-9D87-4917-B06E-D83D48E69D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7906" y="2967861"/>
            <a:ext cx="1285688" cy="1561712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38D1C0A1-D206-48D4-8B92-B3AAB4F651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311" y="858199"/>
            <a:ext cx="1285688" cy="15573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3DC26CC-C65F-4356-B860-1D62CB9AD577}"/>
              </a:ext>
            </a:extLst>
          </p:cNvPr>
          <p:cNvGrpSpPr/>
          <p:nvPr/>
        </p:nvGrpSpPr>
        <p:grpSpPr>
          <a:xfrm>
            <a:off x="1609866" y="858199"/>
            <a:ext cx="4215552" cy="4841741"/>
            <a:chOff x="859368" y="861635"/>
            <a:chExt cx="4215552" cy="484174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AA45236-32E3-43FB-B5EE-64313BEEA0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12908" y="4066191"/>
              <a:ext cx="2082085" cy="1163033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42E59C5A-766E-4189-B2BE-2AF3076E1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27984" y="2568454"/>
              <a:ext cx="2051935" cy="1003130"/>
            </a:xfrm>
            <a:prstGeom prst="rect">
              <a:avLst/>
            </a:prstGeom>
          </p:spPr>
        </p:pic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BAD0563C-8368-43B8-8AC3-AFBB4663A04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93221" y="1140012"/>
              <a:ext cx="2180925" cy="1012638"/>
            </a:xfrm>
            <a:prstGeom prst="rect">
              <a:avLst/>
            </a:prstGeom>
          </p:spPr>
        </p:pic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26276ABB-EAEE-42E6-A150-2322A097E129}"/>
                </a:ext>
              </a:extLst>
            </p:cNvPr>
            <p:cNvSpPr txBox="1"/>
            <p:nvPr/>
          </p:nvSpPr>
          <p:spPr>
            <a:xfrm>
              <a:off x="859368" y="904531"/>
              <a:ext cx="488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cs typeface="Arial" panose="020B0604020202020204" pitchFamily="34" charset="0"/>
                </a:rPr>
                <a:t>(a)</a:t>
              </a: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5BC6AC8-477C-4BC8-892A-2FA649C3B16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161347" y="2189746"/>
              <a:ext cx="1534132" cy="176054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9C6ED02-4CFA-488C-9D13-116A3DF1BB9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307999" y="861635"/>
              <a:ext cx="1766921" cy="135024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AD8FD37-0C1A-491D-92A5-F7046526B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061914" y="3972776"/>
              <a:ext cx="1534132" cy="1730600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64A05BB-D720-4362-8423-A670BBB643E9}"/>
                </a:ext>
              </a:extLst>
            </p:cNvPr>
            <p:cNvSpPr txBox="1"/>
            <p:nvPr/>
          </p:nvSpPr>
          <p:spPr>
            <a:xfrm>
              <a:off x="859368" y="2237708"/>
              <a:ext cx="488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cs typeface="Arial" panose="020B0604020202020204" pitchFamily="34" charset="0"/>
                </a:rPr>
                <a:t>(b)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5059968-72DF-48B4-8015-99836B1ABAD1}"/>
                </a:ext>
              </a:extLst>
            </p:cNvPr>
            <p:cNvSpPr txBox="1"/>
            <p:nvPr/>
          </p:nvSpPr>
          <p:spPr>
            <a:xfrm>
              <a:off x="859368" y="3664999"/>
              <a:ext cx="488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cs typeface="Arial" panose="020B0604020202020204" pitchFamily="34" charset="0"/>
                </a:rPr>
                <a:t>(c)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1895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BB04684-D2ED-4A0D-B6D7-650EE771ABF0}"/>
              </a:ext>
            </a:extLst>
          </p:cNvPr>
          <p:cNvGrpSpPr/>
          <p:nvPr/>
        </p:nvGrpSpPr>
        <p:grpSpPr>
          <a:xfrm>
            <a:off x="845404" y="1597768"/>
            <a:ext cx="3000595" cy="3493575"/>
            <a:chOff x="3652638" y="1611292"/>
            <a:chExt cx="3000595" cy="349357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7316EEA-55BF-4A5E-8D09-6F7E76578C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98009" l="1285" r="98201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787105" y="2155405"/>
              <a:ext cx="1622088" cy="272294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7DF6C37-D20C-4824-BE70-23CB1993E5D5}"/>
                </a:ext>
              </a:extLst>
            </p:cNvPr>
            <p:cNvSpPr txBox="1"/>
            <p:nvPr/>
          </p:nvSpPr>
          <p:spPr>
            <a:xfrm rot="821874">
              <a:off x="5186139" y="4067546"/>
              <a:ext cx="1116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400 nm</a:t>
              </a:r>
              <a:endParaRPr lang="en-US" b="1" baseline="-25000" dirty="0">
                <a:solidFill>
                  <a:schemeClr val="accent2"/>
                </a:solidFill>
              </a:endParaRP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73706E75-1C28-483D-844E-5B7A4D266CE0}"/>
                </a:ext>
              </a:extLst>
            </p:cNvPr>
            <p:cNvCxnSpPr>
              <a:cxnSpLocks/>
            </p:cNvCxnSpPr>
            <p:nvPr/>
          </p:nvCxnSpPr>
          <p:spPr>
            <a:xfrm>
              <a:off x="4880952" y="4207510"/>
              <a:ext cx="1427838" cy="3302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02342DC-8482-4DA8-877E-7C9747562765}"/>
                </a:ext>
              </a:extLst>
            </p:cNvPr>
            <p:cNvCxnSpPr>
              <a:cxnSpLocks/>
            </p:cNvCxnSpPr>
            <p:nvPr/>
          </p:nvCxnSpPr>
          <p:spPr>
            <a:xfrm>
              <a:off x="5135356" y="2405914"/>
              <a:ext cx="948059" cy="15176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82C2809-EEDE-44F2-9E4F-59C555D0A4CD}"/>
                </a:ext>
              </a:extLst>
            </p:cNvPr>
            <p:cNvSpPr txBox="1"/>
            <p:nvPr/>
          </p:nvSpPr>
          <p:spPr>
            <a:xfrm rot="505507">
              <a:off x="5248510" y="2197812"/>
              <a:ext cx="9335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90 nm</a:t>
              </a:r>
              <a:endParaRPr lang="en-US" b="1" baseline="-25000" dirty="0">
                <a:solidFill>
                  <a:schemeClr val="accent2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8B3429-BCCB-45A5-9F57-7E456DB1AE95}"/>
                </a:ext>
              </a:extLst>
            </p:cNvPr>
            <p:cNvSpPr/>
            <p:nvPr/>
          </p:nvSpPr>
          <p:spPr>
            <a:xfrm rot="797499">
              <a:off x="4741515" y="1996295"/>
              <a:ext cx="1762830" cy="1050334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117E199-C9A8-498B-943E-2D0A9BBFC749}"/>
                </a:ext>
              </a:extLst>
            </p:cNvPr>
            <p:cNvCxnSpPr/>
            <p:nvPr/>
          </p:nvCxnSpPr>
          <p:spPr>
            <a:xfrm flipH="1">
              <a:off x="4631858" y="2833029"/>
              <a:ext cx="12527" cy="1887016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7727830-73FE-4A89-9F5D-677BA68C73DB}"/>
                </a:ext>
              </a:extLst>
            </p:cNvPr>
            <p:cNvSpPr/>
            <p:nvPr/>
          </p:nvSpPr>
          <p:spPr>
            <a:xfrm rot="797499">
              <a:off x="4741515" y="3875800"/>
              <a:ext cx="1762830" cy="1050334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E561B40-7B96-4FD2-8606-F54D9E923DCB}"/>
                </a:ext>
              </a:extLst>
            </p:cNvPr>
            <p:cNvCxnSpPr/>
            <p:nvPr/>
          </p:nvCxnSpPr>
          <p:spPr>
            <a:xfrm flipH="1">
              <a:off x="4880952" y="1813549"/>
              <a:ext cx="12527" cy="1887016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D2B2230-6A71-4249-83FA-63871FA72CF3}"/>
                </a:ext>
              </a:extLst>
            </p:cNvPr>
            <p:cNvCxnSpPr/>
            <p:nvPr/>
          </p:nvCxnSpPr>
          <p:spPr>
            <a:xfrm flipH="1">
              <a:off x="6352728" y="3217851"/>
              <a:ext cx="12527" cy="1887016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1E142D5-28E2-4EEE-B911-558D48C85710}"/>
                </a:ext>
              </a:extLst>
            </p:cNvPr>
            <p:cNvCxnSpPr/>
            <p:nvPr/>
          </p:nvCxnSpPr>
          <p:spPr>
            <a:xfrm flipH="1">
              <a:off x="6595211" y="2226299"/>
              <a:ext cx="12527" cy="1887016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42B4123-4F7A-4048-B332-8F4F69BBF253}"/>
                </a:ext>
              </a:extLst>
            </p:cNvPr>
            <p:cNvCxnSpPr/>
            <p:nvPr/>
          </p:nvCxnSpPr>
          <p:spPr>
            <a:xfrm>
              <a:off x="4511208" y="2833029"/>
              <a:ext cx="0" cy="1887016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D6D1B07-0EFF-457E-95E0-465155FF2139}"/>
                </a:ext>
              </a:extLst>
            </p:cNvPr>
            <p:cNvSpPr txBox="1"/>
            <p:nvPr/>
          </p:nvSpPr>
          <p:spPr>
            <a:xfrm>
              <a:off x="3652638" y="3562122"/>
              <a:ext cx="1313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640 nm</a:t>
              </a:r>
              <a:endParaRPr lang="en-US" b="1" baseline="-25000" dirty="0">
                <a:solidFill>
                  <a:schemeClr val="accent2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751CC55-C048-48F1-A0BC-1E42DC1B423A}"/>
                </a:ext>
              </a:extLst>
            </p:cNvPr>
            <p:cNvSpPr txBox="1"/>
            <p:nvPr/>
          </p:nvSpPr>
          <p:spPr>
            <a:xfrm rot="792789">
              <a:off x="5343008" y="1611292"/>
              <a:ext cx="1076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400 nm</a:t>
              </a:r>
              <a:endParaRPr lang="en-US" b="1" baseline="-25000" dirty="0">
                <a:solidFill>
                  <a:schemeClr val="accent2"/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26271C9-3DB0-4810-A982-F155B40DF7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3736" y="1742580"/>
              <a:ext cx="263370" cy="1032495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F4B164C-0A5E-4FC2-8854-18D79998B022}"/>
                </a:ext>
              </a:extLst>
            </p:cNvPr>
            <p:cNvCxnSpPr>
              <a:cxnSpLocks/>
            </p:cNvCxnSpPr>
            <p:nvPr/>
          </p:nvCxnSpPr>
          <p:spPr>
            <a:xfrm>
              <a:off x="4909153" y="1694457"/>
              <a:ext cx="1744080" cy="411203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B5C77D8-C84E-46F8-BAFB-B9EA8AA1F01C}"/>
                </a:ext>
              </a:extLst>
            </p:cNvPr>
            <p:cNvSpPr txBox="1"/>
            <p:nvPr/>
          </p:nvSpPr>
          <p:spPr>
            <a:xfrm>
              <a:off x="3790321" y="2072909"/>
              <a:ext cx="1020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400 nm</a:t>
              </a:r>
              <a:endParaRPr lang="en-US" b="1" baseline="-250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750BCDA-0F6A-43C8-B082-9E7B571C1432}"/>
              </a:ext>
            </a:extLst>
          </p:cNvPr>
          <p:cNvGrpSpPr/>
          <p:nvPr/>
        </p:nvGrpSpPr>
        <p:grpSpPr>
          <a:xfrm>
            <a:off x="7752792" y="1295938"/>
            <a:ext cx="3266401" cy="3594486"/>
            <a:chOff x="7932378" y="2823929"/>
            <a:chExt cx="3266401" cy="3594486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137CA30-BC15-45F0-A693-885445A99528}"/>
                </a:ext>
              </a:extLst>
            </p:cNvPr>
            <p:cNvGrpSpPr/>
            <p:nvPr/>
          </p:nvGrpSpPr>
          <p:grpSpPr>
            <a:xfrm>
              <a:off x="8119289" y="2891959"/>
              <a:ext cx="3079490" cy="3526456"/>
              <a:chOff x="5902385" y="2972444"/>
              <a:chExt cx="3079490" cy="3526456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AFF17082-2C34-4B72-AED6-E010806882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2408" b="98234" l="10000" r="9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7069012" y="3380341"/>
                <a:ext cx="1439725" cy="2893382"/>
              </a:xfrm>
              <a:prstGeom prst="rect">
                <a:avLst/>
              </a:prstGeom>
            </p:spPr>
          </p:pic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72967050-4DA3-4FC4-A57F-5EEF4D67DB52}"/>
                  </a:ext>
                </a:extLst>
              </p:cNvPr>
              <p:cNvGrpSpPr/>
              <p:nvPr/>
            </p:nvGrpSpPr>
            <p:grpSpPr>
              <a:xfrm>
                <a:off x="5902385" y="2972444"/>
                <a:ext cx="3079490" cy="3526456"/>
                <a:chOff x="5902385" y="2972444"/>
                <a:chExt cx="3079490" cy="3526456"/>
              </a:xfrm>
            </p:grpSpPr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8F73D6EC-FCB5-4BE2-B46A-8449BC039C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80277" y="3656365"/>
                  <a:ext cx="986406" cy="210307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DF68556E-7FF4-4A13-8292-704CC7DC3E38}"/>
                    </a:ext>
                  </a:extLst>
                </p:cNvPr>
                <p:cNvSpPr txBox="1"/>
                <p:nvPr/>
              </p:nvSpPr>
              <p:spPr>
                <a:xfrm rot="577544">
                  <a:off x="7421300" y="3483374"/>
                  <a:ext cx="10638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accent2"/>
                      </a:solidFill>
                    </a:rPr>
                    <a:t>290 nm</a:t>
                  </a:r>
                  <a:endParaRPr lang="en-US" sz="1600" b="1" baseline="-25000" dirty="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7C236006-5ED1-4A65-939D-584117853AE2}"/>
                    </a:ext>
                  </a:extLst>
                </p:cNvPr>
                <p:cNvSpPr/>
                <p:nvPr/>
              </p:nvSpPr>
              <p:spPr>
                <a:xfrm rot="797499">
                  <a:off x="6810687" y="3282247"/>
                  <a:ext cx="2029977" cy="1125145"/>
                </a:xfrm>
                <a:prstGeom prst="rect">
                  <a:avLst/>
                </a:prstGeom>
                <a:noFill/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6BE36F28-8557-4A73-A0E6-A095807981BD}"/>
                    </a:ext>
                  </a:extLst>
                </p:cNvPr>
                <p:cNvCxnSpPr/>
                <p:nvPr/>
              </p:nvCxnSpPr>
              <p:spPr>
                <a:xfrm flipH="1">
                  <a:off x="6692862" y="4144581"/>
                  <a:ext cx="12527" cy="188701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83F0486A-551B-4EC8-B5B2-9EA2DF80A185}"/>
                    </a:ext>
                  </a:extLst>
                </p:cNvPr>
                <p:cNvSpPr/>
                <p:nvPr/>
              </p:nvSpPr>
              <p:spPr>
                <a:xfrm rot="797499">
                  <a:off x="6811638" y="5071255"/>
                  <a:ext cx="2009422" cy="1212899"/>
                </a:xfrm>
                <a:prstGeom prst="rect">
                  <a:avLst/>
                </a:prstGeom>
                <a:noFill/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CF62F204-812D-4A24-A915-13BFFFB364C2}"/>
                    </a:ext>
                  </a:extLst>
                </p:cNvPr>
                <p:cNvCxnSpPr/>
                <p:nvPr/>
              </p:nvCxnSpPr>
              <p:spPr>
                <a:xfrm flipH="1">
                  <a:off x="6960334" y="3056185"/>
                  <a:ext cx="12527" cy="188701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333CC461-B45C-4B14-A74A-32D56BD81B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30306" y="3545567"/>
                  <a:ext cx="14082" cy="1792037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E4787866-A5D3-40FA-AF0D-C213CDBD7B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93561" y="4144581"/>
                  <a:ext cx="9412" cy="1932369"/>
                </a:xfrm>
                <a:prstGeom prst="straightConnector1">
                  <a:avLst/>
                </a:prstGeom>
                <a:ln w="19050">
                  <a:headEnd type="triangle"/>
                  <a:tailEnd type="triangle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9CD1B95A-0864-4E80-B83A-8A67B88F50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605794" y="3006288"/>
                  <a:ext cx="287654" cy="1138293"/>
                </a:xfrm>
                <a:prstGeom prst="straightConnector1">
                  <a:avLst/>
                </a:prstGeom>
                <a:ln w="19050">
                  <a:headEnd type="triangle"/>
                  <a:tailEnd type="triangle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DEF2AC8B-78F0-46F5-9BE8-9037490B2D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96190" y="2972444"/>
                  <a:ext cx="1985685" cy="456556"/>
                </a:xfrm>
                <a:prstGeom prst="straightConnector1">
                  <a:avLst/>
                </a:prstGeom>
                <a:ln w="19050">
                  <a:headEnd type="triangle"/>
                  <a:tailEnd type="triangle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A49FFD9B-CAA3-46D1-9607-99FB2690AACB}"/>
                    </a:ext>
                  </a:extLst>
                </p:cNvPr>
                <p:cNvSpPr txBox="1"/>
                <p:nvPr/>
              </p:nvSpPr>
              <p:spPr>
                <a:xfrm>
                  <a:off x="5902385" y="3367931"/>
                  <a:ext cx="9742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accent2"/>
                      </a:solidFill>
                    </a:rPr>
                    <a:t>390 nm</a:t>
                  </a:r>
                  <a:endParaRPr lang="en-US" sz="1600" b="1" baseline="-25000" dirty="0">
                    <a:solidFill>
                      <a:schemeClr val="accent2"/>
                    </a:solidFill>
                  </a:endParaRPr>
                </a:p>
              </p:txBody>
            </p: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A6879D7B-3940-4125-9A18-206FE378EE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656363" y="4625676"/>
                  <a:ext cx="14082" cy="1873224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A54429D-A989-40BE-88AE-C2DB1757E538}"/>
                </a:ext>
              </a:extLst>
            </p:cNvPr>
            <p:cNvSpPr txBox="1"/>
            <p:nvPr/>
          </p:nvSpPr>
          <p:spPr>
            <a:xfrm rot="847492">
              <a:off x="9821773" y="2823929"/>
              <a:ext cx="9742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390 nm</a:t>
              </a:r>
              <a:endParaRPr lang="en-US" sz="1600" b="1" baseline="-25000" dirty="0">
                <a:solidFill>
                  <a:schemeClr val="accent2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7384F4A-E226-4B8F-8664-58C086330B49}"/>
                </a:ext>
              </a:extLst>
            </p:cNvPr>
            <p:cNvSpPr txBox="1"/>
            <p:nvPr/>
          </p:nvSpPr>
          <p:spPr>
            <a:xfrm>
              <a:off x="7932378" y="4845614"/>
              <a:ext cx="9742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150 nm</a:t>
              </a:r>
              <a:endParaRPr lang="en-US" sz="1600" b="1" baseline="-250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1AB80C7-33A8-42B9-A67D-66C733B791DD}"/>
              </a:ext>
            </a:extLst>
          </p:cNvPr>
          <p:cNvGrpSpPr/>
          <p:nvPr/>
        </p:nvGrpSpPr>
        <p:grpSpPr>
          <a:xfrm>
            <a:off x="4797288" y="2926597"/>
            <a:ext cx="2792905" cy="1963827"/>
            <a:chOff x="9259078" y="1592555"/>
            <a:chExt cx="2542611" cy="1732994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2330ACD7-3E95-4FC9-998F-916DDD78FB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5077" b="97351" l="5109" r="95275">
                          <a14:foregroundMark x1="7152" y1="59603" x2="50319" y2="9272"/>
                          <a14:foregroundMark x1="50575" y1="9272" x2="93487" y2="35099"/>
                          <a14:foregroundMark x1="93742" y1="35762" x2="93742" y2="44371"/>
                          <a14:foregroundMark x1="7663" y1="68874" x2="50575" y2="94702"/>
                          <a14:foregroundMark x1="50702" y1="94481" x2="93487" y2="44812"/>
                          <a14:foregroundMark x1="50830" y1="94702" x2="94125" y2="4591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259078" y="1723546"/>
              <a:ext cx="2542611" cy="1471012"/>
            </a:xfrm>
            <a:prstGeom prst="rect">
              <a:avLst/>
            </a:prstGeom>
          </p:spPr>
        </p:pic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5B31C47-CE1D-4960-810F-341F6DEC6E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32823" y="2179010"/>
              <a:ext cx="1111613" cy="76105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F1522D1-2FFF-45FA-A747-76A96594FD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32823" y="2348975"/>
              <a:ext cx="4533" cy="591084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DC1732A-B09B-4797-93E8-6B2C60FBC4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41035" y="2751210"/>
              <a:ext cx="696" cy="568435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B918783-5E5B-42CC-8A7C-71BECC1AC955}"/>
                </a:ext>
              </a:extLst>
            </p:cNvPr>
            <p:cNvCxnSpPr>
              <a:cxnSpLocks/>
            </p:cNvCxnSpPr>
            <p:nvPr/>
          </p:nvCxnSpPr>
          <p:spPr>
            <a:xfrm>
              <a:off x="9432823" y="2933291"/>
              <a:ext cx="1108210" cy="392258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61A55FE-1086-49A6-9F9B-3820AD3019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33340" y="1592555"/>
              <a:ext cx="1122139" cy="775447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90C99C0-327F-46DA-A781-A6B8FEECD46A}"/>
                </a:ext>
              </a:extLst>
            </p:cNvPr>
            <p:cNvCxnSpPr>
              <a:cxnSpLocks/>
            </p:cNvCxnSpPr>
            <p:nvPr/>
          </p:nvCxnSpPr>
          <p:spPr>
            <a:xfrm>
              <a:off x="10547786" y="1597688"/>
              <a:ext cx="1102331" cy="390244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4C27425-22A5-4C4F-A197-ADAA7CB24F3A}"/>
                </a:ext>
              </a:extLst>
            </p:cNvPr>
            <p:cNvCxnSpPr/>
            <p:nvPr/>
          </p:nvCxnSpPr>
          <p:spPr>
            <a:xfrm>
              <a:off x="9445376" y="2361610"/>
              <a:ext cx="1098355" cy="392745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78D3F0A-47A8-4EAE-BBD7-A1379C5F177E}"/>
                </a:ext>
              </a:extLst>
            </p:cNvPr>
            <p:cNvCxnSpPr/>
            <p:nvPr/>
          </p:nvCxnSpPr>
          <p:spPr>
            <a:xfrm flipV="1">
              <a:off x="10535709" y="1978400"/>
              <a:ext cx="1114408" cy="782345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4DC24A5-A904-47C9-9D64-012E4701ED4D}"/>
                </a:ext>
              </a:extLst>
            </p:cNvPr>
            <p:cNvCxnSpPr>
              <a:cxnSpLocks/>
            </p:cNvCxnSpPr>
            <p:nvPr/>
          </p:nvCxnSpPr>
          <p:spPr>
            <a:xfrm>
              <a:off x="10534402" y="2177435"/>
              <a:ext cx="1107689" cy="393409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1F989F8-D7F9-49A2-84EA-3D79FF0519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41034" y="2578665"/>
              <a:ext cx="1093031" cy="74098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3FC64E3-C52A-4E6B-864D-BB83A7B441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634065" y="1978400"/>
              <a:ext cx="16052" cy="592444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9CE398B-6BD6-4F6D-935D-E3DB048DC8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47786" y="1597688"/>
              <a:ext cx="4343" cy="579747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C2FF7C28-E8A1-43DD-8BCC-3D838A7C2EC9}"/>
                </a:ext>
              </a:extLst>
            </p:cNvPr>
            <p:cNvCxnSpPr>
              <a:cxnSpLocks/>
            </p:cNvCxnSpPr>
            <p:nvPr/>
          </p:nvCxnSpPr>
          <p:spPr>
            <a:xfrm>
              <a:off x="9977943" y="2640754"/>
              <a:ext cx="0" cy="14721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80A1F905-4E8C-4439-B321-C888229630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71570" y="2930204"/>
              <a:ext cx="0" cy="1459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4AF4B8F-D668-41CB-8E23-04F6A0B726B9}"/>
                </a:ext>
              </a:extLst>
            </p:cNvPr>
            <p:cNvSpPr txBox="1"/>
            <p:nvPr/>
          </p:nvSpPr>
          <p:spPr>
            <a:xfrm rot="1136932">
              <a:off x="9697876" y="2821065"/>
              <a:ext cx="1160314" cy="271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n w="3175">
                    <a:noFill/>
                  </a:ln>
                  <a:solidFill>
                    <a:schemeClr val="accent2"/>
                  </a:solidFill>
                </a:rPr>
                <a:t>150 nm </a:t>
              </a:r>
              <a:endParaRPr lang="en-US" sz="1050" b="1" dirty="0">
                <a:ln w="3175">
                  <a:noFill/>
                </a:ln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2730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3311</TotalTime>
  <Words>29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Sooraj Sharma</dc:creator>
  <cp:lastModifiedBy>Sooraj Sharma</cp:lastModifiedBy>
  <cp:revision>29</cp:revision>
  <dcterms:created xsi:type="dcterms:W3CDTF">2020-09-25T15:17:37Z</dcterms:created>
  <dcterms:modified xsi:type="dcterms:W3CDTF">2021-12-17T21:42:02Z</dcterms:modified>
</cp:coreProperties>
</file>