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56" y="-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8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4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6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7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9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6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6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0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779A-29BA-410F-95F7-B18393C07A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3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779A-29BA-410F-95F7-B18393C07A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DA17C-AD73-40A9-B673-E0EA3FBC7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8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45850BA-723A-46D2-941B-2452FAB4A041}"/>
              </a:ext>
            </a:extLst>
          </p:cNvPr>
          <p:cNvGrpSpPr/>
          <p:nvPr/>
        </p:nvGrpSpPr>
        <p:grpSpPr>
          <a:xfrm>
            <a:off x="422087" y="3147000"/>
            <a:ext cx="5905516" cy="6251545"/>
            <a:chOff x="422087" y="3147000"/>
            <a:chExt cx="5905516" cy="62515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85A742-CEE1-4ACC-A693-4A6D0DC4E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3414449"/>
              <a:ext cx="2861501" cy="156727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4DAD9C-32C5-47DA-A37A-C607CEBA2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754" y="3414450"/>
              <a:ext cx="2861501" cy="16057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FB11D99-D858-4A12-8C4F-ECDA8ED5E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755" y="5020209"/>
              <a:ext cx="2898800" cy="15312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0FCB89-6AEA-4B43-83FE-F85315D5D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1897" y="4974563"/>
              <a:ext cx="2935706" cy="16225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4A9443-BCB1-4536-9D73-396536E95377}"/>
                </a:ext>
              </a:extLst>
            </p:cNvPr>
            <p:cNvSpPr txBox="1"/>
            <p:nvPr/>
          </p:nvSpPr>
          <p:spPr>
            <a:xfrm>
              <a:off x="518984" y="3349620"/>
              <a:ext cx="2952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(i)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B79C5B-7BDA-49A3-A13D-D3AC0EA7B8A3}"/>
                </a:ext>
              </a:extLst>
            </p:cNvPr>
            <p:cNvSpPr txBox="1"/>
            <p:nvPr/>
          </p:nvSpPr>
          <p:spPr>
            <a:xfrm>
              <a:off x="3447255" y="3349621"/>
              <a:ext cx="325730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(ii)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DFCED2-4FE7-4AF1-97CB-12341FFB601C}"/>
                </a:ext>
              </a:extLst>
            </p:cNvPr>
            <p:cNvSpPr txBox="1"/>
            <p:nvPr/>
          </p:nvSpPr>
          <p:spPr>
            <a:xfrm>
              <a:off x="518984" y="4936081"/>
              <a:ext cx="35618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(iii)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EB73FC-8AC4-4741-B4CF-533DD2AA7D83}"/>
                </a:ext>
              </a:extLst>
            </p:cNvPr>
            <p:cNvSpPr txBox="1"/>
            <p:nvPr/>
          </p:nvSpPr>
          <p:spPr>
            <a:xfrm>
              <a:off x="3459828" y="4877854"/>
              <a:ext cx="35458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(iv)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BBEF779-9DDC-4481-9464-E11E60812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5603" y="6621464"/>
              <a:ext cx="3334147" cy="27770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CB9AAE-16E8-4B29-ACFC-CC6D94C6A39F}"/>
                </a:ext>
              </a:extLst>
            </p:cNvPr>
            <p:cNvSpPr txBox="1"/>
            <p:nvPr/>
          </p:nvSpPr>
          <p:spPr>
            <a:xfrm>
              <a:off x="422087" y="3147000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(a)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02EA71-2DE3-429D-9C98-8043F06B6E6E}"/>
                </a:ext>
              </a:extLst>
            </p:cNvPr>
            <p:cNvSpPr txBox="1"/>
            <p:nvPr/>
          </p:nvSpPr>
          <p:spPr>
            <a:xfrm>
              <a:off x="1406799" y="6515611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98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Sooraj Sharma</dc:creator>
  <cp:lastModifiedBy>Sooraj Sharma</cp:lastModifiedBy>
  <cp:revision>7</cp:revision>
  <dcterms:created xsi:type="dcterms:W3CDTF">2021-12-17T19:39:16Z</dcterms:created>
  <dcterms:modified xsi:type="dcterms:W3CDTF">2021-12-17T22:44:32Z</dcterms:modified>
</cp:coreProperties>
</file>