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56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717"/>
  </p:normalViewPr>
  <p:slideViewPr>
    <p:cSldViewPr snapToGrid="0">
      <p:cViewPr>
        <p:scale>
          <a:sx n="155" d="100"/>
          <a:sy n="155" d="100"/>
        </p:scale>
        <p:origin x="2280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779A-29BA-410F-95F7-B18393C07A9D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A17D696-6EFD-4044-A8A4-49721990E421}"/>
              </a:ext>
            </a:extLst>
          </p:cNvPr>
          <p:cNvGrpSpPr/>
          <p:nvPr/>
        </p:nvGrpSpPr>
        <p:grpSpPr>
          <a:xfrm>
            <a:off x="0" y="381711"/>
            <a:ext cx="6754138" cy="3664309"/>
            <a:chOff x="32372" y="291482"/>
            <a:chExt cx="6542341" cy="35494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8C77BA-0333-1146-8847-CEA7DE08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40" y="291482"/>
              <a:ext cx="3188586" cy="1759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99F901-1EB9-2943-968D-E3AF7BDD1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953" y="310787"/>
              <a:ext cx="3176014" cy="17402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97C62F-E532-3247-921C-DD64D966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2" y="2051071"/>
              <a:ext cx="3299154" cy="17679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534C02-7226-A14C-B400-91657DE6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699" y="2104087"/>
              <a:ext cx="3176014" cy="1736798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A491771-69F2-2B4E-8389-3A3CB817A9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"/>
          <a:stretch/>
        </p:blipFill>
        <p:spPr>
          <a:xfrm>
            <a:off x="1870866" y="4062624"/>
            <a:ext cx="2795405" cy="206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8C61F-1C97-9A4C-BDA3-1AE610F6FAD9}"/>
              </a:ext>
            </a:extLst>
          </p:cNvPr>
          <p:cNvSpPr txBox="1"/>
          <p:nvPr/>
        </p:nvSpPr>
        <p:spPr>
          <a:xfrm>
            <a:off x="131244" y="339212"/>
            <a:ext cx="2952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8A5D4-8DD7-134E-B24F-F0C37F9C14A6}"/>
              </a:ext>
            </a:extLst>
          </p:cNvPr>
          <p:cNvSpPr txBox="1"/>
          <p:nvPr/>
        </p:nvSpPr>
        <p:spPr>
          <a:xfrm>
            <a:off x="3318953" y="339212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DF29A8-6D16-DE4D-A8EF-5712319DA6E7}"/>
              </a:ext>
            </a:extLst>
          </p:cNvPr>
          <p:cNvSpPr txBox="1"/>
          <p:nvPr/>
        </p:nvSpPr>
        <p:spPr>
          <a:xfrm>
            <a:off x="131244" y="1965657"/>
            <a:ext cx="35618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(iii)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966D9-0710-AA46-A27E-D7A34F3318FC}"/>
              </a:ext>
            </a:extLst>
          </p:cNvPr>
          <p:cNvSpPr txBox="1"/>
          <p:nvPr/>
        </p:nvSpPr>
        <p:spPr>
          <a:xfrm>
            <a:off x="3331526" y="1965657"/>
            <a:ext cx="3545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(iv)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1A8B91-F211-FE49-86C6-0DF89E23224D}"/>
              </a:ext>
            </a:extLst>
          </p:cNvPr>
          <p:cNvSpPr txBox="1"/>
          <p:nvPr/>
        </p:nvSpPr>
        <p:spPr>
          <a:xfrm>
            <a:off x="34347" y="17657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7BEB9-3E18-294F-9481-6D400231DD46}"/>
              </a:ext>
            </a:extLst>
          </p:cNvPr>
          <p:cNvSpPr txBox="1"/>
          <p:nvPr/>
        </p:nvSpPr>
        <p:spPr>
          <a:xfrm>
            <a:off x="1706398" y="401024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32756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D9A707C-159B-9445-B543-7AEACDD6E03D}"/>
              </a:ext>
            </a:extLst>
          </p:cNvPr>
          <p:cNvGrpSpPr/>
          <p:nvPr/>
        </p:nvGrpSpPr>
        <p:grpSpPr>
          <a:xfrm>
            <a:off x="110533" y="2243375"/>
            <a:ext cx="6636933" cy="5986226"/>
            <a:chOff x="-9277643" y="1113821"/>
            <a:chExt cx="13716000" cy="12371237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56C3078-F922-0D48-8CD9-2384845F1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77643" y="1113821"/>
              <a:ext cx="6858000" cy="6204270"/>
            </a:xfrm>
            <a:prstGeom prst="rect">
              <a:avLst/>
            </a:prstGeom>
          </p:spPr>
        </p:pic>
        <p:pic>
          <p:nvPicPr>
            <p:cNvPr id="7" name="Picture 6" descr="Chart, radar chart&#10;&#10;Description automatically generated">
              <a:extLst>
                <a:ext uri="{FF2B5EF4-FFF2-40B4-BE49-F238E27FC236}">
                  <a16:creationId xmlns:a16="http://schemas.microsoft.com/office/drawing/2014/main" id="{84C4F780-4751-2A42-84EE-86037F13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9643" y="1113821"/>
              <a:ext cx="6858000" cy="6269814"/>
            </a:xfrm>
            <a:prstGeom prst="rect">
              <a:avLst/>
            </a:prstGeom>
          </p:spPr>
        </p:pic>
        <p:pic>
          <p:nvPicPr>
            <p:cNvPr id="9" name="Picture 8" descr="Chart, radar chart&#10;&#10;Description automatically generated">
              <a:extLst>
                <a:ext uri="{FF2B5EF4-FFF2-40B4-BE49-F238E27FC236}">
                  <a16:creationId xmlns:a16="http://schemas.microsoft.com/office/drawing/2014/main" id="{737AF40D-FA39-A842-8DA2-68DE314BB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19643" y="7383635"/>
              <a:ext cx="6858000" cy="6101423"/>
            </a:xfrm>
            <a:prstGeom prst="rect">
              <a:avLst/>
            </a:prstGeom>
          </p:spPr>
        </p:pic>
        <p:pic>
          <p:nvPicPr>
            <p:cNvPr id="13" name="Picture 12" descr="Chart, radar chart&#10;&#10;Description automatically generated">
              <a:extLst>
                <a:ext uri="{FF2B5EF4-FFF2-40B4-BE49-F238E27FC236}">
                  <a16:creationId xmlns:a16="http://schemas.microsoft.com/office/drawing/2014/main" id="{F5BD7EC6-40F7-7746-9FA1-261B8D6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77643" y="7279002"/>
              <a:ext cx="6858000" cy="617960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AFBA3-3E73-ED41-BFF8-22C45A540A1E}"/>
              </a:ext>
            </a:extLst>
          </p:cNvPr>
          <p:cNvSpPr txBox="1"/>
          <p:nvPr/>
        </p:nvSpPr>
        <p:spPr>
          <a:xfrm>
            <a:off x="59150" y="2187898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F830C-56EB-634E-8161-0AD1973C8ED6}"/>
              </a:ext>
            </a:extLst>
          </p:cNvPr>
          <p:cNvSpPr txBox="1"/>
          <p:nvPr/>
        </p:nvSpPr>
        <p:spPr>
          <a:xfrm>
            <a:off x="59150" y="499929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E82A8-3C25-9441-A443-BEAE2C021E97}"/>
              </a:ext>
            </a:extLst>
          </p:cNvPr>
          <p:cNvSpPr txBox="1"/>
          <p:nvPr/>
        </p:nvSpPr>
        <p:spPr>
          <a:xfrm>
            <a:off x="3364793" y="218789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FA1C8-722E-F649-AD97-652137ABDFBE}"/>
              </a:ext>
            </a:extLst>
          </p:cNvPr>
          <p:cNvSpPr txBox="1"/>
          <p:nvPr/>
        </p:nvSpPr>
        <p:spPr>
          <a:xfrm>
            <a:off x="3364793" y="499929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0626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98C0B61-240C-9F47-909D-140DE976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49" y="3562314"/>
            <a:ext cx="3186068" cy="2829546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564F6F12-74F9-7442-BB44-D66B1572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" y="3562314"/>
            <a:ext cx="3115303" cy="2829547"/>
          </a:xfrm>
          <a:prstGeom prst="rect">
            <a:avLst/>
          </a:prstGeom>
        </p:spPr>
      </p:pic>
      <p:pic>
        <p:nvPicPr>
          <p:cNvPr id="14" name="Picture 13" descr="Chart, radar chart&#10;&#10;Description automatically generated">
            <a:extLst>
              <a:ext uri="{FF2B5EF4-FFF2-40B4-BE49-F238E27FC236}">
                <a16:creationId xmlns:a16="http://schemas.microsoft.com/office/drawing/2014/main" id="{5D5356D5-1288-604A-8C7E-F7F356C3E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42" y="732768"/>
            <a:ext cx="3228075" cy="2829547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FE0A0B68-2006-C740-AD2E-582544221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9" y="732768"/>
            <a:ext cx="3179011" cy="2829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0D72B7-5473-994B-839B-88198533D7F3}"/>
              </a:ext>
            </a:extLst>
          </p:cNvPr>
          <p:cNvSpPr txBox="1"/>
          <p:nvPr/>
        </p:nvSpPr>
        <p:spPr>
          <a:xfrm>
            <a:off x="46507" y="647815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30389-A237-8A45-BDF2-34B4DAB7F2E3}"/>
              </a:ext>
            </a:extLst>
          </p:cNvPr>
          <p:cNvSpPr txBox="1"/>
          <p:nvPr/>
        </p:nvSpPr>
        <p:spPr>
          <a:xfrm>
            <a:off x="46507" y="345920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44247-2532-6B40-9C1A-ACB79C106D19}"/>
              </a:ext>
            </a:extLst>
          </p:cNvPr>
          <p:cNvSpPr txBox="1"/>
          <p:nvPr/>
        </p:nvSpPr>
        <p:spPr>
          <a:xfrm>
            <a:off x="3326278" y="64781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0862B-45D2-EB4E-BD4D-59AA64F0AB51}"/>
              </a:ext>
            </a:extLst>
          </p:cNvPr>
          <p:cNvSpPr txBox="1"/>
          <p:nvPr/>
        </p:nvSpPr>
        <p:spPr>
          <a:xfrm>
            <a:off x="3326278" y="345920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171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4BDD5D6-249D-914C-869C-778D3FD9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1784672"/>
            <a:ext cx="2739089" cy="200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EDEB4-CBF9-8F4F-9674-4E1AFB9DFCDB}"/>
              </a:ext>
            </a:extLst>
          </p:cNvPr>
          <p:cNvSpPr txBox="1"/>
          <p:nvPr/>
        </p:nvSpPr>
        <p:spPr>
          <a:xfrm>
            <a:off x="154048" y="161963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576C-53C4-5F4B-BBD2-333C4B0C034E}"/>
              </a:ext>
            </a:extLst>
          </p:cNvPr>
          <p:cNvSpPr txBox="1"/>
          <p:nvPr/>
        </p:nvSpPr>
        <p:spPr>
          <a:xfrm>
            <a:off x="2924142" y="166156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6869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45850BA-723A-46D2-941B-2452FAB4A041}"/>
              </a:ext>
            </a:extLst>
          </p:cNvPr>
          <p:cNvGrpSpPr/>
          <p:nvPr/>
        </p:nvGrpSpPr>
        <p:grpSpPr>
          <a:xfrm>
            <a:off x="422087" y="3147000"/>
            <a:ext cx="5905516" cy="6251545"/>
            <a:chOff x="422087" y="3147000"/>
            <a:chExt cx="5905516" cy="625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5A742-CEE1-4ACC-A693-4A6D0DC4E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3414449"/>
              <a:ext cx="2861501" cy="15672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4DAD9C-32C5-47DA-A37A-C607CEBA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54" y="3414450"/>
              <a:ext cx="2861501" cy="1605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B11D99-D858-4A12-8C4F-ECDA8ED5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55" y="5020209"/>
              <a:ext cx="2898800" cy="15312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0FCB89-6AEA-4B43-83FE-F85315D5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1897" y="4974563"/>
              <a:ext cx="2935706" cy="16225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A9443-BCB1-4536-9D73-396536E95377}"/>
                </a:ext>
              </a:extLst>
            </p:cNvPr>
            <p:cNvSpPr txBox="1"/>
            <p:nvPr/>
          </p:nvSpPr>
          <p:spPr>
            <a:xfrm>
              <a:off x="518984" y="3349620"/>
              <a:ext cx="2952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B79C5B-7BDA-49A3-A13D-D3AC0EA7B8A3}"/>
                </a:ext>
              </a:extLst>
            </p:cNvPr>
            <p:cNvSpPr txBox="1"/>
            <p:nvPr/>
          </p:nvSpPr>
          <p:spPr>
            <a:xfrm>
              <a:off x="3447255" y="3349621"/>
              <a:ext cx="32573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DFCED2-4FE7-4AF1-97CB-12341FFB601C}"/>
                </a:ext>
              </a:extLst>
            </p:cNvPr>
            <p:cNvSpPr txBox="1"/>
            <p:nvPr/>
          </p:nvSpPr>
          <p:spPr>
            <a:xfrm>
              <a:off x="518984" y="4936081"/>
              <a:ext cx="35618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(iii)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B73FC-8AC4-4741-B4CF-533DD2AA7D83}"/>
                </a:ext>
              </a:extLst>
            </p:cNvPr>
            <p:cNvSpPr txBox="1"/>
            <p:nvPr/>
          </p:nvSpPr>
          <p:spPr>
            <a:xfrm>
              <a:off x="3459828" y="4877854"/>
              <a:ext cx="35458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(iv)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BEF779-9DDC-4481-9464-E11E6081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5603" y="6621464"/>
              <a:ext cx="3334147" cy="27770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CB9AAE-16E8-4B29-ACFC-CC6D94C6A39F}"/>
                </a:ext>
              </a:extLst>
            </p:cNvPr>
            <p:cNvSpPr txBox="1"/>
            <p:nvPr/>
          </p:nvSpPr>
          <p:spPr>
            <a:xfrm>
              <a:off x="422087" y="314700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02EA71-2DE3-429D-9C98-8043F06B6E6E}"/>
                </a:ext>
              </a:extLst>
            </p:cNvPr>
            <p:cNvSpPr txBox="1"/>
            <p:nvPr/>
          </p:nvSpPr>
          <p:spPr>
            <a:xfrm>
              <a:off x="1406799" y="651561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98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7317</TotalTime>
  <Words>66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Sooraj Sharma</dc:creator>
  <cp:lastModifiedBy>Leu, Paul W</cp:lastModifiedBy>
  <cp:revision>14</cp:revision>
  <dcterms:created xsi:type="dcterms:W3CDTF">2021-12-17T19:39:16Z</dcterms:created>
  <dcterms:modified xsi:type="dcterms:W3CDTF">2021-12-29T15:17:22Z</dcterms:modified>
</cp:coreProperties>
</file>