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275" r:id="rId3"/>
    <p:sldId id="273" r:id="rId4"/>
    <p:sldId id="274" r:id="rId5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700"/>
  </p:normalViewPr>
  <p:slideViewPr>
    <p:cSldViewPr snapToGrid="0" snapToObjects="1">
      <p:cViewPr>
        <p:scale>
          <a:sx n="273" d="100"/>
          <a:sy n="273" d="100"/>
        </p:scale>
        <p:origin x="2080" y="-1168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728E-1AAE-6D47-B706-0BCADCF1718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1143000"/>
            <a:ext cx="222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916B-349F-EB48-9EFD-90BF2498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916B-349F-EB48-9EFD-90BF24988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556513"/>
            <a:ext cx="505206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329569"/>
            <a:ext cx="133731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329569"/>
            <a:ext cx="391287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5288281"/>
            <a:ext cx="5052060" cy="163449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488058"/>
            <a:ext cx="5052060" cy="18002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718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920243"/>
            <a:ext cx="2625090" cy="5431156"/>
          </a:xfrm>
        </p:spPr>
        <p:txBody>
          <a:bodyPr/>
          <a:lstStyle>
            <a:lvl1pPr>
              <a:defRPr sz="1820"/>
            </a:lvl1pPr>
            <a:lvl2pPr>
              <a:defRPr sz="1560"/>
            </a:lvl2pPr>
            <a:lvl3pPr>
              <a:defRPr sz="1300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920243"/>
            <a:ext cx="2625090" cy="5431156"/>
          </a:xfrm>
        </p:spPr>
        <p:txBody>
          <a:bodyPr/>
          <a:lstStyle>
            <a:lvl1pPr>
              <a:defRPr sz="1820"/>
            </a:lvl1pPr>
            <a:lvl2pPr>
              <a:defRPr sz="1560"/>
            </a:lvl2pPr>
            <a:lvl3pPr>
              <a:defRPr sz="1300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42136"/>
            <a:ext cx="2626122" cy="76771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609850"/>
            <a:ext cx="2626122" cy="4741546"/>
          </a:xfrm>
        </p:spPr>
        <p:txBody>
          <a:bodyPr/>
          <a:lstStyle>
            <a:lvl1pPr>
              <a:defRPr sz="1560"/>
            </a:lvl1pPr>
            <a:lvl2pPr>
              <a:defRPr sz="1300"/>
            </a:lvl2pPr>
            <a:lvl3pPr>
              <a:defRPr sz="1170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8" y="1842136"/>
            <a:ext cx="2627154" cy="76771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8" y="2609850"/>
            <a:ext cx="2627154" cy="4741546"/>
          </a:xfrm>
        </p:spPr>
        <p:txBody>
          <a:bodyPr/>
          <a:lstStyle>
            <a:lvl1pPr>
              <a:defRPr sz="1560"/>
            </a:lvl1pPr>
            <a:lvl2pPr>
              <a:defRPr sz="1300"/>
            </a:lvl2pPr>
            <a:lvl3pPr>
              <a:defRPr sz="1170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3" cy="13944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27662"/>
            <a:ext cx="3322638" cy="7023736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722122"/>
            <a:ext cx="1955403" cy="5629276"/>
          </a:xfrm>
        </p:spPr>
        <p:txBody>
          <a:bodyPr/>
          <a:lstStyle>
            <a:lvl1pPr marL="0" indent="0">
              <a:buNone/>
              <a:defRPr sz="910"/>
            </a:lvl1pPr>
            <a:lvl2pPr marL="297180" indent="0">
              <a:buNone/>
              <a:defRPr sz="780"/>
            </a:lvl2pPr>
            <a:lvl3pPr marL="594360" indent="0">
              <a:buNone/>
              <a:defRPr sz="650"/>
            </a:lvl3pPr>
            <a:lvl4pPr marL="891540" indent="0">
              <a:buNone/>
              <a:defRPr sz="585"/>
            </a:lvl4pPr>
            <a:lvl5pPr marL="1188720" indent="0">
              <a:buNone/>
              <a:defRPr sz="585"/>
            </a:lvl5pPr>
            <a:lvl6pPr marL="1485900" indent="0">
              <a:buNone/>
              <a:defRPr sz="585"/>
            </a:lvl6pPr>
            <a:lvl7pPr marL="1783080" indent="0">
              <a:buNone/>
              <a:defRPr sz="585"/>
            </a:lvl7pPr>
            <a:lvl8pPr marL="2080260" indent="0">
              <a:buNone/>
              <a:defRPr sz="585"/>
            </a:lvl8pPr>
            <a:lvl9pPr marL="2377440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910"/>
            </a:lvl1pPr>
            <a:lvl2pPr marL="297180" indent="0">
              <a:buNone/>
              <a:defRPr sz="780"/>
            </a:lvl2pPr>
            <a:lvl3pPr marL="594360" indent="0">
              <a:buNone/>
              <a:defRPr sz="650"/>
            </a:lvl3pPr>
            <a:lvl4pPr marL="891540" indent="0">
              <a:buNone/>
              <a:defRPr sz="585"/>
            </a:lvl4pPr>
            <a:lvl5pPr marL="1188720" indent="0">
              <a:buNone/>
              <a:defRPr sz="585"/>
            </a:lvl5pPr>
            <a:lvl6pPr marL="1485900" indent="0">
              <a:buNone/>
              <a:defRPr sz="585"/>
            </a:lvl6pPr>
            <a:lvl7pPr marL="1783080" indent="0">
              <a:buNone/>
              <a:defRPr sz="585"/>
            </a:lvl7pPr>
            <a:lvl8pPr marL="2080260" indent="0">
              <a:buNone/>
              <a:defRPr sz="585"/>
            </a:lvl8pPr>
            <a:lvl9pPr marL="2377440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920243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627623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627623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627623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7180" rtl="0" eaLnBrk="1" latinLnBrk="0" hangingPunct="1"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297180" rtl="0" eaLnBrk="1" latinLnBrk="0" hangingPunct="1">
        <a:spcBef>
          <a:spcPct val="20000"/>
        </a:spcBef>
        <a:buFont typeface="Arial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482918" indent="-185738" algn="l" defTabSz="297180" rtl="0" eaLnBrk="1" latinLnBrk="0" hangingPunct="1">
        <a:spcBef>
          <a:spcPct val="20000"/>
        </a:spcBef>
        <a:buFont typeface="Arial"/>
        <a:buChar char="–"/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297180" rtl="0" eaLnBrk="1" latinLnBrk="0" hangingPunct="1">
        <a:spcBef>
          <a:spcPct val="20000"/>
        </a:spcBef>
        <a:buFont typeface="Arial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29718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29718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7EDFAA-8479-9513-1CFA-264C4A5E2912}"/>
              </a:ext>
            </a:extLst>
          </p:cNvPr>
          <p:cNvGrpSpPr/>
          <p:nvPr/>
        </p:nvGrpSpPr>
        <p:grpSpPr>
          <a:xfrm>
            <a:off x="0" y="848139"/>
            <a:ext cx="5847771" cy="3209408"/>
            <a:chOff x="0" y="414893"/>
            <a:chExt cx="6637176" cy="36426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CBEC3A-A277-5B9D-6654-A056C3ADD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7972"/>
              <a:ext cx="3291811" cy="18165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A156BA-6A58-EFAE-7133-91CF0E9F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44" y="414893"/>
              <a:ext cx="3278832" cy="17966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8C18F8-FEAC-0D52-9C58-B4EE8743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6" y="2264523"/>
              <a:ext cx="3278832" cy="179302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03800-F2F2-1863-6D44-6BC007EAE9F6}"/>
              </a:ext>
            </a:extLst>
          </p:cNvPr>
          <p:cNvSpPr txBox="1"/>
          <p:nvPr/>
        </p:nvSpPr>
        <p:spPr>
          <a:xfrm>
            <a:off x="0" y="71861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330E-923D-AFA5-DA50-EDE096073ABB}"/>
              </a:ext>
            </a:extLst>
          </p:cNvPr>
          <p:cNvSpPr txBox="1"/>
          <p:nvPr/>
        </p:nvSpPr>
        <p:spPr>
          <a:xfrm>
            <a:off x="2900293" y="71861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0C3B-5BE4-DC03-1906-0E057ACC2486}"/>
              </a:ext>
            </a:extLst>
          </p:cNvPr>
          <p:cNvSpPr txBox="1"/>
          <p:nvPr/>
        </p:nvSpPr>
        <p:spPr>
          <a:xfrm>
            <a:off x="-7346" y="23719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11AF-4CC5-F482-7E8E-3B2EBE2B3B2F}"/>
              </a:ext>
            </a:extLst>
          </p:cNvPr>
          <p:cNvSpPr txBox="1"/>
          <p:nvPr/>
        </p:nvSpPr>
        <p:spPr>
          <a:xfrm>
            <a:off x="2900293" y="237197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  <p:pic>
        <p:nvPicPr>
          <p:cNvPr id="13" name="Picture 1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D535C67C-8312-F3C1-4A87-78C3EA388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71" y="2477780"/>
            <a:ext cx="2034253" cy="15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, line, text, electric blue&#10;&#10;Description automatically generated">
            <a:extLst>
              <a:ext uri="{FF2B5EF4-FFF2-40B4-BE49-F238E27FC236}">
                <a16:creationId xmlns:a16="http://schemas.microsoft.com/office/drawing/2014/main" id="{FD0FFD65-0B41-E5E6-CEA0-6D41FC4C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834379"/>
            <a:ext cx="2712973" cy="1476041"/>
          </a:xfrm>
          <a:prstGeom prst="rect">
            <a:avLst/>
          </a:prstGeom>
        </p:spPr>
      </p:pic>
      <p:pic>
        <p:nvPicPr>
          <p:cNvPr id="12" name="Picture 11" descr="A picture containing screenshot, line, circle, diagram&#10;&#10;Description automatically generated">
            <a:extLst>
              <a:ext uri="{FF2B5EF4-FFF2-40B4-BE49-F238E27FC236}">
                <a16:creationId xmlns:a16="http://schemas.microsoft.com/office/drawing/2014/main" id="{E98F2BCD-0670-6E2E-7E23-27649AEB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" y="2403200"/>
            <a:ext cx="2712973" cy="1488657"/>
          </a:xfrm>
          <a:prstGeom prst="rect">
            <a:avLst/>
          </a:prstGeom>
        </p:spPr>
      </p:pic>
      <p:pic>
        <p:nvPicPr>
          <p:cNvPr id="14" name="Picture 13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BB744D79-D2CE-196B-17D7-6E582A67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" y="811392"/>
            <a:ext cx="2689026" cy="1499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B6487-A5FF-6331-8151-A0BC076530A6}"/>
              </a:ext>
            </a:extLst>
          </p:cNvPr>
          <p:cNvSpPr txBox="1"/>
          <p:nvPr/>
        </p:nvSpPr>
        <p:spPr>
          <a:xfrm>
            <a:off x="2139200" y="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280 to 1100 nm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B6C9-72CD-1BE0-7246-C55CD6D78031}"/>
              </a:ext>
            </a:extLst>
          </p:cNvPr>
          <p:cNvSpPr txBox="1"/>
          <p:nvPr/>
        </p:nvSpPr>
        <p:spPr>
          <a:xfrm>
            <a:off x="0" y="71861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4EF5-747B-21F9-C452-55EB7D3026D4}"/>
              </a:ext>
            </a:extLst>
          </p:cNvPr>
          <p:cNvSpPr txBox="1"/>
          <p:nvPr/>
        </p:nvSpPr>
        <p:spPr>
          <a:xfrm>
            <a:off x="2900293" y="71861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8EA7B-92E4-F952-EA0D-C2C5C556BF87}"/>
              </a:ext>
            </a:extLst>
          </p:cNvPr>
          <p:cNvSpPr txBox="1"/>
          <p:nvPr/>
        </p:nvSpPr>
        <p:spPr>
          <a:xfrm>
            <a:off x="-7346" y="218731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B8034-17DD-A90C-43CE-E0298210338B}"/>
              </a:ext>
            </a:extLst>
          </p:cNvPr>
          <p:cNvSpPr txBox="1"/>
          <p:nvPr/>
        </p:nvSpPr>
        <p:spPr>
          <a:xfrm>
            <a:off x="2900293" y="218731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  <p:pic>
        <p:nvPicPr>
          <p:cNvPr id="18" name="Picture 17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17F3F903-7E27-2119-BC80-9240C3F00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572" y="2310419"/>
            <a:ext cx="2153285" cy="15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0D0C6-0A9F-1245-755D-1E671F51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568892"/>
            <a:ext cx="5651500" cy="3091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76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BCB-DBF3-4074-1771-BA23B2EA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57CD-0355-7A4B-38BE-28B5DC3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9" t="17236" r="57852" b="11436"/>
          <a:stretch/>
        </p:blipFill>
        <p:spPr bwMode="auto">
          <a:xfrm>
            <a:off x="781274" y="2832847"/>
            <a:ext cx="986118" cy="220531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AC326-7E95-DBFE-F59A-EB95632B4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2" t="14917" r="22849"/>
          <a:stretch/>
        </p:blipFill>
        <p:spPr bwMode="auto">
          <a:xfrm>
            <a:off x="1906494" y="2761129"/>
            <a:ext cx="986118" cy="263063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4A1DB-19F8-D8B0-4DEB-7EBFDE02E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73"/>
          <a:stretch/>
        </p:blipFill>
        <p:spPr bwMode="auto">
          <a:xfrm>
            <a:off x="394447" y="2299950"/>
            <a:ext cx="386827" cy="3099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0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23408</TotalTime>
  <Words>29</Words>
  <Application>Microsoft Macintosh PowerPoint</Application>
  <PresentationFormat>Custom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Microgrid and Silver Ink Work</dc:title>
  <dc:creator>Paul Leu</dc:creator>
  <cp:lastModifiedBy>Leu, Paul W</cp:lastModifiedBy>
  <cp:revision>81</cp:revision>
  <dcterms:created xsi:type="dcterms:W3CDTF">2017-06-28T17:52:07Z</dcterms:created>
  <dcterms:modified xsi:type="dcterms:W3CDTF">2023-05-20T21:22:41Z</dcterms:modified>
</cp:coreProperties>
</file>