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7" r:id="rId4"/>
    <p:sldId id="273" r:id="rId5"/>
    <p:sldId id="274" r:id="rId6"/>
    <p:sldId id="272" r:id="rId7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8CB754-66F7-3446-A6C0-51CC91B6AFAB}">
          <p14:sldIdLst>
            <p14:sldId id="275"/>
            <p14:sldId id="276"/>
            <p14:sldId id="277"/>
            <p14:sldId id="273"/>
            <p14:sldId id="274"/>
          </p14:sldIdLst>
        </p14:section>
        <p14:section name="Old" id="{28E358F6-6EC6-A540-9C8A-7EFC1CB119B3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0"/>
    <p:restoredTop sz="94761"/>
  </p:normalViewPr>
  <p:slideViewPr>
    <p:cSldViewPr snapToGrid="0" snapToObjects="1">
      <p:cViewPr>
        <p:scale>
          <a:sx n="185" d="100"/>
          <a:sy n="185" d="100"/>
        </p:scale>
        <p:origin x="1248" y="-72"/>
      </p:cViewPr>
      <p:guideLst>
        <p:guide orient="horz" pos="259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728E-1AAE-6D47-B706-0BCADCF1718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1143000"/>
            <a:ext cx="222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916B-349F-EB48-9EFD-90BF24988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D916B-349F-EB48-9EFD-90BF24988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556513"/>
            <a:ext cx="505206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663440"/>
            <a:ext cx="41605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329569"/>
            <a:ext cx="133731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329569"/>
            <a:ext cx="391287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5288281"/>
            <a:ext cx="5052060" cy="1634490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3488058"/>
            <a:ext cx="5052060" cy="18002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718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9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920243"/>
            <a:ext cx="2625090" cy="5431156"/>
          </a:xfrm>
        </p:spPr>
        <p:txBody>
          <a:bodyPr/>
          <a:lstStyle>
            <a:lvl1pPr>
              <a:defRPr sz="1820"/>
            </a:lvl1pPr>
            <a:lvl2pPr>
              <a:defRPr sz="1560"/>
            </a:lvl2pPr>
            <a:lvl3pPr>
              <a:defRPr sz="1300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920243"/>
            <a:ext cx="2625090" cy="5431156"/>
          </a:xfrm>
        </p:spPr>
        <p:txBody>
          <a:bodyPr/>
          <a:lstStyle>
            <a:lvl1pPr>
              <a:defRPr sz="1820"/>
            </a:lvl1pPr>
            <a:lvl2pPr>
              <a:defRPr sz="1560"/>
            </a:lvl2pPr>
            <a:lvl3pPr>
              <a:defRPr sz="1300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842136"/>
            <a:ext cx="2626122" cy="76771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609850"/>
            <a:ext cx="2626122" cy="4741546"/>
          </a:xfrm>
        </p:spPr>
        <p:txBody>
          <a:bodyPr/>
          <a:lstStyle>
            <a:lvl1pPr>
              <a:defRPr sz="1560"/>
            </a:lvl1pPr>
            <a:lvl2pPr>
              <a:defRPr sz="1300"/>
            </a:lvl2pPr>
            <a:lvl3pPr>
              <a:defRPr sz="1170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8" y="1842136"/>
            <a:ext cx="2627154" cy="76771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8" y="2609850"/>
            <a:ext cx="2627154" cy="4741546"/>
          </a:xfrm>
        </p:spPr>
        <p:txBody>
          <a:bodyPr/>
          <a:lstStyle>
            <a:lvl1pPr>
              <a:defRPr sz="1560"/>
            </a:lvl1pPr>
            <a:lvl2pPr>
              <a:defRPr sz="1300"/>
            </a:lvl2pPr>
            <a:lvl3pPr>
              <a:defRPr sz="1170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327660"/>
            <a:ext cx="1955403" cy="13944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327662"/>
            <a:ext cx="3322638" cy="7023736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722122"/>
            <a:ext cx="1955403" cy="5629276"/>
          </a:xfrm>
        </p:spPr>
        <p:txBody>
          <a:bodyPr/>
          <a:lstStyle>
            <a:lvl1pPr marL="0" indent="0">
              <a:buNone/>
              <a:defRPr sz="910"/>
            </a:lvl1pPr>
            <a:lvl2pPr marL="297180" indent="0">
              <a:buNone/>
              <a:defRPr sz="780"/>
            </a:lvl2pPr>
            <a:lvl3pPr marL="594360" indent="0">
              <a:buNone/>
              <a:defRPr sz="650"/>
            </a:lvl3pPr>
            <a:lvl4pPr marL="891540" indent="0">
              <a:buNone/>
              <a:defRPr sz="585"/>
            </a:lvl4pPr>
            <a:lvl5pPr marL="1188720" indent="0">
              <a:buNone/>
              <a:defRPr sz="585"/>
            </a:lvl5pPr>
            <a:lvl6pPr marL="1485900" indent="0">
              <a:buNone/>
              <a:defRPr sz="585"/>
            </a:lvl6pPr>
            <a:lvl7pPr marL="1783080" indent="0">
              <a:buNone/>
              <a:defRPr sz="585"/>
            </a:lvl7pPr>
            <a:lvl8pPr marL="2080260" indent="0">
              <a:buNone/>
              <a:defRPr sz="585"/>
            </a:lvl8pPr>
            <a:lvl9pPr marL="2377440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5760720"/>
            <a:ext cx="3566160" cy="68008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735330"/>
            <a:ext cx="3566160" cy="4937760"/>
          </a:xfrm>
        </p:spPr>
        <p:txBody>
          <a:bodyPr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6440806"/>
            <a:ext cx="3566160" cy="965834"/>
          </a:xfrm>
        </p:spPr>
        <p:txBody>
          <a:bodyPr/>
          <a:lstStyle>
            <a:lvl1pPr marL="0" indent="0">
              <a:buNone/>
              <a:defRPr sz="910"/>
            </a:lvl1pPr>
            <a:lvl2pPr marL="297180" indent="0">
              <a:buNone/>
              <a:defRPr sz="780"/>
            </a:lvl2pPr>
            <a:lvl3pPr marL="594360" indent="0">
              <a:buNone/>
              <a:defRPr sz="650"/>
            </a:lvl3pPr>
            <a:lvl4pPr marL="891540" indent="0">
              <a:buNone/>
              <a:defRPr sz="585"/>
            </a:lvl4pPr>
            <a:lvl5pPr marL="1188720" indent="0">
              <a:buNone/>
              <a:defRPr sz="585"/>
            </a:lvl5pPr>
            <a:lvl6pPr marL="1485900" indent="0">
              <a:buNone/>
              <a:defRPr sz="585"/>
            </a:lvl6pPr>
            <a:lvl7pPr marL="1783080" indent="0">
              <a:buNone/>
              <a:defRPr sz="585"/>
            </a:lvl7pPr>
            <a:lvl8pPr marL="2080260" indent="0">
              <a:buNone/>
              <a:defRPr sz="585"/>
            </a:lvl8pPr>
            <a:lvl9pPr marL="2377440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920243"/>
            <a:ext cx="53492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7627623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CFE6-D1DE-864D-B55A-D9535AE48E6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7627623"/>
            <a:ext cx="1882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7627623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1E80-D6CB-114F-B928-0C0EC1C6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7180" rtl="0" eaLnBrk="1" latinLnBrk="0" hangingPunct="1"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297180" rtl="0" eaLnBrk="1" latinLnBrk="0" hangingPunct="1">
        <a:spcBef>
          <a:spcPct val="20000"/>
        </a:spcBef>
        <a:buFont typeface="Arial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482918" indent="-185738" algn="l" defTabSz="297180" rtl="0" eaLnBrk="1" latinLnBrk="0" hangingPunct="1">
        <a:spcBef>
          <a:spcPct val="20000"/>
        </a:spcBef>
        <a:buFont typeface="Arial"/>
        <a:buChar char="–"/>
        <a:defRPr sz="182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297180" rtl="0" eaLnBrk="1" latinLnBrk="0" hangingPunct="1">
        <a:spcBef>
          <a:spcPct val="20000"/>
        </a:spcBef>
        <a:buFont typeface="Arial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29718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29718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2971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29718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, line, text, electric blue&#10;&#10;Description automatically generated">
            <a:extLst>
              <a:ext uri="{FF2B5EF4-FFF2-40B4-BE49-F238E27FC236}">
                <a16:creationId xmlns:a16="http://schemas.microsoft.com/office/drawing/2014/main" id="{FD0FFD65-0B41-E5E6-CEA0-6D41FC4C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834379"/>
            <a:ext cx="2712973" cy="1476041"/>
          </a:xfrm>
          <a:prstGeom prst="rect">
            <a:avLst/>
          </a:prstGeom>
        </p:spPr>
      </p:pic>
      <p:pic>
        <p:nvPicPr>
          <p:cNvPr id="12" name="Picture 11" descr="A picture containing screenshot, line, circle, diagram&#10;&#10;Description automatically generated">
            <a:extLst>
              <a:ext uri="{FF2B5EF4-FFF2-40B4-BE49-F238E27FC236}">
                <a16:creationId xmlns:a16="http://schemas.microsoft.com/office/drawing/2014/main" id="{E98F2BCD-0670-6E2E-7E23-27649AEB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" y="2403200"/>
            <a:ext cx="2712973" cy="1488657"/>
          </a:xfrm>
          <a:prstGeom prst="rect">
            <a:avLst/>
          </a:prstGeom>
        </p:spPr>
      </p:pic>
      <p:pic>
        <p:nvPicPr>
          <p:cNvPr id="14" name="Picture 13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BB744D79-D2CE-196B-17D7-6E582A67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1" y="811392"/>
            <a:ext cx="2689026" cy="1499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B6487-A5FF-6331-8151-A0BC076530A6}"/>
              </a:ext>
            </a:extLst>
          </p:cNvPr>
          <p:cNvSpPr txBox="1"/>
          <p:nvPr/>
        </p:nvSpPr>
        <p:spPr>
          <a:xfrm>
            <a:off x="2139200" y="0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280 to 1100 nm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9B6C9-72CD-1BE0-7246-C55CD6D78031}"/>
              </a:ext>
            </a:extLst>
          </p:cNvPr>
          <p:cNvSpPr txBox="1"/>
          <p:nvPr/>
        </p:nvSpPr>
        <p:spPr>
          <a:xfrm>
            <a:off x="0" y="71861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4EF5-747B-21F9-C452-55EB7D3026D4}"/>
              </a:ext>
            </a:extLst>
          </p:cNvPr>
          <p:cNvSpPr txBox="1"/>
          <p:nvPr/>
        </p:nvSpPr>
        <p:spPr>
          <a:xfrm>
            <a:off x="2900293" y="71861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8EA7B-92E4-F952-EA0D-C2C5C556BF87}"/>
              </a:ext>
            </a:extLst>
          </p:cNvPr>
          <p:cNvSpPr txBox="1"/>
          <p:nvPr/>
        </p:nvSpPr>
        <p:spPr>
          <a:xfrm>
            <a:off x="-7346" y="218731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B8034-17DD-A90C-43CE-E0298210338B}"/>
              </a:ext>
            </a:extLst>
          </p:cNvPr>
          <p:cNvSpPr txBox="1"/>
          <p:nvPr/>
        </p:nvSpPr>
        <p:spPr>
          <a:xfrm>
            <a:off x="2900293" y="218731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  <p:pic>
        <p:nvPicPr>
          <p:cNvPr id="25" name="Picture 2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976251C3-A272-14B1-3B1B-3AE5ADE47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615" y="2310420"/>
            <a:ext cx="2086457" cy="15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EDE0AF77-A348-F341-52BE-3260F611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22046"/>
              </p:ext>
            </p:extLst>
          </p:nvPr>
        </p:nvGraphicFramePr>
        <p:xfrm>
          <a:off x="859971" y="139441"/>
          <a:ext cx="3962400" cy="43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880013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496957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275539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2498590"/>
                    </a:ext>
                  </a:extLst>
                </a:gridCol>
              </a:tblGrid>
              <a:tr h="215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Bare Glass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 Film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888926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2538401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588822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192895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747321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5397703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6667662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455954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838367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242323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271594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101382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5523552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213733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374498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025447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050689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834272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339872"/>
                  </a:ext>
                </a:extLst>
              </a:tr>
              <a:tr h="21509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59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5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BE80272C-345A-C9F1-EC79-F1E5F41B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6" y="1243166"/>
            <a:ext cx="2606040" cy="152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CCB11-82B2-5D66-10D1-803C00C32AFC}"/>
              </a:ext>
            </a:extLst>
          </p:cNvPr>
          <p:cNvSpPr txBox="1"/>
          <p:nvPr/>
        </p:nvSpPr>
        <p:spPr>
          <a:xfrm>
            <a:off x="781397" y="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Chennai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1CB75-CEFF-ADA3-406C-9C12F651A28B}"/>
              </a:ext>
            </a:extLst>
          </p:cNvPr>
          <p:cNvSpPr txBox="1"/>
          <p:nvPr/>
        </p:nvSpPr>
        <p:spPr>
          <a:xfrm>
            <a:off x="0" y="1171511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668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0D0C6-0A9F-1245-755D-1E671F51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568892"/>
            <a:ext cx="5651500" cy="3091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766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0BCB-DBF3-4074-1771-BA23B2EA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57CD-0355-7A4B-38BE-28B5DC32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9" t="17236" r="57852" b="11436"/>
          <a:stretch/>
        </p:blipFill>
        <p:spPr bwMode="auto">
          <a:xfrm>
            <a:off x="781274" y="2832847"/>
            <a:ext cx="986118" cy="220531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AC326-7E95-DBFE-F59A-EB95632B4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2" t="14917" r="22849"/>
          <a:stretch/>
        </p:blipFill>
        <p:spPr bwMode="auto">
          <a:xfrm>
            <a:off x="1906494" y="2761129"/>
            <a:ext cx="986118" cy="263063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4A1DB-19F8-D8B0-4DEB-7EBFDE02E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73"/>
          <a:stretch/>
        </p:blipFill>
        <p:spPr bwMode="auto">
          <a:xfrm>
            <a:off x="394447" y="2299950"/>
            <a:ext cx="386827" cy="3099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0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47EDFAA-8479-9513-1CFA-264C4A5E2912}"/>
              </a:ext>
            </a:extLst>
          </p:cNvPr>
          <p:cNvGrpSpPr/>
          <p:nvPr/>
        </p:nvGrpSpPr>
        <p:grpSpPr>
          <a:xfrm>
            <a:off x="0" y="848139"/>
            <a:ext cx="5847771" cy="3209408"/>
            <a:chOff x="0" y="414893"/>
            <a:chExt cx="6637176" cy="36426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CBEC3A-A277-5B9D-6654-A056C3ADD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7972"/>
              <a:ext cx="3291811" cy="18165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A156BA-6A58-EFAE-7133-91CF0E9F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344" y="414893"/>
              <a:ext cx="3278832" cy="179662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8C18F8-FEAC-0D52-9C58-B4EE8743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6" y="2264523"/>
              <a:ext cx="3278832" cy="179302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03800-F2F2-1863-6D44-6BC007EAE9F6}"/>
              </a:ext>
            </a:extLst>
          </p:cNvPr>
          <p:cNvSpPr txBox="1"/>
          <p:nvPr/>
        </p:nvSpPr>
        <p:spPr>
          <a:xfrm>
            <a:off x="0" y="71861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330E-923D-AFA5-DA50-EDE096073ABB}"/>
              </a:ext>
            </a:extLst>
          </p:cNvPr>
          <p:cNvSpPr txBox="1"/>
          <p:nvPr/>
        </p:nvSpPr>
        <p:spPr>
          <a:xfrm>
            <a:off x="2900293" y="71861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0C3B-5BE4-DC03-1906-0E057ACC2486}"/>
              </a:ext>
            </a:extLst>
          </p:cNvPr>
          <p:cNvSpPr txBox="1"/>
          <p:nvPr/>
        </p:nvSpPr>
        <p:spPr>
          <a:xfrm>
            <a:off x="-7346" y="23719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11AF-4CC5-F482-7E8E-3B2EBE2B3B2F}"/>
              </a:ext>
            </a:extLst>
          </p:cNvPr>
          <p:cNvSpPr txBox="1"/>
          <p:nvPr/>
        </p:nvSpPr>
        <p:spPr>
          <a:xfrm>
            <a:off x="2900293" y="237197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(d)</a:t>
            </a:r>
          </a:p>
        </p:txBody>
      </p:sp>
      <p:pic>
        <p:nvPicPr>
          <p:cNvPr id="13" name="Picture 12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D535C67C-8312-F3C1-4A87-78C3EA388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71" y="2477780"/>
            <a:ext cx="2034253" cy="15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25825</TotalTime>
  <Words>115</Words>
  <Application>Microsoft Macintosh PowerPoint</Application>
  <PresentationFormat>Custom</PresentationFormat>
  <Paragraphs>92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Microgrid and Silver Ink Work</dc:title>
  <dc:creator>Paul Leu</dc:creator>
  <cp:lastModifiedBy>Leu, Paul W</cp:lastModifiedBy>
  <cp:revision>85</cp:revision>
  <dcterms:created xsi:type="dcterms:W3CDTF">2017-06-28T17:52:07Z</dcterms:created>
  <dcterms:modified xsi:type="dcterms:W3CDTF">2023-05-22T13:40:03Z</dcterms:modified>
</cp:coreProperties>
</file>