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58" r:id="rId4"/>
    <p:sldId id="296" r:id="rId5"/>
    <p:sldId id="257" r:id="rId6"/>
    <p:sldId id="297" r:id="rId7"/>
    <p:sldId id="261" r:id="rId8"/>
    <p:sldId id="272" r:id="rId9"/>
    <p:sldId id="300" r:id="rId10"/>
    <p:sldId id="320" r:id="rId11"/>
    <p:sldId id="315" r:id="rId12"/>
    <p:sldId id="273" r:id="rId13"/>
    <p:sldId id="276" r:id="rId14"/>
    <p:sldId id="322" r:id="rId15"/>
    <p:sldId id="293" r:id="rId16"/>
    <p:sldId id="306" r:id="rId17"/>
    <p:sldId id="274" r:id="rId18"/>
    <p:sldId id="319" r:id="rId19"/>
    <p:sldId id="277" r:id="rId20"/>
    <p:sldId id="307" r:id="rId21"/>
    <p:sldId id="321" r:id="rId22"/>
    <p:sldId id="279" r:id="rId23"/>
    <p:sldId id="278" r:id="rId24"/>
    <p:sldId id="305" r:id="rId25"/>
    <p:sldId id="308" r:id="rId26"/>
    <p:sldId id="281" r:id="rId27"/>
    <p:sldId id="312" r:id="rId28"/>
    <p:sldId id="310" r:id="rId29"/>
    <p:sldId id="311" r:id="rId30"/>
    <p:sldId id="283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3AAE9"/>
    <a:srgbClr val="215CBB"/>
    <a:srgbClr val="D0B900"/>
    <a:srgbClr val="85B2F6"/>
    <a:srgbClr val="FC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36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hill\Dropbox\Heuristieken\exponentieel%20koolschem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Exponentieel</a:t>
            </a:r>
            <a:r>
              <a:rPr lang="en-US" sz="1800" baseline="0" dirty="0"/>
              <a:t> </a:t>
            </a:r>
            <a:r>
              <a:rPr lang="en-US" sz="1800" baseline="0" dirty="0" err="1"/>
              <a:t>k</a:t>
            </a:r>
            <a:r>
              <a:rPr lang="en-US" sz="1800" dirty="0" err="1"/>
              <a:t>oelschema</a:t>
            </a:r>
            <a:r>
              <a:rPr lang="en-US" sz="1800" dirty="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Blad1!$B$3</c:f>
              <c:strCache>
                <c:ptCount val="1"/>
                <c:pt idx="0">
                  <c:v>T</c:v>
                </c:pt>
              </c:strCache>
            </c:strRef>
          </c:tx>
          <c:spPr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Blad1!$A$4:$A$1813</c:f>
              <c:numCache>
                <c:formatCode>General</c:formatCode>
                <c:ptCount val="18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</c:numCache>
            </c:numRef>
          </c:xVal>
          <c:yVal>
            <c:numRef>
              <c:f>Blad1!$B$4:$B$1813</c:f>
              <c:numCache>
                <c:formatCode>General</c:formatCode>
                <c:ptCount val="1810"/>
                <c:pt idx="0">
                  <c:v>2.9400591E6</c:v>
                </c:pt>
                <c:pt idx="1">
                  <c:v>2.910658509E6</c:v>
                </c:pt>
                <c:pt idx="2">
                  <c:v>2.88155192391E6</c:v>
                </c:pt>
                <c:pt idx="3">
                  <c:v>2.8527364046709E6</c:v>
                </c:pt>
                <c:pt idx="4">
                  <c:v>2.82420904062419E6</c:v>
                </c:pt>
                <c:pt idx="5">
                  <c:v>2.79596695021795E6</c:v>
                </c:pt>
                <c:pt idx="6">
                  <c:v>2.76800728071577E6</c:v>
                </c:pt>
                <c:pt idx="7">
                  <c:v>2.74032720790861E6</c:v>
                </c:pt>
                <c:pt idx="8">
                  <c:v>2.71292393582953E6</c:v>
                </c:pt>
                <c:pt idx="9">
                  <c:v>2.68579469647123E6</c:v>
                </c:pt>
                <c:pt idx="10">
                  <c:v>2.65893674950652E6</c:v>
                </c:pt>
                <c:pt idx="11">
                  <c:v>2.63234738201145E6</c:v>
                </c:pt>
                <c:pt idx="12">
                  <c:v>2.60602390819134E6</c:v>
                </c:pt>
                <c:pt idx="13">
                  <c:v>2.57996366910942E6</c:v>
                </c:pt>
                <c:pt idx="14">
                  <c:v>2.55416403241833E6</c:v>
                </c:pt>
                <c:pt idx="15">
                  <c:v>2.52862239209415E6</c:v>
                </c:pt>
                <c:pt idx="16">
                  <c:v>2.50333616817321E6</c:v>
                </c:pt>
                <c:pt idx="17">
                  <c:v>2.47830280649147E6</c:v>
                </c:pt>
                <c:pt idx="18">
                  <c:v>2.45351977842656E6</c:v>
                </c:pt>
                <c:pt idx="19">
                  <c:v>2.4289845806423E6</c:v>
                </c:pt>
                <c:pt idx="20">
                  <c:v>2.40469473483587E6</c:v>
                </c:pt>
                <c:pt idx="21">
                  <c:v>2.38064778748751E6</c:v>
                </c:pt>
                <c:pt idx="22">
                  <c:v>2.35684130961264E6</c:v>
                </c:pt>
                <c:pt idx="23">
                  <c:v>2.33327289651651E6</c:v>
                </c:pt>
                <c:pt idx="24">
                  <c:v>2.30994016755135E6</c:v>
                </c:pt>
                <c:pt idx="25">
                  <c:v>2.28684076587583E6</c:v>
                </c:pt>
                <c:pt idx="26">
                  <c:v>2.26397235821707E6</c:v>
                </c:pt>
                <c:pt idx="27">
                  <c:v>2.2413326346349E6</c:v>
                </c:pt>
                <c:pt idx="28">
                  <c:v>2.21891930828855E6</c:v>
                </c:pt>
                <c:pt idx="29">
                  <c:v>2.19673011520567E6</c:v>
                </c:pt>
                <c:pt idx="30">
                  <c:v>2.17476281405361E6</c:v>
                </c:pt>
                <c:pt idx="31">
                  <c:v>2.15301518591308E6</c:v>
                </c:pt>
                <c:pt idx="32">
                  <c:v>2.13148503405395E6</c:v>
                </c:pt>
                <c:pt idx="33">
                  <c:v>2.11017018371341E6</c:v>
                </c:pt>
                <c:pt idx="34">
                  <c:v>2.08906848187627E6</c:v>
                </c:pt>
                <c:pt idx="35">
                  <c:v>2.06817779705751E6</c:v>
                </c:pt>
                <c:pt idx="36">
                  <c:v>2.04749601908693E6</c:v>
                </c:pt>
                <c:pt idx="37">
                  <c:v>2.02702105889606E6</c:v>
                </c:pt>
                <c:pt idx="38">
                  <c:v>2.0067508483071E6</c:v>
                </c:pt>
                <c:pt idx="39">
                  <c:v>1.98668333982403E6</c:v>
                </c:pt>
                <c:pt idx="40">
                  <c:v>1.9668165064258E6</c:v>
                </c:pt>
                <c:pt idx="41">
                  <c:v>1.94714834136153E6</c:v>
                </c:pt>
                <c:pt idx="42">
                  <c:v>1.92767685794792E6</c:v>
                </c:pt>
                <c:pt idx="43">
                  <c:v>1.90840008936844E6</c:v>
                </c:pt>
                <c:pt idx="44">
                  <c:v>1.88931608847475E6</c:v>
                </c:pt>
                <c:pt idx="45">
                  <c:v>1.87042292759001E6</c:v>
                </c:pt>
                <c:pt idx="46">
                  <c:v>1.85171869831411E6</c:v>
                </c:pt>
                <c:pt idx="47">
                  <c:v>1.83320151133097E6</c:v>
                </c:pt>
                <c:pt idx="48">
                  <c:v>1.81486949621766E6</c:v>
                </c:pt>
                <c:pt idx="49">
                  <c:v>1.79672080125548E6</c:v>
                </c:pt>
                <c:pt idx="50">
                  <c:v>1.77875359324292E6</c:v>
                </c:pt>
                <c:pt idx="51">
                  <c:v>1.7609660573105E6</c:v>
                </c:pt>
                <c:pt idx="52">
                  <c:v>1.74335639673739E6</c:v>
                </c:pt>
                <c:pt idx="53">
                  <c:v>1.72592283277002E6</c:v>
                </c:pt>
                <c:pt idx="54">
                  <c:v>1.70866360444232E6</c:v>
                </c:pt>
                <c:pt idx="55">
                  <c:v>1.69157696839789E6</c:v>
                </c:pt>
                <c:pt idx="56">
                  <c:v>1.67466119871391E6</c:v>
                </c:pt>
                <c:pt idx="57">
                  <c:v>1.65791458672678E6</c:v>
                </c:pt>
                <c:pt idx="58">
                  <c:v>1.64133544085951E6</c:v>
                </c:pt>
                <c:pt idx="59">
                  <c:v>1.62492208645091E6</c:v>
                </c:pt>
                <c:pt idx="60">
                  <c:v>1.6086728655864E6</c:v>
                </c:pt>
                <c:pt idx="61">
                  <c:v>1.59258613693054E6</c:v>
                </c:pt>
                <c:pt idx="62">
                  <c:v>1.57666027556123E6</c:v>
                </c:pt>
                <c:pt idx="63">
                  <c:v>1.56089367280562E6</c:v>
                </c:pt>
                <c:pt idx="64">
                  <c:v>1.54528473607757E6</c:v>
                </c:pt>
                <c:pt idx="65">
                  <c:v>1.52983188871679E6</c:v>
                </c:pt>
                <c:pt idx="66">
                  <c:v>1.51453356982962E6</c:v>
                </c:pt>
                <c:pt idx="67">
                  <c:v>1.49938823413133E6</c:v>
                </c:pt>
                <c:pt idx="68">
                  <c:v>1.48439435179001E6</c:v>
                </c:pt>
                <c:pt idx="69">
                  <c:v>1.46955040827211E6</c:v>
                </c:pt>
                <c:pt idx="70">
                  <c:v>1.45485490418939E6</c:v>
                </c:pt>
                <c:pt idx="71">
                  <c:v>1.4403063551475E6</c:v>
                </c:pt>
                <c:pt idx="72">
                  <c:v>1.42590329159602E6</c:v>
                </c:pt>
                <c:pt idx="73">
                  <c:v>1.41164425868006E6</c:v>
                </c:pt>
                <c:pt idx="74">
                  <c:v>1.39752781609326E6</c:v>
                </c:pt>
                <c:pt idx="75">
                  <c:v>1.38355253793233E6</c:v>
                </c:pt>
                <c:pt idx="76">
                  <c:v>1.369717012553E6</c:v>
                </c:pt>
                <c:pt idx="77">
                  <c:v>1.35601984242748E6</c:v>
                </c:pt>
                <c:pt idx="78">
                  <c:v>1.3424596440032E6</c:v>
                </c:pt>
                <c:pt idx="79">
                  <c:v>1.32903504756317E6</c:v>
                </c:pt>
                <c:pt idx="80">
                  <c:v>1.31574469708754E6</c:v>
                </c:pt>
                <c:pt idx="81">
                  <c:v>1.30258725011666E6</c:v>
                </c:pt>
                <c:pt idx="82">
                  <c:v>1.28956137761549E6</c:v>
                </c:pt>
                <c:pt idx="83">
                  <c:v>1.27666576383934E6</c:v>
                </c:pt>
                <c:pt idx="84">
                  <c:v>1.26389910620095E6</c:v>
                </c:pt>
                <c:pt idx="85">
                  <c:v>1.25126011513894E6</c:v>
                </c:pt>
                <c:pt idx="86">
                  <c:v>1.23874751398755E6</c:v>
                </c:pt>
                <c:pt idx="87">
                  <c:v>1.22636003884767E6</c:v>
                </c:pt>
                <c:pt idx="88">
                  <c:v>1.2140964384592E6</c:v>
                </c:pt>
                <c:pt idx="89">
                  <c:v>1.2019554740746E6</c:v>
                </c:pt>
                <c:pt idx="90">
                  <c:v>1.18993591933386E6</c:v>
                </c:pt>
                <c:pt idx="91">
                  <c:v>1.17803656014052E6</c:v>
                </c:pt>
                <c:pt idx="92">
                  <c:v>1.16625619453911E6</c:v>
                </c:pt>
                <c:pt idx="93">
                  <c:v>1.15459363259372E6</c:v>
                </c:pt>
                <c:pt idx="94">
                  <c:v>1.1430476962678E6</c:v>
                </c:pt>
                <c:pt idx="95">
                  <c:v>1.13161721930511E6</c:v>
                </c:pt>
                <c:pt idx="96">
                  <c:v>1.12030104711206E6</c:v>
                </c:pt>
                <c:pt idx="97">
                  <c:v>1.10909803664094E6</c:v>
                </c:pt>
                <c:pt idx="98">
                  <c:v>1.09800705627453E6</c:v>
                </c:pt>
                <c:pt idx="99">
                  <c:v>1.08702698571178E6</c:v>
                </c:pt>
                <c:pt idx="100">
                  <c:v>1.07615671585466E6</c:v>
                </c:pt>
                <c:pt idx="101">
                  <c:v>1.06539514869612E6</c:v>
                </c:pt>
                <c:pt idx="102">
                  <c:v>1.05474119720916E6</c:v>
                </c:pt>
                <c:pt idx="103">
                  <c:v>1.04419378523706E6</c:v>
                </c:pt>
                <c:pt idx="104">
                  <c:v>1.03375184738469E6</c:v>
                </c:pt>
                <c:pt idx="105">
                  <c:v>1.02341432891085E6</c:v>
                </c:pt>
                <c:pt idx="106">
                  <c:v>1.01318018562174E6</c:v>
                </c:pt>
                <c:pt idx="107">
                  <c:v>1.00304838376552E6</c:v>
                </c:pt>
                <c:pt idx="108">
                  <c:v>993017.8999278651</c:v>
                </c:pt>
                <c:pt idx="109">
                  <c:v>983087.7209285863</c:v>
                </c:pt>
                <c:pt idx="110">
                  <c:v>973256.8437193006</c:v>
                </c:pt>
                <c:pt idx="111">
                  <c:v>963524.2752821073</c:v>
                </c:pt>
                <c:pt idx="112">
                  <c:v>953889.0325292865</c:v>
                </c:pt>
                <c:pt idx="113">
                  <c:v>944350.1422039936</c:v>
                </c:pt>
                <c:pt idx="114">
                  <c:v>934906.6407819537</c:v>
                </c:pt>
                <c:pt idx="115">
                  <c:v>925557.5743741336</c:v>
                </c:pt>
                <c:pt idx="116">
                  <c:v>916301.9986303928</c:v>
                </c:pt>
                <c:pt idx="117">
                  <c:v>907138.9786440888</c:v>
                </c:pt>
                <c:pt idx="118">
                  <c:v>898067.588857648</c:v>
                </c:pt>
                <c:pt idx="119">
                  <c:v>889086.9129690713</c:v>
                </c:pt>
                <c:pt idx="120">
                  <c:v>880196.0438393807</c:v>
                </c:pt>
                <c:pt idx="121">
                  <c:v>871394.083400987</c:v>
                </c:pt>
                <c:pt idx="122">
                  <c:v>862680.142566977</c:v>
                </c:pt>
                <c:pt idx="123">
                  <c:v>854053.3411413071</c:v>
                </c:pt>
                <c:pt idx="124">
                  <c:v>845512.8077298941</c:v>
                </c:pt>
                <c:pt idx="125">
                  <c:v>837057.6796525951</c:v>
                </c:pt>
                <c:pt idx="126">
                  <c:v>828687.1028560691</c:v>
                </c:pt>
                <c:pt idx="127">
                  <c:v>820400.231827509</c:v>
                </c:pt>
                <c:pt idx="128">
                  <c:v>812196.2295092333</c:v>
                </c:pt>
                <c:pt idx="129">
                  <c:v>804074.2672141414</c:v>
                </c:pt>
                <c:pt idx="130">
                  <c:v>796033.524541999</c:v>
                </c:pt>
                <c:pt idx="131">
                  <c:v>788073.1892965791</c:v>
                </c:pt>
                <c:pt idx="132">
                  <c:v>780192.457403614</c:v>
                </c:pt>
                <c:pt idx="133">
                  <c:v>772390.5328295777</c:v>
                </c:pt>
                <c:pt idx="134">
                  <c:v>764666.627501282</c:v>
                </c:pt>
                <c:pt idx="135">
                  <c:v>757019.9612262694</c:v>
                </c:pt>
                <c:pt idx="136">
                  <c:v>749449.7616140065</c:v>
                </c:pt>
                <c:pt idx="137">
                  <c:v>741955.2639978664</c:v>
                </c:pt>
                <c:pt idx="138">
                  <c:v>734535.7113578877</c:v>
                </c:pt>
                <c:pt idx="139">
                  <c:v>727190.3542443088</c:v>
                </c:pt>
                <c:pt idx="140">
                  <c:v>719918.4507018657</c:v>
                </c:pt>
                <c:pt idx="141">
                  <c:v>712719.2661948471</c:v>
                </c:pt>
                <c:pt idx="142">
                  <c:v>705592.0735328986</c:v>
                </c:pt>
                <c:pt idx="143">
                  <c:v>698536.1527975693</c:v>
                </c:pt>
                <c:pt idx="144">
                  <c:v>691550.7912695939</c:v>
                </c:pt>
                <c:pt idx="145">
                  <c:v>684635.2833568979</c:v>
                </c:pt>
                <c:pt idx="146">
                  <c:v>677788.930523329</c:v>
                </c:pt>
                <c:pt idx="147">
                  <c:v>671011.0412180957</c:v>
                </c:pt>
                <c:pt idx="148">
                  <c:v>664300.930805915</c:v>
                </c:pt>
                <c:pt idx="149">
                  <c:v>657657.9214978556</c:v>
                </c:pt>
                <c:pt idx="150">
                  <c:v>651081.342282877</c:v>
                </c:pt>
                <c:pt idx="151">
                  <c:v>644570.5288600488</c:v>
                </c:pt>
                <c:pt idx="152">
                  <c:v>638124.8235714476</c:v>
                </c:pt>
                <c:pt idx="153">
                  <c:v>631743.5753357331</c:v>
                </c:pt>
                <c:pt idx="154">
                  <c:v>625426.1395823758</c:v>
                </c:pt>
                <c:pt idx="155">
                  <c:v>619171.8781865521</c:v>
                </c:pt>
                <c:pt idx="156">
                  <c:v>612980.1594046864</c:v>
                </c:pt>
                <c:pt idx="157">
                  <c:v>606850.3578106395</c:v>
                </c:pt>
                <c:pt idx="158">
                  <c:v>600781.8542325334</c:v>
                </c:pt>
                <c:pt idx="159">
                  <c:v>594774.0356902078</c:v>
                </c:pt>
                <c:pt idx="160">
                  <c:v>588826.2953333053</c:v>
                </c:pt>
                <c:pt idx="161">
                  <c:v>582938.0323799717</c:v>
                </c:pt>
                <c:pt idx="162">
                  <c:v>577108.652056173</c:v>
                </c:pt>
                <c:pt idx="163">
                  <c:v>571337.5655356114</c:v>
                </c:pt>
                <c:pt idx="164">
                  <c:v>565624.1898802546</c:v>
                </c:pt>
                <c:pt idx="165">
                  <c:v>559967.9479814526</c:v>
                </c:pt>
                <c:pt idx="166">
                  <c:v>554368.2685016384</c:v>
                </c:pt>
                <c:pt idx="167">
                  <c:v>548824.5858166217</c:v>
                </c:pt>
                <c:pt idx="168">
                  <c:v>543336.3399584553</c:v>
                </c:pt>
                <c:pt idx="169">
                  <c:v>537902.9765588709</c:v>
                </c:pt>
                <c:pt idx="170">
                  <c:v>532523.9467932822</c:v>
                </c:pt>
                <c:pt idx="171">
                  <c:v>527198.7073253493</c:v>
                </c:pt>
                <c:pt idx="172">
                  <c:v>521926.7202520959</c:v>
                </c:pt>
                <c:pt idx="173">
                  <c:v>516707.453049575</c:v>
                </c:pt>
                <c:pt idx="174">
                  <c:v>511540.3785190791</c:v>
                </c:pt>
                <c:pt idx="175">
                  <c:v>506424.9747338883</c:v>
                </c:pt>
                <c:pt idx="176">
                  <c:v>501360.7249865495</c:v>
                </c:pt>
                <c:pt idx="177">
                  <c:v>496347.1177366838</c:v>
                </c:pt>
                <c:pt idx="178">
                  <c:v>491383.6465593171</c:v>
                </c:pt>
                <c:pt idx="179">
                  <c:v>486469.810093724</c:v>
                </c:pt>
                <c:pt idx="180">
                  <c:v>481605.1119927865</c:v>
                </c:pt>
                <c:pt idx="181">
                  <c:v>476789.0608728588</c:v>
                </c:pt>
                <c:pt idx="182">
                  <c:v>472021.1702641301</c:v>
                </c:pt>
                <c:pt idx="183">
                  <c:v>467300.9585614888</c:v>
                </c:pt>
                <c:pt idx="184">
                  <c:v>462627.948975874</c:v>
                </c:pt>
                <c:pt idx="185">
                  <c:v>458001.6694861153</c:v>
                </c:pt>
                <c:pt idx="186">
                  <c:v>453421.6527912538</c:v>
                </c:pt>
                <c:pt idx="187">
                  <c:v>448887.4362633416</c:v>
                </c:pt>
                <c:pt idx="188">
                  <c:v>444398.5619007081</c:v>
                </c:pt>
                <c:pt idx="189">
                  <c:v>439954.5762817011</c:v>
                </c:pt>
                <c:pt idx="190">
                  <c:v>435555.030518884</c:v>
                </c:pt>
                <c:pt idx="191">
                  <c:v>431199.4802136952</c:v>
                </c:pt>
                <c:pt idx="192">
                  <c:v>426887.4854115582</c:v>
                </c:pt>
                <c:pt idx="193">
                  <c:v>422618.6105574425</c:v>
                </c:pt>
                <c:pt idx="194">
                  <c:v>418392.4244518682</c:v>
                </c:pt>
                <c:pt idx="195">
                  <c:v>414208.5002073495</c:v>
                </c:pt>
                <c:pt idx="196">
                  <c:v>410066.415205276</c:v>
                </c:pt>
                <c:pt idx="197">
                  <c:v>405965.7510532232</c:v>
                </c:pt>
                <c:pt idx="198">
                  <c:v>401906.093542691</c:v>
                </c:pt>
                <c:pt idx="199">
                  <c:v>397887.0326072641</c:v>
                </c:pt>
                <c:pt idx="200">
                  <c:v>393908.1622811914</c:v>
                </c:pt>
                <c:pt idx="201">
                  <c:v>389969.0806583796</c:v>
                </c:pt>
                <c:pt idx="202">
                  <c:v>386069.3898517957</c:v>
                </c:pt>
                <c:pt idx="203">
                  <c:v>382208.6959532778</c:v>
                </c:pt>
                <c:pt idx="204">
                  <c:v>378386.6089937448</c:v>
                </c:pt>
                <c:pt idx="205">
                  <c:v>374602.7429038075</c:v>
                </c:pt>
                <c:pt idx="206">
                  <c:v>370856.7154747695</c:v>
                </c:pt>
                <c:pt idx="207">
                  <c:v>367148.1483200215</c:v>
                </c:pt>
                <c:pt idx="208">
                  <c:v>363476.6668368215</c:v>
                </c:pt>
                <c:pt idx="209">
                  <c:v>359841.9001684533</c:v>
                </c:pt>
                <c:pt idx="210">
                  <c:v>356243.4811667688</c:v>
                </c:pt>
                <c:pt idx="211">
                  <c:v>352681.0463551008</c:v>
                </c:pt>
                <c:pt idx="212">
                  <c:v>349154.23589155</c:v>
                </c:pt>
                <c:pt idx="213">
                  <c:v>345662.6935326346</c:v>
                </c:pt>
                <c:pt idx="214">
                  <c:v>342206.0665973081</c:v>
                </c:pt>
                <c:pt idx="215">
                  <c:v>338784.0059313351</c:v>
                </c:pt>
                <c:pt idx="216">
                  <c:v>335396.1658720218</c:v>
                </c:pt>
                <c:pt idx="217">
                  <c:v>332042.2042133016</c:v>
                </c:pt>
                <c:pt idx="218">
                  <c:v>328721.7821711686</c:v>
                </c:pt>
                <c:pt idx="219">
                  <c:v>325434.564349457</c:v>
                </c:pt>
                <c:pt idx="220">
                  <c:v>322180.2187059621</c:v>
                </c:pt>
                <c:pt idx="221">
                  <c:v>318958.4165189027</c:v>
                </c:pt>
                <c:pt idx="222">
                  <c:v>315768.8323537137</c:v>
                </c:pt>
                <c:pt idx="223">
                  <c:v>312611.1440301766</c:v>
                </c:pt>
                <c:pt idx="224">
                  <c:v>309485.032589875</c:v>
                </c:pt>
                <c:pt idx="225">
                  <c:v>306390.1822639761</c:v>
                </c:pt>
                <c:pt idx="226">
                  <c:v>303326.2804413364</c:v>
                </c:pt>
                <c:pt idx="227">
                  <c:v>300293.0176369229</c:v>
                </c:pt>
                <c:pt idx="228">
                  <c:v>297290.0874605538</c:v>
                </c:pt>
                <c:pt idx="229">
                  <c:v>294317.1865859482</c:v>
                </c:pt>
                <c:pt idx="230">
                  <c:v>291374.0147200885</c:v>
                </c:pt>
                <c:pt idx="231">
                  <c:v>288460.274572888</c:v>
                </c:pt>
                <c:pt idx="232">
                  <c:v>285575.6718271585</c:v>
                </c:pt>
                <c:pt idx="233">
                  <c:v>282719.9151088874</c:v>
                </c:pt>
                <c:pt idx="234">
                  <c:v>279892.7159577985</c:v>
                </c:pt>
                <c:pt idx="235">
                  <c:v>277093.7887982205</c:v>
                </c:pt>
                <c:pt idx="236">
                  <c:v>274322.8509102378</c:v>
                </c:pt>
                <c:pt idx="237">
                  <c:v>271579.6224011359</c:v>
                </c:pt>
                <c:pt idx="238">
                  <c:v>268863.8261771246</c:v>
                </c:pt>
                <c:pt idx="239">
                  <c:v>266175.1879153533</c:v>
                </c:pt>
                <c:pt idx="240">
                  <c:v>263513.4360361998</c:v>
                </c:pt>
                <c:pt idx="241">
                  <c:v>260878.3016758378</c:v>
                </c:pt>
                <c:pt idx="242">
                  <c:v>258269.5186590794</c:v>
                </c:pt>
                <c:pt idx="243">
                  <c:v>255686.8234724886</c:v>
                </c:pt>
                <c:pt idx="244">
                  <c:v>253129.9552377637</c:v>
                </c:pt>
                <c:pt idx="245">
                  <c:v>250598.6556853861</c:v>
                </c:pt>
                <c:pt idx="246">
                  <c:v>248092.6691285323</c:v>
                </c:pt>
                <c:pt idx="247">
                  <c:v>245611.7424372469</c:v>
                </c:pt>
                <c:pt idx="248">
                  <c:v>243155.6250128744</c:v>
                </c:pt>
                <c:pt idx="249">
                  <c:v>240724.0687627457</c:v>
                </c:pt>
                <c:pt idx="250">
                  <c:v>238316.8280751182</c:v>
                </c:pt>
                <c:pt idx="251">
                  <c:v>235933.659794367</c:v>
                </c:pt>
                <c:pt idx="252">
                  <c:v>233574.3231964232</c:v>
                </c:pt>
                <c:pt idx="253">
                  <c:v>231238.5799644591</c:v>
                </c:pt>
                <c:pt idx="254">
                  <c:v>228926.1941648145</c:v>
                </c:pt>
                <c:pt idx="255">
                  <c:v>226636.9322231664</c:v>
                </c:pt>
                <c:pt idx="256">
                  <c:v>224370.5629009347</c:v>
                </c:pt>
                <c:pt idx="257">
                  <c:v>222126.8572719253</c:v>
                </c:pt>
                <c:pt idx="258">
                  <c:v>219905.5886992061</c:v>
                </c:pt>
                <c:pt idx="259">
                  <c:v>217706.532812214</c:v>
                </c:pt>
                <c:pt idx="260">
                  <c:v>215529.4674840919</c:v>
                </c:pt>
                <c:pt idx="261">
                  <c:v>213374.172809251</c:v>
                </c:pt>
                <c:pt idx="262">
                  <c:v>211240.4310811585</c:v>
                </c:pt>
                <c:pt idx="263">
                  <c:v>209128.0267703469</c:v>
                </c:pt>
                <c:pt idx="264">
                  <c:v>207036.7465026434</c:v>
                </c:pt>
                <c:pt idx="265">
                  <c:v>204966.379037617</c:v>
                </c:pt>
                <c:pt idx="266">
                  <c:v>202916.7152472408</c:v>
                </c:pt>
                <c:pt idx="267">
                  <c:v>200887.5480947684</c:v>
                </c:pt>
                <c:pt idx="268">
                  <c:v>198878.6726138207</c:v>
                </c:pt>
                <c:pt idx="269">
                  <c:v>196889.8858876825</c:v>
                </c:pt>
                <c:pt idx="270">
                  <c:v>194920.9870288057</c:v>
                </c:pt>
                <c:pt idx="271">
                  <c:v>192971.7771585176</c:v>
                </c:pt>
                <c:pt idx="272">
                  <c:v>191042.0593869324</c:v>
                </c:pt>
                <c:pt idx="273">
                  <c:v>189131.6387930631</c:v>
                </c:pt>
                <c:pt idx="274">
                  <c:v>187240.3224051325</c:v>
                </c:pt>
                <c:pt idx="275">
                  <c:v>185367.9191810811</c:v>
                </c:pt>
                <c:pt idx="276">
                  <c:v>183514.2399892703</c:v>
                </c:pt>
                <c:pt idx="277">
                  <c:v>181679.0975893777</c:v>
                </c:pt>
                <c:pt idx="278">
                  <c:v>179862.3066134838</c:v>
                </c:pt>
                <c:pt idx="279">
                  <c:v>178063.683547349</c:v>
                </c:pt>
                <c:pt idx="280">
                  <c:v>176283.0467118755</c:v>
                </c:pt>
                <c:pt idx="281">
                  <c:v>174520.2162447568</c:v>
                </c:pt>
                <c:pt idx="282">
                  <c:v>172775.0140823091</c:v>
                </c:pt>
                <c:pt idx="283">
                  <c:v>171047.2639414861</c:v>
                </c:pt>
                <c:pt idx="284">
                  <c:v>169336.7913020712</c:v>
                </c:pt>
                <c:pt idx="285">
                  <c:v>167643.4233890505</c:v>
                </c:pt>
                <c:pt idx="286">
                  <c:v>165966.98915516</c:v>
                </c:pt>
                <c:pt idx="287">
                  <c:v>164307.3192636084</c:v>
                </c:pt>
                <c:pt idx="288">
                  <c:v>162664.2460709724</c:v>
                </c:pt>
                <c:pt idx="289">
                  <c:v>161037.6036102626</c:v>
                </c:pt>
                <c:pt idx="290">
                  <c:v>159427.22757416</c:v>
                </c:pt>
                <c:pt idx="291">
                  <c:v>157832.9552984184</c:v>
                </c:pt>
                <c:pt idx="292">
                  <c:v>156254.6257454342</c:v>
                </c:pt>
                <c:pt idx="293">
                  <c:v>154692.0794879798</c:v>
                </c:pt>
                <c:pt idx="294">
                  <c:v>153145.1586931</c:v>
                </c:pt>
                <c:pt idx="295">
                  <c:v>151613.7071061691</c:v>
                </c:pt>
                <c:pt idx="296">
                  <c:v>150097.5700351073</c:v>
                </c:pt>
                <c:pt idx="297">
                  <c:v>148596.5943347563</c:v>
                </c:pt>
                <c:pt idx="298">
                  <c:v>147110.6283914087</c:v>
                </c:pt>
                <c:pt idx="299">
                  <c:v>145639.5221074946</c:v>
                </c:pt>
                <c:pt idx="300">
                  <c:v>144183.1268864196</c:v>
                </c:pt>
                <c:pt idx="301">
                  <c:v>142741.2956175554</c:v>
                </c:pt>
                <c:pt idx="302">
                  <c:v>141313.8826613798</c:v>
                </c:pt>
                <c:pt idx="303">
                  <c:v>139900.7438347661</c:v>
                </c:pt>
                <c:pt idx="304">
                  <c:v>138501.7363964184</c:v>
                </c:pt>
                <c:pt idx="305">
                  <c:v>137116.7190324542</c:v>
                </c:pt>
                <c:pt idx="306">
                  <c:v>135745.5518421296</c:v>
                </c:pt>
                <c:pt idx="307">
                  <c:v>134388.0963237084</c:v>
                </c:pt>
                <c:pt idx="308">
                  <c:v>133044.2153604713</c:v>
                </c:pt>
                <c:pt idx="309">
                  <c:v>131713.7732068666</c:v>
                </c:pt>
                <c:pt idx="310">
                  <c:v>130396.635474798</c:v>
                </c:pt>
                <c:pt idx="311">
                  <c:v>129092.66912005</c:v>
                </c:pt>
                <c:pt idx="312">
                  <c:v>127801.7424288494</c:v>
                </c:pt>
                <c:pt idx="313">
                  <c:v>126523.725004561</c:v>
                </c:pt>
                <c:pt idx="314">
                  <c:v>125258.4877545153</c:v>
                </c:pt>
                <c:pt idx="315">
                  <c:v>124005.9028769701</c:v>
                </c:pt>
                <c:pt idx="316">
                  <c:v>122765.8438482004</c:v>
                </c:pt>
                <c:pt idx="317">
                  <c:v>121538.1854097185</c:v>
                </c:pt>
                <c:pt idx="318">
                  <c:v>120322.8035556213</c:v>
                </c:pt>
                <c:pt idx="319">
                  <c:v>119119.5755200651</c:v>
                </c:pt>
                <c:pt idx="320">
                  <c:v>117928.3797648644</c:v>
                </c:pt>
                <c:pt idx="321">
                  <c:v>116749.0959672158</c:v>
                </c:pt>
                <c:pt idx="322">
                  <c:v>115581.6050075436</c:v>
                </c:pt>
                <c:pt idx="323">
                  <c:v>114425.7889574682</c:v>
                </c:pt>
                <c:pt idx="324">
                  <c:v>113281.5310678935</c:v>
                </c:pt>
                <c:pt idx="325">
                  <c:v>112148.7157572145</c:v>
                </c:pt>
                <c:pt idx="326">
                  <c:v>111027.2285996424</c:v>
                </c:pt>
                <c:pt idx="327">
                  <c:v>109916.956313646</c:v>
                </c:pt>
                <c:pt idx="328">
                  <c:v>108817.7867505095</c:v>
                </c:pt>
                <c:pt idx="329">
                  <c:v>107729.6088830044</c:v>
                </c:pt>
                <c:pt idx="330">
                  <c:v>106652.3127941744</c:v>
                </c:pt>
                <c:pt idx="331">
                  <c:v>105585.7896662326</c:v>
                </c:pt>
                <c:pt idx="332">
                  <c:v>104529.9317695703</c:v>
                </c:pt>
                <c:pt idx="333">
                  <c:v>103484.6324518746</c:v>
                </c:pt>
                <c:pt idx="334">
                  <c:v>102449.786127356</c:v>
                </c:pt>
                <c:pt idx="335">
                  <c:v>101425.2882660823</c:v>
                </c:pt>
                <c:pt idx="336">
                  <c:v>100411.0353834214</c:v>
                </c:pt>
                <c:pt idx="337">
                  <c:v>99406.9250295873</c:v>
                </c:pt>
                <c:pt idx="338">
                  <c:v>98412.8557792914</c:v>
                </c:pt>
                <c:pt idx="339">
                  <c:v>97428.72722149847</c:v>
                </c:pt>
                <c:pt idx="340">
                  <c:v>96454.43994928342</c:v>
                </c:pt>
                <c:pt idx="341">
                  <c:v>95489.89554979064</c:v>
                </c:pt>
                <c:pt idx="342">
                  <c:v>94534.99659429262</c:v>
                </c:pt>
                <c:pt idx="343">
                  <c:v>93589.64662834981</c:v>
                </c:pt>
                <c:pt idx="344">
                  <c:v>92653.75016206632</c:v>
                </c:pt>
                <c:pt idx="345">
                  <c:v>91727.21266044564</c:v>
                </c:pt>
                <c:pt idx="346">
                  <c:v>90809.94053384112</c:v>
                </c:pt>
                <c:pt idx="347">
                  <c:v>89901.84112850278</c:v>
                </c:pt>
                <c:pt idx="348">
                  <c:v>89002.82271721776</c:v>
                </c:pt>
                <c:pt idx="349">
                  <c:v>88112.79449004557</c:v>
                </c:pt>
                <c:pt idx="350">
                  <c:v>87231.66654514511</c:v>
                </c:pt>
                <c:pt idx="351">
                  <c:v>86359.3498796936</c:v>
                </c:pt>
                <c:pt idx="352">
                  <c:v>85495.75638089674</c:v>
                </c:pt>
                <c:pt idx="353">
                  <c:v>84640.79881708774</c:v>
                </c:pt>
                <c:pt idx="354">
                  <c:v>83794.3908289169</c:v>
                </c:pt>
                <c:pt idx="355">
                  <c:v>82956.44692062763</c:v>
                </c:pt>
                <c:pt idx="356">
                  <c:v>82126.88245142141</c:v>
                </c:pt>
                <c:pt idx="357">
                  <c:v>81305.61362690725</c:v>
                </c:pt>
                <c:pt idx="358">
                  <c:v>80492.5574906382</c:v>
                </c:pt>
                <c:pt idx="359">
                  <c:v>79687.6319157318</c:v>
                </c:pt>
                <c:pt idx="360">
                  <c:v>78890.75559657441</c:v>
                </c:pt>
                <c:pt idx="361">
                  <c:v>78101.84804060867</c:v>
                </c:pt>
                <c:pt idx="362">
                  <c:v>77320.8295602026</c:v>
                </c:pt>
                <c:pt idx="363">
                  <c:v>76547.62126460058</c:v>
                </c:pt>
                <c:pt idx="364">
                  <c:v>75782.14505195454</c:v>
                </c:pt>
                <c:pt idx="365">
                  <c:v>75024.323601435</c:v>
                </c:pt>
                <c:pt idx="366">
                  <c:v>74274.08036542064</c:v>
                </c:pt>
                <c:pt idx="367">
                  <c:v>73531.33956176641</c:v>
                </c:pt>
                <c:pt idx="368">
                  <c:v>72796.02616614878</c:v>
                </c:pt>
                <c:pt idx="369">
                  <c:v>72068.0659044873</c:v>
                </c:pt>
                <c:pt idx="370">
                  <c:v>71347.3852454424</c:v>
                </c:pt>
                <c:pt idx="371">
                  <c:v>70633.911392988</c:v>
                </c:pt>
                <c:pt idx="372">
                  <c:v>69927.57227905811</c:v>
                </c:pt>
                <c:pt idx="373">
                  <c:v>69228.29655626742</c:v>
                </c:pt>
                <c:pt idx="374">
                  <c:v>68536.01359070487</c:v>
                </c:pt>
                <c:pt idx="375">
                  <c:v>67850.6534547979</c:v>
                </c:pt>
                <c:pt idx="376">
                  <c:v>67172.14692024984</c:v>
                </c:pt>
                <c:pt idx="377">
                  <c:v>66500.42545104735</c:v>
                </c:pt>
                <c:pt idx="378">
                  <c:v>65835.42119653688</c:v>
                </c:pt>
                <c:pt idx="379">
                  <c:v>65177.06698457147</c:v>
                </c:pt>
                <c:pt idx="380">
                  <c:v>64525.29631472575</c:v>
                </c:pt>
                <c:pt idx="381">
                  <c:v>63880.04335157851</c:v>
                </c:pt>
                <c:pt idx="382">
                  <c:v>63241.24291806273</c:v>
                </c:pt>
                <c:pt idx="383">
                  <c:v>62608.8304888821</c:v>
                </c:pt>
                <c:pt idx="384">
                  <c:v>61982.74218399323</c:v>
                </c:pt>
                <c:pt idx="385">
                  <c:v>61362.91476215333</c:v>
                </c:pt>
                <c:pt idx="386">
                  <c:v>60749.28561453177</c:v>
                </c:pt>
                <c:pt idx="387">
                  <c:v>60141.79275838649</c:v>
                </c:pt>
                <c:pt idx="388">
                  <c:v>59540.37483080263</c:v>
                </c:pt>
                <c:pt idx="389">
                  <c:v>58944.9710824946</c:v>
                </c:pt>
                <c:pt idx="390">
                  <c:v>58355.52137166958</c:v>
                </c:pt>
                <c:pt idx="391">
                  <c:v>57771.96615795296</c:v>
                </c:pt>
                <c:pt idx="392">
                  <c:v>57194.24649637343</c:v>
                </c:pt>
                <c:pt idx="393">
                  <c:v>56622.3040314097</c:v>
                </c:pt>
                <c:pt idx="394">
                  <c:v>56056.0809910956</c:v>
                </c:pt>
                <c:pt idx="395">
                  <c:v>55495.52018118458</c:v>
                </c:pt>
                <c:pt idx="396">
                  <c:v>54940.56497937278</c:v>
                </c:pt>
                <c:pt idx="397">
                  <c:v>54391.15932957905</c:v>
                </c:pt>
                <c:pt idx="398">
                  <c:v>53847.24773628321</c:v>
                </c:pt>
                <c:pt idx="399">
                  <c:v>53308.77525892043</c:v>
                </c:pt>
                <c:pt idx="400">
                  <c:v>52775.6875063312</c:v>
                </c:pt>
                <c:pt idx="401">
                  <c:v>52247.93063126791</c:v>
                </c:pt>
                <c:pt idx="402">
                  <c:v>51725.45132495523</c:v>
                </c:pt>
                <c:pt idx="403">
                  <c:v>51208.19681170567</c:v>
                </c:pt>
                <c:pt idx="404">
                  <c:v>50696.11484358862</c:v>
                </c:pt>
                <c:pt idx="405">
                  <c:v>50189.15369515273</c:v>
                </c:pt>
                <c:pt idx="406">
                  <c:v>49687.26215820119</c:v>
                </c:pt>
                <c:pt idx="407">
                  <c:v>49190.3895366192</c:v>
                </c:pt>
                <c:pt idx="408">
                  <c:v>48698.485641253</c:v>
                </c:pt>
                <c:pt idx="409">
                  <c:v>48211.50078484046</c:v>
                </c:pt>
                <c:pt idx="410">
                  <c:v>47729.38577699206</c:v>
                </c:pt>
                <c:pt idx="411">
                  <c:v>47252.09191922214</c:v>
                </c:pt>
                <c:pt idx="412">
                  <c:v>46779.57100002992</c:v>
                </c:pt>
                <c:pt idx="413">
                  <c:v>46311.7752900296</c:v>
                </c:pt>
                <c:pt idx="414">
                  <c:v>45848.65753712932</c:v>
                </c:pt>
                <c:pt idx="415">
                  <c:v>45390.17096175803</c:v>
                </c:pt>
                <c:pt idx="416">
                  <c:v>44936.26925214045</c:v>
                </c:pt>
                <c:pt idx="417">
                  <c:v>44486.90655961904</c:v>
                </c:pt>
                <c:pt idx="418">
                  <c:v>44042.03749402285</c:v>
                </c:pt>
                <c:pt idx="419">
                  <c:v>43601.61711908262</c:v>
                </c:pt>
                <c:pt idx="420">
                  <c:v>43165.60094789178</c:v>
                </c:pt>
                <c:pt idx="421">
                  <c:v>42733.94493841288</c:v>
                </c:pt>
                <c:pt idx="422">
                  <c:v>42306.60548902873</c:v>
                </c:pt>
                <c:pt idx="423">
                  <c:v>41883.53943413846</c:v>
                </c:pt>
                <c:pt idx="424">
                  <c:v>41464.70403979708</c:v>
                </c:pt>
                <c:pt idx="425">
                  <c:v>41050.05699939916</c:v>
                </c:pt>
                <c:pt idx="426">
                  <c:v>40639.55642940512</c:v>
                </c:pt>
                <c:pt idx="427">
                  <c:v>40233.16086511102</c:v>
                </c:pt>
                <c:pt idx="428">
                  <c:v>39830.82925645996</c:v>
                </c:pt>
                <c:pt idx="429">
                  <c:v>39432.52096389535</c:v>
                </c:pt>
                <c:pt idx="430">
                  <c:v>39038.19575425638</c:v>
                </c:pt>
                <c:pt idx="431">
                  <c:v>38647.81379671382</c:v>
                </c:pt>
                <c:pt idx="432">
                  <c:v>38261.3356587467</c:v>
                </c:pt>
                <c:pt idx="433">
                  <c:v>37878.72230215919</c:v>
                </c:pt>
                <c:pt idx="434">
                  <c:v>37499.93507913763</c:v>
                </c:pt>
                <c:pt idx="435">
                  <c:v>37124.93572834625</c:v>
                </c:pt>
                <c:pt idx="436">
                  <c:v>36753.68637106279</c:v>
                </c:pt>
                <c:pt idx="437">
                  <c:v>36386.14950735216</c:v>
                </c:pt>
                <c:pt idx="438">
                  <c:v>36022.28801227864</c:v>
                </c:pt>
                <c:pt idx="439">
                  <c:v>35662.06513215583</c:v>
                </c:pt>
                <c:pt idx="440">
                  <c:v>35305.44448083427</c:v>
                </c:pt>
                <c:pt idx="441">
                  <c:v>34952.39003602594</c:v>
                </c:pt>
                <c:pt idx="442">
                  <c:v>34602.86613566567</c:v>
                </c:pt>
                <c:pt idx="443">
                  <c:v>34256.83747430903</c:v>
                </c:pt>
                <c:pt idx="444">
                  <c:v>33914.26909956589</c:v>
                </c:pt>
                <c:pt idx="445">
                  <c:v>33575.12640857023</c:v>
                </c:pt>
                <c:pt idx="446">
                  <c:v>33239.37514448458</c:v>
                </c:pt>
                <c:pt idx="447">
                  <c:v>32906.98139303973</c:v>
                </c:pt>
                <c:pt idx="448">
                  <c:v>32577.91157910931</c:v>
                </c:pt>
                <c:pt idx="449">
                  <c:v>32252.13246331823</c:v>
                </c:pt>
                <c:pt idx="450">
                  <c:v>31929.61113868505</c:v>
                </c:pt>
                <c:pt idx="451">
                  <c:v>31610.3150272982</c:v>
                </c:pt>
                <c:pt idx="452">
                  <c:v>31294.21187702522</c:v>
                </c:pt>
                <c:pt idx="453">
                  <c:v>30981.26975825497</c:v>
                </c:pt>
                <c:pt idx="454">
                  <c:v>30671.45706067242</c:v>
                </c:pt>
                <c:pt idx="455">
                  <c:v>30364.7424900657</c:v>
                </c:pt>
                <c:pt idx="456">
                  <c:v>30061.09506516503</c:v>
                </c:pt>
                <c:pt idx="457">
                  <c:v>29760.4841145134</c:v>
                </c:pt>
                <c:pt idx="458">
                  <c:v>29462.87927336821</c:v>
                </c:pt>
                <c:pt idx="459">
                  <c:v>29168.25048063457</c:v>
                </c:pt>
                <c:pt idx="460">
                  <c:v>28876.56797582822</c:v>
                </c:pt>
                <c:pt idx="461">
                  <c:v>28587.80229606993</c:v>
                </c:pt>
                <c:pt idx="462">
                  <c:v>28301.92427310924</c:v>
                </c:pt>
                <c:pt idx="463">
                  <c:v>28018.90503037814</c:v>
                </c:pt>
                <c:pt idx="464">
                  <c:v>27738.71598007436</c:v>
                </c:pt>
                <c:pt idx="465">
                  <c:v>27461.32882027362</c:v>
                </c:pt>
                <c:pt idx="466">
                  <c:v>27186.71553207088</c:v>
                </c:pt>
                <c:pt idx="467">
                  <c:v>26914.84837675017</c:v>
                </c:pt>
                <c:pt idx="468">
                  <c:v>26645.69989298267</c:v>
                </c:pt>
                <c:pt idx="469">
                  <c:v>26379.24289405285</c:v>
                </c:pt>
                <c:pt idx="470">
                  <c:v>26115.45046511232</c:v>
                </c:pt>
                <c:pt idx="471">
                  <c:v>25854.29596046119</c:v>
                </c:pt>
                <c:pt idx="472">
                  <c:v>25595.75300085658</c:v>
                </c:pt>
                <c:pt idx="473">
                  <c:v>25339.79547084801</c:v>
                </c:pt>
                <c:pt idx="474">
                  <c:v>25086.39751613951</c:v>
                </c:pt>
                <c:pt idx="475">
                  <c:v>24835.53354097809</c:v>
                </c:pt>
                <c:pt idx="476">
                  <c:v>24587.17820556835</c:v>
                </c:pt>
                <c:pt idx="477">
                  <c:v>24341.30642351267</c:v>
                </c:pt>
                <c:pt idx="478">
                  <c:v>24097.89335927754</c:v>
                </c:pt>
                <c:pt idx="479">
                  <c:v>23856.91442568477</c:v>
                </c:pt>
                <c:pt idx="480">
                  <c:v>23618.34528142792</c:v>
                </c:pt>
                <c:pt idx="481">
                  <c:v>23382.16182861364</c:v>
                </c:pt>
                <c:pt idx="482">
                  <c:v>23148.3402103275</c:v>
                </c:pt>
                <c:pt idx="483">
                  <c:v>22916.85680822423</c:v>
                </c:pt>
                <c:pt idx="484">
                  <c:v>22687.68824014199</c:v>
                </c:pt>
                <c:pt idx="485">
                  <c:v>22460.81135774055</c:v>
                </c:pt>
                <c:pt idx="486">
                  <c:v>22236.20324416316</c:v>
                </c:pt>
                <c:pt idx="487">
                  <c:v>22013.84121172153</c:v>
                </c:pt>
                <c:pt idx="488">
                  <c:v>21793.70279960431</c:v>
                </c:pt>
                <c:pt idx="489">
                  <c:v>21575.76577160827</c:v>
                </c:pt>
                <c:pt idx="490">
                  <c:v>21360.0081138922</c:v>
                </c:pt>
                <c:pt idx="491">
                  <c:v>21146.40803275327</c:v>
                </c:pt>
                <c:pt idx="492">
                  <c:v>20934.94395242573</c:v>
                </c:pt>
                <c:pt idx="493">
                  <c:v>20725.59451290148</c:v>
                </c:pt>
                <c:pt idx="494">
                  <c:v>20518.33856777245</c:v>
                </c:pt>
                <c:pt idx="495">
                  <c:v>20313.15518209474</c:v>
                </c:pt>
                <c:pt idx="496">
                  <c:v>20110.0236302738</c:v>
                </c:pt>
                <c:pt idx="497">
                  <c:v>19908.92339397105</c:v>
                </c:pt>
                <c:pt idx="498">
                  <c:v>19709.83416003134</c:v>
                </c:pt>
                <c:pt idx="499">
                  <c:v>19512.73581843102</c:v>
                </c:pt>
                <c:pt idx="500">
                  <c:v>19317.60846024672</c:v>
                </c:pt>
                <c:pt idx="501">
                  <c:v>19124.43237564425</c:v>
                </c:pt>
                <c:pt idx="502">
                  <c:v>18933.18805188781</c:v>
                </c:pt>
                <c:pt idx="503">
                  <c:v>18743.85617136892</c:v>
                </c:pt>
                <c:pt idx="504">
                  <c:v>18556.41760965524</c:v>
                </c:pt>
                <c:pt idx="505">
                  <c:v>18370.85343355868</c:v>
                </c:pt>
                <c:pt idx="506">
                  <c:v>18187.1448992231</c:v>
                </c:pt>
                <c:pt idx="507">
                  <c:v>18005.27345023087</c:v>
                </c:pt>
                <c:pt idx="508">
                  <c:v>17825.22071572856</c:v>
                </c:pt>
                <c:pt idx="509">
                  <c:v>17646.96850857127</c:v>
                </c:pt>
                <c:pt idx="510">
                  <c:v>17470.49882348556</c:v>
                </c:pt>
                <c:pt idx="511">
                  <c:v>17295.79383525071</c:v>
                </c:pt>
                <c:pt idx="512">
                  <c:v>17122.8358968982</c:v>
                </c:pt>
                <c:pt idx="513">
                  <c:v>16951.60753792921</c:v>
                </c:pt>
                <c:pt idx="514">
                  <c:v>16782.09146254992</c:v>
                </c:pt>
                <c:pt idx="515">
                  <c:v>16614.27054792442</c:v>
                </c:pt>
                <c:pt idx="516">
                  <c:v>16448.12784244517</c:v>
                </c:pt>
                <c:pt idx="517">
                  <c:v>16283.64656402073</c:v>
                </c:pt>
                <c:pt idx="518">
                  <c:v>16120.81009838052</c:v>
                </c:pt>
                <c:pt idx="519">
                  <c:v>15959.60199739671</c:v>
                </c:pt>
                <c:pt idx="520">
                  <c:v>15800.00597742274</c:v>
                </c:pt>
                <c:pt idx="521">
                  <c:v>15642.00591764851</c:v>
                </c:pt>
                <c:pt idx="522">
                  <c:v>15485.58585847203</c:v>
                </c:pt>
                <c:pt idx="523">
                  <c:v>15330.72999988731</c:v>
                </c:pt>
                <c:pt idx="524">
                  <c:v>15177.42269988844</c:v>
                </c:pt>
                <c:pt idx="525">
                  <c:v>15025.64847288956</c:v>
                </c:pt>
                <c:pt idx="526">
                  <c:v>14875.39198816066</c:v>
                </c:pt>
                <c:pt idx="527">
                  <c:v>14726.63806827905</c:v>
                </c:pt>
                <c:pt idx="528">
                  <c:v>14579.37168759626</c:v>
                </c:pt>
                <c:pt idx="529">
                  <c:v>14433.57797072029</c:v>
                </c:pt>
                <c:pt idx="530">
                  <c:v>14289.2421910131</c:v>
                </c:pt>
                <c:pt idx="531">
                  <c:v>14146.34976910296</c:v>
                </c:pt>
                <c:pt idx="532">
                  <c:v>14004.88627141193</c:v>
                </c:pt>
                <c:pt idx="533">
                  <c:v>13864.83740869781</c:v>
                </c:pt>
                <c:pt idx="534">
                  <c:v>13726.18903461083</c:v>
                </c:pt>
                <c:pt idx="535">
                  <c:v>13588.92714426472</c:v>
                </c:pt>
                <c:pt idx="536">
                  <c:v>13453.03787282208</c:v>
                </c:pt>
                <c:pt idx="537">
                  <c:v>13318.50749409385</c:v>
                </c:pt>
                <c:pt idx="538">
                  <c:v>13185.32241915292</c:v>
                </c:pt>
                <c:pt idx="539">
                  <c:v>13053.46919496138</c:v>
                </c:pt>
                <c:pt idx="540">
                  <c:v>12922.93450301178</c:v>
                </c:pt>
                <c:pt idx="541">
                  <c:v>12793.70515798165</c:v>
                </c:pt>
                <c:pt idx="542">
                  <c:v>12665.76810640184</c:v>
                </c:pt>
                <c:pt idx="543">
                  <c:v>12539.11042533782</c:v>
                </c:pt>
                <c:pt idx="544">
                  <c:v>12413.71932108444</c:v>
                </c:pt>
                <c:pt idx="545">
                  <c:v>12289.5821278736</c:v>
                </c:pt>
                <c:pt idx="546">
                  <c:v>12166.68630659486</c:v>
                </c:pt>
                <c:pt idx="547">
                  <c:v>12045.01944352891</c:v>
                </c:pt>
                <c:pt idx="548">
                  <c:v>11924.56924909363</c:v>
                </c:pt>
                <c:pt idx="549">
                  <c:v>11805.3235566027</c:v>
                </c:pt>
                <c:pt idx="550">
                  <c:v>11687.27032103666</c:v>
                </c:pt>
                <c:pt idx="551">
                  <c:v>11570.39761782629</c:v>
                </c:pt>
                <c:pt idx="552">
                  <c:v>11454.69364164803</c:v>
                </c:pt>
                <c:pt idx="553">
                  <c:v>11340.14670523155</c:v>
                </c:pt>
                <c:pt idx="554">
                  <c:v>11226.74523817924</c:v>
                </c:pt>
                <c:pt idx="555">
                  <c:v>11114.47778579744</c:v>
                </c:pt>
                <c:pt idx="556">
                  <c:v>11003.33300793947</c:v>
                </c:pt>
                <c:pt idx="557">
                  <c:v>10893.29967786007</c:v>
                </c:pt>
                <c:pt idx="558">
                  <c:v>10784.36668108147</c:v>
                </c:pt>
                <c:pt idx="559">
                  <c:v>10676.52301427066</c:v>
                </c:pt>
                <c:pt idx="560">
                  <c:v>10569.75778412795</c:v>
                </c:pt>
                <c:pt idx="561">
                  <c:v>10464.06020628667</c:v>
                </c:pt>
                <c:pt idx="562">
                  <c:v>10359.4196042238</c:v>
                </c:pt>
                <c:pt idx="563">
                  <c:v>10255.82540818156</c:v>
                </c:pt>
                <c:pt idx="564">
                  <c:v>10153.26715409975</c:v>
                </c:pt>
                <c:pt idx="565">
                  <c:v>10051.73448255875</c:v>
                </c:pt>
                <c:pt idx="566">
                  <c:v>9951.217137733161</c:v>
                </c:pt>
                <c:pt idx="567">
                  <c:v>9851.70496635583</c:v>
                </c:pt>
                <c:pt idx="568">
                  <c:v>9753.187916692263</c:v>
                </c:pt>
                <c:pt idx="569">
                  <c:v>9655.656037525347</c:v>
                </c:pt>
                <c:pt idx="570">
                  <c:v>9559.0994771501</c:v>
                </c:pt>
                <c:pt idx="571">
                  <c:v>9463.508482378594</c:v>
                </c:pt>
                <c:pt idx="572">
                  <c:v>9368.87339755481</c:v>
                </c:pt>
                <c:pt idx="573">
                  <c:v>9275.18466357926</c:v>
                </c:pt>
                <c:pt idx="574">
                  <c:v>9182.432816943467</c:v>
                </c:pt>
                <c:pt idx="575">
                  <c:v>9090.608488774034</c:v>
                </c:pt>
                <c:pt idx="576">
                  <c:v>8999.702403886294</c:v>
                </c:pt>
                <c:pt idx="577">
                  <c:v>8909.705379847423</c:v>
                </c:pt>
                <c:pt idx="578">
                  <c:v>8820.608326048949</c:v>
                </c:pt>
                <c:pt idx="579">
                  <c:v>8732.402242788468</c:v>
                </c:pt>
                <c:pt idx="580">
                  <c:v>8645.078220360583</c:v>
                </c:pt>
                <c:pt idx="581">
                  <c:v>8558.62743815698</c:v>
                </c:pt>
                <c:pt idx="582">
                  <c:v>8473.041163775405</c:v>
                </c:pt>
                <c:pt idx="583">
                  <c:v>8388.310752137656</c:v>
                </c:pt>
                <c:pt idx="584">
                  <c:v>8304.427644616273</c:v>
                </c:pt>
                <c:pt idx="585">
                  <c:v>8221.383368170112</c:v>
                </c:pt>
                <c:pt idx="586">
                  <c:v>8139.169534488416</c:v>
                </c:pt>
                <c:pt idx="587">
                  <c:v>8057.777839143527</c:v>
                </c:pt>
                <c:pt idx="588">
                  <c:v>7977.200060752091</c:v>
                </c:pt>
                <c:pt idx="589">
                  <c:v>7897.428060144571</c:v>
                </c:pt>
                <c:pt idx="590">
                  <c:v>7818.453779543122</c:v>
                </c:pt>
                <c:pt idx="591">
                  <c:v>7740.269241747694</c:v>
                </c:pt>
                <c:pt idx="592">
                  <c:v>7662.866549330217</c:v>
                </c:pt>
                <c:pt idx="593">
                  <c:v>7586.237883836908</c:v>
                </c:pt>
                <c:pt idx="594">
                  <c:v>7510.375504998546</c:v>
                </c:pt>
                <c:pt idx="595">
                  <c:v>7435.271749948555</c:v>
                </c:pt>
                <c:pt idx="596">
                  <c:v>7360.919032449074</c:v>
                </c:pt>
                <c:pt idx="597">
                  <c:v>7287.30984212458</c:v>
                </c:pt>
                <c:pt idx="598">
                  <c:v>7214.436743703337</c:v>
                </c:pt>
                <c:pt idx="599">
                  <c:v>7142.292376266304</c:v>
                </c:pt>
                <c:pt idx="600">
                  <c:v>7070.869452503641</c:v>
                </c:pt>
                <c:pt idx="601">
                  <c:v>7000.1607579786</c:v>
                </c:pt>
                <c:pt idx="602">
                  <c:v>6930.159150398818</c:v>
                </c:pt>
                <c:pt idx="603">
                  <c:v>6860.85755889483</c:v>
                </c:pt>
                <c:pt idx="604">
                  <c:v>6792.248983305882</c:v>
                </c:pt>
                <c:pt idx="605">
                  <c:v>6724.326493472824</c:v>
                </c:pt>
                <c:pt idx="606">
                  <c:v>6657.083228538095</c:v>
                </c:pt>
                <c:pt idx="607">
                  <c:v>6590.512396252714</c:v>
                </c:pt>
                <c:pt idx="608">
                  <c:v>6524.607272290187</c:v>
                </c:pt>
                <c:pt idx="609">
                  <c:v>6459.36119956729</c:v>
                </c:pt>
                <c:pt idx="610">
                  <c:v>6394.767587571612</c:v>
                </c:pt>
                <c:pt idx="611">
                  <c:v>6330.8199116959</c:v>
                </c:pt>
                <c:pt idx="612">
                  <c:v>6267.511712578937</c:v>
                </c:pt>
                <c:pt idx="613">
                  <c:v>6204.83659545315</c:v>
                </c:pt>
                <c:pt idx="614">
                  <c:v>6142.78822949862</c:v>
                </c:pt>
                <c:pt idx="615">
                  <c:v>6081.36034720363</c:v>
                </c:pt>
                <c:pt idx="616">
                  <c:v>6020.546743731593</c:v>
                </c:pt>
                <c:pt idx="617">
                  <c:v>5960.341276294278</c:v>
                </c:pt>
                <c:pt idx="618">
                  <c:v>5900.737863531333</c:v>
                </c:pt>
                <c:pt idx="619">
                  <c:v>5841.730484896018</c:v>
                </c:pt>
                <c:pt idx="620">
                  <c:v>5783.313180047061</c:v>
                </c:pt>
                <c:pt idx="621">
                  <c:v>5725.480048246586</c:v>
                </c:pt>
                <c:pt idx="622">
                  <c:v>5668.225247764125</c:v>
                </c:pt>
                <c:pt idx="623">
                  <c:v>5611.542995286482</c:v>
                </c:pt>
                <c:pt idx="624">
                  <c:v>5555.427565333618</c:v>
                </c:pt>
                <c:pt idx="625">
                  <c:v>5499.873289680282</c:v>
                </c:pt>
                <c:pt idx="626">
                  <c:v>5444.87455678348</c:v>
                </c:pt>
                <c:pt idx="627">
                  <c:v>5390.425811215645</c:v>
                </c:pt>
                <c:pt idx="628">
                  <c:v>5336.52155310349</c:v>
                </c:pt>
                <c:pt idx="629">
                  <c:v>5283.156337572454</c:v>
                </c:pt>
                <c:pt idx="630">
                  <c:v>5230.32477419673</c:v>
                </c:pt>
                <c:pt idx="631">
                  <c:v>5178.02152645477</c:v>
                </c:pt>
                <c:pt idx="632">
                  <c:v>5126.241311190211</c:v>
                </c:pt>
                <c:pt idx="633">
                  <c:v>5074.978898078307</c:v>
                </c:pt>
                <c:pt idx="634">
                  <c:v>5024.22910909753</c:v>
                </c:pt>
                <c:pt idx="635">
                  <c:v>4973.98681800655</c:v>
                </c:pt>
                <c:pt idx="636">
                  <c:v>4924.246949826488</c:v>
                </c:pt>
                <c:pt idx="637">
                  <c:v>4875.004480328219</c:v>
                </c:pt>
                <c:pt idx="638">
                  <c:v>4826.254435524941</c:v>
                </c:pt>
                <c:pt idx="639">
                  <c:v>4777.991891169691</c:v>
                </c:pt>
                <c:pt idx="640">
                  <c:v>4730.211972257995</c:v>
                </c:pt>
                <c:pt idx="641">
                  <c:v>4682.90985253541</c:v>
                </c:pt>
                <c:pt idx="642">
                  <c:v>4636.08075401006</c:v>
                </c:pt>
                <c:pt idx="643">
                  <c:v>4589.71994646996</c:v>
                </c:pt>
                <c:pt idx="644">
                  <c:v>4543.82274700526</c:v>
                </c:pt>
                <c:pt idx="645">
                  <c:v>4498.384519535207</c:v>
                </c:pt>
                <c:pt idx="646">
                  <c:v>4453.400674339855</c:v>
                </c:pt>
                <c:pt idx="647">
                  <c:v>4408.86666759646</c:v>
                </c:pt>
                <c:pt idx="648">
                  <c:v>4364.778000920487</c:v>
                </c:pt>
                <c:pt idx="649">
                  <c:v>4321.13022091129</c:v>
                </c:pt>
                <c:pt idx="650">
                  <c:v>4277.918918702169</c:v>
                </c:pt>
                <c:pt idx="651">
                  <c:v>4235.139729515152</c:v>
                </c:pt>
                <c:pt idx="652">
                  <c:v>4192.788332219999</c:v>
                </c:pt>
                <c:pt idx="653">
                  <c:v>4150.860448897801</c:v>
                </c:pt>
                <c:pt idx="654">
                  <c:v>4109.351844408824</c:v>
                </c:pt>
                <c:pt idx="655">
                  <c:v>4068.258325964734</c:v>
                </c:pt>
                <c:pt idx="656">
                  <c:v>4027.575742705088</c:v>
                </c:pt>
                <c:pt idx="657">
                  <c:v>3987.299985278037</c:v>
                </c:pt>
                <c:pt idx="658">
                  <c:v>3947.426985425251</c:v>
                </c:pt>
                <c:pt idx="659">
                  <c:v>3907.952715571004</c:v>
                </c:pt>
                <c:pt idx="660">
                  <c:v>3868.873188415294</c:v>
                </c:pt>
                <c:pt idx="661">
                  <c:v>3830.184456531141</c:v>
                </c:pt>
                <c:pt idx="662">
                  <c:v>3791.882611965829</c:v>
                </c:pt>
                <c:pt idx="663">
                  <c:v>3753.963785846171</c:v>
                </c:pt>
                <c:pt idx="664">
                  <c:v>3716.42414798771</c:v>
                </c:pt>
                <c:pt idx="665">
                  <c:v>3679.259906507832</c:v>
                </c:pt>
                <c:pt idx="666">
                  <c:v>3642.467307442754</c:v>
                </c:pt>
                <c:pt idx="667">
                  <c:v>3606.042634368326</c:v>
                </c:pt>
                <c:pt idx="668">
                  <c:v>3569.982208024639</c:v>
                </c:pt>
                <c:pt idx="669">
                  <c:v>3534.282385944395</c:v>
                </c:pt>
                <c:pt idx="670">
                  <c:v>3498.939562084952</c:v>
                </c:pt>
                <c:pt idx="671">
                  <c:v>3463.950166464102</c:v>
                </c:pt>
                <c:pt idx="672">
                  <c:v>3429.310664799461</c:v>
                </c:pt>
                <c:pt idx="673">
                  <c:v>3395.017558151467</c:v>
                </c:pt>
                <c:pt idx="674">
                  <c:v>3361.067382569952</c:v>
                </c:pt>
                <c:pt idx="675">
                  <c:v>3327.456708744253</c:v>
                </c:pt>
                <c:pt idx="676">
                  <c:v>3294.18214165681</c:v>
                </c:pt>
                <c:pt idx="677">
                  <c:v>3261.240320240242</c:v>
                </c:pt>
                <c:pt idx="678">
                  <c:v>3228.62791703784</c:v>
                </c:pt>
                <c:pt idx="679">
                  <c:v>3196.341637867462</c:v>
                </c:pt>
                <c:pt idx="680">
                  <c:v>3164.378221488786</c:v>
                </c:pt>
                <c:pt idx="681">
                  <c:v>3132.7344392739</c:v>
                </c:pt>
                <c:pt idx="682">
                  <c:v>3101.40709488116</c:v>
                </c:pt>
                <c:pt idx="683">
                  <c:v>3070.39302393235</c:v>
                </c:pt>
                <c:pt idx="684">
                  <c:v>3039.689093693025</c:v>
                </c:pt>
                <c:pt idx="685">
                  <c:v>3009.292202756095</c:v>
                </c:pt>
                <c:pt idx="686">
                  <c:v>2979.199280728534</c:v>
                </c:pt>
                <c:pt idx="687">
                  <c:v>2949.40728792125</c:v>
                </c:pt>
                <c:pt idx="688">
                  <c:v>2919.913215042036</c:v>
                </c:pt>
                <c:pt idx="689">
                  <c:v>2890.714082891615</c:v>
                </c:pt>
                <c:pt idx="690">
                  <c:v>2861.806942062699</c:v>
                </c:pt>
                <c:pt idx="691">
                  <c:v>2833.188872642072</c:v>
                </c:pt>
                <c:pt idx="692">
                  <c:v>2804.856983915652</c:v>
                </c:pt>
                <c:pt idx="693">
                  <c:v>2776.808414076495</c:v>
                </c:pt>
                <c:pt idx="694">
                  <c:v>2749.04032993573</c:v>
                </c:pt>
                <c:pt idx="695">
                  <c:v>2721.549926636373</c:v>
                </c:pt>
                <c:pt idx="696">
                  <c:v>2694.33442737001</c:v>
                </c:pt>
                <c:pt idx="697">
                  <c:v>2667.39108309631</c:v>
                </c:pt>
                <c:pt idx="698">
                  <c:v>2640.717172265346</c:v>
                </c:pt>
                <c:pt idx="699">
                  <c:v>2614.310000542693</c:v>
                </c:pt>
                <c:pt idx="700">
                  <c:v>2588.166900537266</c:v>
                </c:pt>
                <c:pt idx="701">
                  <c:v>2562.285231531894</c:v>
                </c:pt>
                <c:pt idx="702">
                  <c:v>2536.662379216574</c:v>
                </c:pt>
                <c:pt idx="703">
                  <c:v>2511.295755424409</c:v>
                </c:pt>
                <c:pt idx="704">
                  <c:v>2486.182797870165</c:v>
                </c:pt>
                <c:pt idx="705">
                  <c:v>2461.320969891463</c:v>
                </c:pt>
                <c:pt idx="706">
                  <c:v>2436.707760192548</c:v>
                </c:pt>
                <c:pt idx="707">
                  <c:v>2412.340682590623</c:v>
                </c:pt>
                <c:pt idx="708">
                  <c:v>2388.217275764714</c:v>
                </c:pt>
                <c:pt idx="709">
                  <c:v>2364.33510300707</c:v>
                </c:pt>
                <c:pt idx="710">
                  <c:v>2340.691751977</c:v>
                </c:pt>
                <c:pt idx="711">
                  <c:v>2317.284834457228</c:v>
                </c:pt>
                <c:pt idx="712">
                  <c:v>2294.111986112656</c:v>
                </c:pt>
                <c:pt idx="713">
                  <c:v>2271.17086625153</c:v>
                </c:pt>
                <c:pt idx="714">
                  <c:v>2248.459157589015</c:v>
                </c:pt>
                <c:pt idx="715">
                  <c:v>2225.974566013125</c:v>
                </c:pt>
                <c:pt idx="716">
                  <c:v>2203.714820352993</c:v>
                </c:pt>
                <c:pt idx="717">
                  <c:v>2181.677672149464</c:v>
                </c:pt>
                <c:pt idx="718">
                  <c:v>2159.860895427968</c:v>
                </c:pt>
                <c:pt idx="719">
                  <c:v>2138.262286473689</c:v>
                </c:pt>
                <c:pt idx="720">
                  <c:v>2116.879663608952</c:v>
                </c:pt>
                <c:pt idx="721">
                  <c:v>2095.710866972863</c:v>
                </c:pt>
                <c:pt idx="722">
                  <c:v>2074.753758303134</c:v>
                </c:pt>
                <c:pt idx="723">
                  <c:v>2054.006220720099</c:v>
                </c:pt>
                <c:pt idx="724">
                  <c:v>2033.466158512901</c:v>
                </c:pt>
                <c:pt idx="725">
                  <c:v>2013.131496927773</c:v>
                </c:pt>
                <c:pt idx="726">
                  <c:v>1993.000181958495</c:v>
                </c:pt>
                <c:pt idx="727">
                  <c:v>1973.07018013891</c:v>
                </c:pt>
                <c:pt idx="728">
                  <c:v>1953.33947833752</c:v>
                </c:pt>
                <c:pt idx="729">
                  <c:v>1933.806083554146</c:v>
                </c:pt>
                <c:pt idx="730">
                  <c:v>1914.468022718604</c:v>
                </c:pt>
                <c:pt idx="731">
                  <c:v>1895.323342491418</c:v>
                </c:pt>
                <c:pt idx="732">
                  <c:v>1876.370109066504</c:v>
                </c:pt>
                <c:pt idx="733">
                  <c:v>1857.606407975838</c:v>
                </c:pt>
                <c:pt idx="734">
                  <c:v>1839.03034389608</c:v>
                </c:pt>
                <c:pt idx="735">
                  <c:v>1820.640040457119</c:v>
                </c:pt>
                <c:pt idx="736">
                  <c:v>1802.433640052548</c:v>
                </c:pt>
                <c:pt idx="737">
                  <c:v>1784.409303652023</c:v>
                </c:pt>
                <c:pt idx="738">
                  <c:v>1766.565210615502</c:v>
                </c:pt>
                <c:pt idx="739">
                  <c:v>1748.899558509347</c:v>
                </c:pt>
                <c:pt idx="740">
                  <c:v>1731.410562924254</c:v>
                </c:pt>
                <c:pt idx="741">
                  <c:v>1714.096457295011</c:v>
                </c:pt>
                <c:pt idx="742">
                  <c:v>1696.955492722061</c:v>
                </c:pt>
                <c:pt idx="743">
                  <c:v>1679.985937794841</c:v>
                </c:pt>
                <c:pt idx="744">
                  <c:v>1663.186078416892</c:v>
                </c:pt>
                <c:pt idx="745">
                  <c:v>1646.554217632723</c:v>
                </c:pt>
                <c:pt idx="746">
                  <c:v>1630.088675456396</c:v>
                </c:pt>
                <c:pt idx="747">
                  <c:v>1613.787788701832</c:v>
                </c:pt>
                <c:pt idx="748">
                  <c:v>1597.649910814813</c:v>
                </c:pt>
                <c:pt idx="749">
                  <c:v>1581.673411706665</c:v>
                </c:pt>
                <c:pt idx="750">
                  <c:v>1565.8566775896</c:v>
                </c:pt>
                <c:pt idx="751">
                  <c:v>1550.198110813703</c:v>
                </c:pt>
                <c:pt idx="752">
                  <c:v>1534.696129705566</c:v>
                </c:pt>
                <c:pt idx="753">
                  <c:v>1519.34916840851</c:v>
                </c:pt>
                <c:pt idx="754">
                  <c:v>1504.155676724425</c:v>
                </c:pt>
                <c:pt idx="755">
                  <c:v>1489.114119957181</c:v>
                </c:pt>
                <c:pt idx="756">
                  <c:v>1474.22297875761</c:v>
                </c:pt>
                <c:pt idx="757">
                  <c:v>1459.480748970033</c:v>
                </c:pt>
                <c:pt idx="758">
                  <c:v>1444.885941480333</c:v>
                </c:pt>
                <c:pt idx="759">
                  <c:v>1430.43708206553</c:v>
                </c:pt>
                <c:pt idx="760">
                  <c:v>1416.132711244874</c:v>
                </c:pt>
                <c:pt idx="761">
                  <c:v>1401.971384132425</c:v>
                </c:pt>
                <c:pt idx="762">
                  <c:v>1387.951670291101</c:v>
                </c:pt>
                <c:pt idx="763">
                  <c:v>1374.07215358819</c:v>
                </c:pt>
                <c:pt idx="764">
                  <c:v>1360.331432052307</c:v>
                </c:pt>
                <c:pt idx="765">
                  <c:v>1346.728117731785</c:v>
                </c:pt>
                <c:pt idx="766">
                  <c:v>1333.260836554467</c:v>
                </c:pt>
                <c:pt idx="767">
                  <c:v>1319.928228188922</c:v>
                </c:pt>
                <c:pt idx="768">
                  <c:v>1306.728945907033</c:v>
                </c:pt>
                <c:pt idx="769">
                  <c:v>1293.661656447963</c:v>
                </c:pt>
                <c:pt idx="770">
                  <c:v>1280.725039883483</c:v>
                </c:pt>
                <c:pt idx="771">
                  <c:v>1267.917789484648</c:v>
                </c:pt>
                <c:pt idx="772">
                  <c:v>1255.238611589801</c:v>
                </c:pt>
                <c:pt idx="773">
                  <c:v>1242.686225473903</c:v>
                </c:pt>
                <c:pt idx="774">
                  <c:v>1230.259363219164</c:v>
                </c:pt>
                <c:pt idx="775">
                  <c:v>1217.956769586973</c:v>
                </c:pt>
                <c:pt idx="776">
                  <c:v>1205.777201891103</c:v>
                </c:pt>
                <c:pt idx="777">
                  <c:v>1193.719429872192</c:v>
                </c:pt>
                <c:pt idx="778">
                  <c:v>1181.78223557347</c:v>
                </c:pt>
                <c:pt idx="779">
                  <c:v>1169.964413217735</c:v>
                </c:pt>
                <c:pt idx="780">
                  <c:v>1158.264769085558</c:v>
                </c:pt>
                <c:pt idx="781">
                  <c:v>1146.682121394702</c:v>
                </c:pt>
                <c:pt idx="782">
                  <c:v>1135.215300180755</c:v>
                </c:pt>
                <c:pt idx="783">
                  <c:v>1123.863147178947</c:v>
                </c:pt>
                <c:pt idx="784">
                  <c:v>1112.624515707158</c:v>
                </c:pt>
                <c:pt idx="785">
                  <c:v>1101.498270550086</c:v>
                </c:pt>
                <c:pt idx="786">
                  <c:v>1090.483287844586</c:v>
                </c:pt>
                <c:pt idx="787">
                  <c:v>1079.57845496614</c:v>
                </c:pt>
                <c:pt idx="788">
                  <c:v>1068.782670416478</c:v>
                </c:pt>
                <c:pt idx="789">
                  <c:v>1058.094843712313</c:v>
                </c:pt>
                <c:pt idx="790">
                  <c:v>1047.51389527519</c:v>
                </c:pt>
                <c:pt idx="791">
                  <c:v>1037.03875632244</c:v>
                </c:pt>
                <c:pt idx="792">
                  <c:v>1026.668368759214</c:v>
                </c:pt>
                <c:pt idx="793">
                  <c:v>1016.401685071622</c:v>
                </c:pt>
                <c:pt idx="794">
                  <c:v>1006.237668220906</c:v>
                </c:pt>
                <c:pt idx="795">
                  <c:v>996.175291538697</c:v>
                </c:pt>
                <c:pt idx="796">
                  <c:v>986.2135386233097</c:v>
                </c:pt>
                <c:pt idx="797">
                  <c:v>976.3514032370765</c:v>
                </c:pt>
                <c:pt idx="798">
                  <c:v>966.5878892047058</c:v>
                </c:pt>
                <c:pt idx="799">
                  <c:v>956.9220103126584</c:v>
                </c:pt>
                <c:pt idx="800">
                  <c:v>947.3527902095321</c:v>
                </c:pt>
                <c:pt idx="801">
                  <c:v>937.8792623074368</c:v>
                </c:pt>
                <c:pt idx="802">
                  <c:v>928.5004696843624</c:v>
                </c:pt>
                <c:pt idx="803">
                  <c:v>919.2154649875188</c:v>
                </c:pt>
                <c:pt idx="804">
                  <c:v>910.0233103376436</c:v>
                </c:pt>
                <c:pt idx="805">
                  <c:v>900.9230772342675</c:v>
                </c:pt>
                <c:pt idx="806">
                  <c:v>891.9138464619244</c:v>
                </c:pt>
                <c:pt idx="807">
                  <c:v>882.9947079973055</c:v>
                </c:pt>
                <c:pt idx="808">
                  <c:v>874.1647609173328</c:v>
                </c:pt>
                <c:pt idx="809">
                  <c:v>865.4231133081588</c:v>
                </c:pt>
                <c:pt idx="810">
                  <c:v>856.7688821750775</c:v>
                </c:pt>
                <c:pt idx="811">
                  <c:v>848.2011933533265</c:v>
                </c:pt>
                <c:pt idx="812">
                  <c:v>839.7191814197931</c:v>
                </c:pt>
                <c:pt idx="813">
                  <c:v>831.3219896055946</c:v>
                </c:pt>
                <c:pt idx="814">
                  <c:v>823.0087697095391</c:v>
                </c:pt>
                <c:pt idx="815">
                  <c:v>814.7786820124437</c:v>
                </c:pt>
                <c:pt idx="816">
                  <c:v>806.6308951923193</c:v>
                </c:pt>
                <c:pt idx="817">
                  <c:v>798.564586240396</c:v>
                </c:pt>
                <c:pt idx="818">
                  <c:v>790.578940377992</c:v>
                </c:pt>
                <c:pt idx="819">
                  <c:v>782.673150974212</c:v>
                </c:pt>
                <c:pt idx="820">
                  <c:v>774.8464194644688</c:v>
                </c:pt>
                <c:pt idx="821">
                  <c:v>767.0979552698255</c:v>
                </c:pt>
                <c:pt idx="822">
                  <c:v>759.426975717127</c:v>
                </c:pt>
                <c:pt idx="823">
                  <c:v>751.8327059599557</c:v>
                </c:pt>
                <c:pt idx="824">
                  <c:v>744.3143789003565</c:v>
                </c:pt>
                <c:pt idx="825">
                  <c:v>736.8712351113526</c:v>
                </c:pt>
                <c:pt idx="826">
                  <c:v>729.5025227602383</c:v>
                </c:pt>
                <c:pt idx="827">
                  <c:v>722.2074975326366</c:v>
                </c:pt>
                <c:pt idx="828">
                  <c:v>714.9854225573105</c:v>
                </c:pt>
                <c:pt idx="829">
                  <c:v>707.8355683317366</c:v>
                </c:pt>
                <c:pt idx="830">
                  <c:v>700.7572126484192</c:v>
                </c:pt>
                <c:pt idx="831">
                  <c:v>693.7496405219356</c:v>
                </c:pt>
                <c:pt idx="832">
                  <c:v>686.8121441167157</c:v>
                </c:pt>
                <c:pt idx="833">
                  <c:v>679.9440226755485</c:v>
                </c:pt>
                <c:pt idx="834">
                  <c:v>673.1445824487936</c:v>
                </c:pt>
                <c:pt idx="835">
                  <c:v>666.4131366243056</c:v>
                </c:pt>
                <c:pt idx="836">
                  <c:v>659.749005258063</c:v>
                </c:pt>
                <c:pt idx="837">
                  <c:v>653.1515152054814</c:v>
                </c:pt>
                <c:pt idx="838">
                  <c:v>646.6200000534271</c:v>
                </c:pt>
                <c:pt idx="839">
                  <c:v>640.153800052893</c:v>
                </c:pt>
                <c:pt idx="840">
                  <c:v>633.7522620523633</c:v>
                </c:pt>
                <c:pt idx="841">
                  <c:v>627.4147394318405</c:v>
                </c:pt>
                <c:pt idx="842">
                  <c:v>621.140592037522</c:v>
                </c:pt>
                <c:pt idx="843">
                  <c:v>614.9291861171466</c:v>
                </c:pt>
                <c:pt idx="844">
                  <c:v>608.7798942559755</c:v>
                </c:pt>
                <c:pt idx="845">
                  <c:v>602.6920953134154</c:v>
                </c:pt>
                <c:pt idx="846">
                  <c:v>596.6651743602812</c:v>
                </c:pt>
                <c:pt idx="847">
                  <c:v>590.6985226166785</c:v>
                </c:pt>
                <c:pt idx="848">
                  <c:v>584.7915373905116</c:v>
                </c:pt>
                <c:pt idx="849">
                  <c:v>578.9436220166066</c:v>
                </c:pt>
                <c:pt idx="850">
                  <c:v>573.1541857964404</c:v>
                </c:pt>
                <c:pt idx="851">
                  <c:v>567.422643938476</c:v>
                </c:pt>
                <c:pt idx="852">
                  <c:v>561.7484174990913</c:v>
                </c:pt>
                <c:pt idx="853">
                  <c:v>556.1309333241005</c:v>
                </c:pt>
                <c:pt idx="854">
                  <c:v>550.5696239908589</c:v>
                </c:pt>
                <c:pt idx="855">
                  <c:v>545.0639277509504</c:v>
                </c:pt>
                <c:pt idx="856">
                  <c:v>539.6132884734413</c:v>
                </c:pt>
                <c:pt idx="857">
                  <c:v>534.2171555887069</c:v>
                </c:pt>
                <c:pt idx="858">
                  <c:v>528.8749840328198</c:v>
                </c:pt>
                <c:pt idx="859">
                  <c:v>523.5862341924914</c:v>
                </c:pt>
                <c:pt idx="860">
                  <c:v>518.3503718505667</c:v>
                </c:pt>
                <c:pt idx="861">
                  <c:v>513.1668681320605</c:v>
                </c:pt>
                <c:pt idx="862">
                  <c:v>508.0351994507402</c:v>
                </c:pt>
                <c:pt idx="863">
                  <c:v>502.954847456233</c:v>
                </c:pt>
                <c:pt idx="864">
                  <c:v>497.9252989816702</c:v>
                </c:pt>
                <c:pt idx="865">
                  <c:v>492.946045991854</c:v>
                </c:pt>
                <c:pt idx="866">
                  <c:v>488.0165855319355</c:v>
                </c:pt>
                <c:pt idx="867">
                  <c:v>483.1364196766161</c:v>
                </c:pt>
                <c:pt idx="868">
                  <c:v>478.30505547985</c:v>
                </c:pt>
                <c:pt idx="869">
                  <c:v>473.5220049250515</c:v>
                </c:pt>
                <c:pt idx="870">
                  <c:v>468.7867848758009</c:v>
                </c:pt>
                <c:pt idx="871">
                  <c:v>464.0989170270425</c:v>
                </c:pt>
                <c:pt idx="872">
                  <c:v>459.4579278567725</c:v>
                </c:pt>
                <c:pt idx="873">
                  <c:v>454.8633485782043</c:v>
                </c:pt>
                <c:pt idx="874">
                  <c:v>450.3147150924227</c:v>
                </c:pt>
                <c:pt idx="875">
                  <c:v>445.8115679414981</c:v>
                </c:pt>
                <c:pt idx="876">
                  <c:v>441.3534522620835</c:v>
                </c:pt>
                <c:pt idx="877">
                  <c:v>436.9399177394627</c:v>
                </c:pt>
                <c:pt idx="878">
                  <c:v>432.5705185620675</c:v>
                </c:pt>
                <c:pt idx="879">
                  <c:v>428.2448133764474</c:v>
                </c:pt>
                <c:pt idx="880">
                  <c:v>423.9623652426823</c:v>
                </c:pt>
                <c:pt idx="881">
                  <c:v>419.722741590256</c:v>
                </c:pt>
                <c:pt idx="882">
                  <c:v>415.5255141743535</c:v>
                </c:pt>
                <c:pt idx="883">
                  <c:v>411.3702590326099</c:v>
                </c:pt>
                <c:pt idx="884">
                  <c:v>407.2565564422829</c:v>
                </c:pt>
                <c:pt idx="885">
                  <c:v>403.183990877861</c:v>
                </c:pt>
                <c:pt idx="886">
                  <c:v>399.1521509690822</c:v>
                </c:pt>
                <c:pt idx="887">
                  <c:v>395.1606294593915</c:v>
                </c:pt>
                <c:pt idx="888">
                  <c:v>391.2090231647976</c:v>
                </c:pt>
                <c:pt idx="889">
                  <c:v>387.2969329331492</c:v>
                </c:pt>
                <c:pt idx="890">
                  <c:v>383.4239636038181</c:v>
                </c:pt>
                <c:pt idx="891">
                  <c:v>379.5897239677794</c:v>
                </c:pt>
                <c:pt idx="892">
                  <c:v>375.7938267281019</c:v>
                </c:pt>
                <c:pt idx="893">
                  <c:v>372.035888460821</c:v>
                </c:pt>
                <c:pt idx="894">
                  <c:v>368.3155295762126</c:v>
                </c:pt>
                <c:pt idx="895">
                  <c:v>364.6323742804507</c:v>
                </c:pt>
                <c:pt idx="896">
                  <c:v>360.9860505376461</c:v>
                </c:pt>
                <c:pt idx="897">
                  <c:v>357.3761900322696</c:v>
                </c:pt>
                <c:pt idx="898">
                  <c:v>353.802428131947</c:v>
                </c:pt>
                <c:pt idx="899">
                  <c:v>350.2644038506276</c:v>
                </c:pt>
                <c:pt idx="900">
                  <c:v>346.7617598121212</c:v>
                </c:pt>
                <c:pt idx="901">
                  <c:v>343.2941422140001</c:v>
                </c:pt>
                <c:pt idx="902">
                  <c:v>339.8612007918601</c:v>
                </c:pt>
                <c:pt idx="903">
                  <c:v>336.4625887839415</c:v>
                </c:pt>
                <c:pt idx="904">
                  <c:v>333.0979628961021</c:v>
                </c:pt>
                <c:pt idx="905">
                  <c:v>329.7669832671411</c:v>
                </c:pt>
                <c:pt idx="906">
                  <c:v>326.4693134344697</c:v>
                </c:pt>
                <c:pt idx="907">
                  <c:v>323.204620300125</c:v>
                </c:pt>
                <c:pt idx="908">
                  <c:v>319.9725740971236</c:v>
                </c:pt>
                <c:pt idx="909">
                  <c:v>316.7728483561525</c:v>
                </c:pt>
                <c:pt idx="910">
                  <c:v>313.6051198725905</c:v>
                </c:pt>
                <c:pt idx="911">
                  <c:v>310.469068673865</c:v>
                </c:pt>
                <c:pt idx="912">
                  <c:v>307.3643779871263</c:v>
                </c:pt>
                <c:pt idx="913">
                  <c:v>304.2907342072547</c:v>
                </c:pt>
                <c:pt idx="914">
                  <c:v>301.2478268651826</c:v>
                </c:pt>
                <c:pt idx="915">
                  <c:v>298.2353485965306</c:v>
                </c:pt>
                <c:pt idx="916">
                  <c:v>295.2529951105655</c:v>
                </c:pt>
                <c:pt idx="917">
                  <c:v>292.3004651594598</c:v>
                </c:pt>
                <c:pt idx="918">
                  <c:v>289.3774605078652</c:v>
                </c:pt>
                <c:pt idx="919">
                  <c:v>286.4836859027865</c:v>
                </c:pt>
                <c:pt idx="920">
                  <c:v>283.6188490437587</c:v>
                </c:pt>
                <c:pt idx="921">
                  <c:v>280.7826605533211</c:v>
                </c:pt>
                <c:pt idx="922">
                  <c:v>277.9748339477874</c:v>
                </c:pt>
                <c:pt idx="923">
                  <c:v>275.19508560831</c:v>
                </c:pt>
                <c:pt idx="924">
                  <c:v>272.4431347522264</c:v>
                </c:pt>
                <c:pt idx="925">
                  <c:v>269.7187034047046</c:v>
                </c:pt>
                <c:pt idx="926">
                  <c:v>267.0215163706571</c:v>
                </c:pt>
                <c:pt idx="927">
                  <c:v>264.351301206951</c:v>
                </c:pt>
                <c:pt idx="928">
                  <c:v>261.7077881948815</c:v>
                </c:pt>
                <c:pt idx="929">
                  <c:v>259.0907103129326</c:v>
                </c:pt>
                <c:pt idx="930">
                  <c:v>256.4998032098034</c:v>
                </c:pt>
                <c:pt idx="931">
                  <c:v>253.9348051777053</c:v>
                </c:pt>
                <c:pt idx="932">
                  <c:v>251.3954571259283</c:v>
                </c:pt>
                <c:pt idx="933">
                  <c:v>248.881502554669</c:v>
                </c:pt>
                <c:pt idx="934">
                  <c:v>246.3926875291222</c:v>
                </c:pt>
                <c:pt idx="935">
                  <c:v>243.928760653831</c:v>
                </c:pt>
                <c:pt idx="936">
                  <c:v>241.4894730472928</c:v>
                </c:pt>
                <c:pt idx="937">
                  <c:v>239.0745783168198</c:v>
                </c:pt>
                <c:pt idx="938">
                  <c:v>236.6838325336516</c:v>
                </c:pt>
                <c:pt idx="939">
                  <c:v>234.3169942083151</c:v>
                </c:pt>
                <c:pt idx="940">
                  <c:v>231.9738242662319</c:v>
                </c:pt>
                <c:pt idx="941">
                  <c:v>229.6540860235696</c:v>
                </c:pt>
                <c:pt idx="942">
                  <c:v>227.357545163334</c:v>
                </c:pt>
                <c:pt idx="943">
                  <c:v>225.0839697117006</c:v>
                </c:pt>
                <c:pt idx="944">
                  <c:v>222.8331300145836</c:v>
                </c:pt>
                <c:pt idx="945">
                  <c:v>220.6047987144377</c:v>
                </c:pt>
                <c:pt idx="946">
                  <c:v>218.3987507272934</c:v>
                </c:pt>
                <c:pt idx="947">
                  <c:v>216.2147632200199</c:v>
                </c:pt>
                <c:pt idx="948">
                  <c:v>214.0526155878202</c:v>
                </c:pt>
                <c:pt idx="949">
                  <c:v>211.912089431942</c:v>
                </c:pt>
                <c:pt idx="950">
                  <c:v>209.7929685376226</c:v>
                </c:pt>
                <c:pt idx="951">
                  <c:v>207.6950388522464</c:v>
                </c:pt>
                <c:pt idx="952">
                  <c:v>205.618088463724</c:v>
                </c:pt>
                <c:pt idx="953">
                  <c:v>203.5619075790866</c:v>
                </c:pt>
                <c:pt idx="954">
                  <c:v>201.5262885032958</c:v>
                </c:pt>
                <c:pt idx="955">
                  <c:v>199.5110256182628</c:v>
                </c:pt>
                <c:pt idx="956">
                  <c:v>197.5159153620802</c:v>
                </c:pt>
                <c:pt idx="957">
                  <c:v>195.5407562084594</c:v>
                </c:pt>
                <c:pt idx="958">
                  <c:v>193.5853486463748</c:v>
                </c:pt>
                <c:pt idx="959">
                  <c:v>191.649495159911</c:v>
                </c:pt>
                <c:pt idx="960">
                  <c:v>189.7330002083119</c:v>
                </c:pt>
                <c:pt idx="961">
                  <c:v>187.8356702062288</c:v>
                </c:pt>
                <c:pt idx="962">
                  <c:v>185.9573135041665</c:v>
                </c:pt>
                <c:pt idx="963">
                  <c:v>184.0977403691248</c:v>
                </c:pt>
                <c:pt idx="964">
                  <c:v>182.2567629654336</c:v>
                </c:pt>
                <c:pt idx="965">
                  <c:v>180.4341953357792</c:v>
                </c:pt>
                <c:pt idx="966">
                  <c:v>178.6298533824214</c:v>
                </c:pt>
                <c:pt idx="967">
                  <c:v>176.8435548485972</c:v>
                </c:pt>
                <c:pt idx="968">
                  <c:v>175.0751193001113</c:v>
                </c:pt>
                <c:pt idx="969">
                  <c:v>173.3243681071102</c:v>
                </c:pt>
                <c:pt idx="970">
                  <c:v>171.591124426039</c:v>
                </c:pt>
                <c:pt idx="971">
                  <c:v>169.8752131817786</c:v>
                </c:pt>
                <c:pt idx="972">
                  <c:v>168.1764610499608</c:v>
                </c:pt>
                <c:pt idx="973">
                  <c:v>166.4946964394612</c:v>
                </c:pt>
                <c:pt idx="974">
                  <c:v>164.8297494750666</c:v>
                </c:pt>
                <c:pt idx="975">
                  <c:v>163.181451980316</c:v>
                </c:pt>
                <c:pt idx="976">
                  <c:v>161.5496374605128</c:v>
                </c:pt>
                <c:pt idx="977">
                  <c:v>159.9341410859077</c:v>
                </c:pt>
                <c:pt idx="978">
                  <c:v>158.3347996750486</c:v>
                </c:pt>
                <c:pt idx="979">
                  <c:v>156.7514516782981</c:v>
                </c:pt>
                <c:pt idx="980">
                  <c:v>155.1839371615151</c:v>
                </c:pt>
                <c:pt idx="981">
                  <c:v>153.6320977899</c:v>
                </c:pt>
                <c:pt idx="982">
                  <c:v>152.095776812001</c:v>
                </c:pt>
                <c:pt idx="983">
                  <c:v>150.574819043881</c:v>
                </c:pt>
                <c:pt idx="984">
                  <c:v>149.0690708534421</c:v>
                </c:pt>
                <c:pt idx="985">
                  <c:v>147.5783801449077</c:v>
                </c:pt>
                <c:pt idx="986">
                  <c:v>146.1025963434586</c:v>
                </c:pt>
                <c:pt idx="987">
                  <c:v>144.641570380024</c:v>
                </c:pt>
                <c:pt idx="988">
                  <c:v>143.1951546762238</c:v>
                </c:pt>
                <c:pt idx="989">
                  <c:v>141.7632031294615</c:v>
                </c:pt>
                <c:pt idx="990">
                  <c:v>140.3455710981669</c:v>
                </c:pt>
                <c:pt idx="991">
                  <c:v>138.9421153871853</c:v>
                </c:pt>
                <c:pt idx="992">
                  <c:v>137.5526942333134</c:v>
                </c:pt>
                <c:pt idx="993">
                  <c:v>136.1771672909802</c:v>
                </c:pt>
                <c:pt idx="994">
                  <c:v>134.8153956180705</c:v>
                </c:pt>
                <c:pt idx="995">
                  <c:v>133.4672416618897</c:v>
                </c:pt>
                <c:pt idx="996">
                  <c:v>132.1325692452708</c:v>
                </c:pt>
                <c:pt idx="997">
                  <c:v>130.8112435528182</c:v>
                </c:pt>
                <c:pt idx="998">
                  <c:v>129.50313111729</c:v>
                </c:pt>
                <c:pt idx="999">
                  <c:v>128.208099806117</c:v>
                </c:pt>
                <c:pt idx="1000">
                  <c:v>126.9260188080559</c:v>
                </c:pt>
                <c:pt idx="1001">
                  <c:v>125.6567586199753</c:v>
                </c:pt>
                <c:pt idx="1002">
                  <c:v>124.4001910337756</c:v>
                </c:pt>
                <c:pt idx="1003">
                  <c:v>123.1561891234378</c:v>
                </c:pt>
                <c:pt idx="1004">
                  <c:v>121.9246272322034</c:v>
                </c:pt>
                <c:pt idx="1005">
                  <c:v>120.7053809598814</c:v>
                </c:pt>
                <c:pt idx="1006">
                  <c:v>119.4983271502825</c:v>
                </c:pt>
                <c:pt idx="1007">
                  <c:v>118.3033438787797</c:v>
                </c:pt>
                <c:pt idx="1008">
                  <c:v>117.1203104399919</c:v>
                </c:pt>
                <c:pt idx="1009">
                  <c:v>115.949107335592</c:v>
                </c:pt>
                <c:pt idx="1010">
                  <c:v>114.7896162622361</c:v>
                </c:pt>
                <c:pt idx="1011">
                  <c:v>113.6417200996137</c:v>
                </c:pt>
                <c:pt idx="1012">
                  <c:v>112.5053028986176</c:v>
                </c:pt>
                <c:pt idx="1013">
                  <c:v>111.3802498696314</c:v>
                </c:pt>
                <c:pt idx="1014">
                  <c:v>110.2664473709351</c:v>
                </c:pt>
                <c:pt idx="1015">
                  <c:v>109.1637828972257</c:v>
                </c:pt>
                <c:pt idx="1016">
                  <c:v>108.0721450682535</c:v>
                </c:pt>
                <c:pt idx="1017">
                  <c:v>106.991423617571</c:v>
                </c:pt>
                <c:pt idx="1018">
                  <c:v>105.9215093813953</c:v>
                </c:pt>
                <c:pt idx="1019">
                  <c:v>104.8622942875813</c:v>
                </c:pt>
                <c:pt idx="1020">
                  <c:v>103.8136713447055</c:v>
                </c:pt>
                <c:pt idx="1021">
                  <c:v>102.7755346312585</c:v>
                </c:pt>
                <c:pt idx="1022">
                  <c:v>101.747779284946</c:v>
                </c:pt>
                <c:pt idx="1023">
                  <c:v>100.7303014920964</c:v>
                </c:pt>
                <c:pt idx="1024">
                  <c:v>99.72299847717541</c:v>
                </c:pt>
                <c:pt idx="1025">
                  <c:v>98.72576849240357</c:v>
                </c:pt>
                <c:pt idx="1026">
                  <c:v>97.73851080747959</c:v>
                </c:pt>
                <c:pt idx="1027">
                  <c:v>96.7611256994049</c:v>
                </c:pt>
                <c:pt idx="1028">
                  <c:v>95.79351444241082</c:v>
                </c:pt>
                <c:pt idx="1029">
                  <c:v>94.83557929798663</c:v>
                </c:pt>
                <c:pt idx="1030">
                  <c:v>93.8872235050069</c:v>
                </c:pt>
                <c:pt idx="1031">
                  <c:v>92.94835126995675</c:v>
                </c:pt>
                <c:pt idx="1032">
                  <c:v>92.0188677572572</c:v>
                </c:pt>
                <c:pt idx="1033">
                  <c:v>91.09867907968456</c:v>
                </c:pt>
                <c:pt idx="1034">
                  <c:v>90.1876922888878</c:v>
                </c:pt>
                <c:pt idx="1035">
                  <c:v>89.28581536599891</c:v>
                </c:pt>
                <c:pt idx="1036">
                  <c:v>88.39295721233886</c:v>
                </c:pt>
                <c:pt idx="1037">
                  <c:v>87.5090276402156</c:v>
                </c:pt>
                <c:pt idx="1038">
                  <c:v>86.63393736381335</c:v>
                </c:pt>
                <c:pt idx="1039">
                  <c:v>85.7675979901753</c:v>
                </c:pt>
                <c:pt idx="1040">
                  <c:v>84.90992201027347</c:v>
                </c:pt>
                <c:pt idx="1041">
                  <c:v>84.06082279017074</c:v>
                </c:pt>
                <c:pt idx="1042">
                  <c:v>83.22021456226903</c:v>
                </c:pt>
                <c:pt idx="1043">
                  <c:v>82.38801241664621</c:v>
                </c:pt>
                <c:pt idx="1044">
                  <c:v>81.56413229247981</c:v>
                </c:pt>
                <c:pt idx="1045">
                  <c:v>80.7484909695551</c:v>
                </c:pt>
                <c:pt idx="1046">
                  <c:v>79.94100605985953</c:v>
                </c:pt>
                <c:pt idx="1047">
                  <c:v>79.141595999261</c:v>
                </c:pt>
                <c:pt idx="1048">
                  <c:v>78.35018003926834</c:v>
                </c:pt>
                <c:pt idx="1049">
                  <c:v>77.56667823887565</c:v>
                </c:pt>
                <c:pt idx="1050">
                  <c:v>76.79101145648683</c:v>
                </c:pt>
                <c:pt idx="1051">
                  <c:v>76.02310134192203</c:v>
                </c:pt>
                <c:pt idx="1052">
                  <c:v>75.26287032850274</c:v>
                </c:pt>
                <c:pt idx="1053">
                  <c:v>74.5102416252178</c:v>
                </c:pt>
                <c:pt idx="1054">
                  <c:v>73.7651392089656</c:v>
                </c:pt>
                <c:pt idx="1055">
                  <c:v>73.02748781687581</c:v>
                </c:pt>
                <c:pt idx="1056">
                  <c:v>72.2972129387072</c:v>
                </c:pt>
                <c:pt idx="1057">
                  <c:v>71.57424080932011</c:v>
                </c:pt>
                <c:pt idx="1058">
                  <c:v>70.85849840122684</c:v>
                </c:pt>
                <c:pt idx="1059">
                  <c:v>70.14991341721463</c:v>
                </c:pt>
                <c:pt idx="1060">
                  <c:v>69.4484142830425</c:v>
                </c:pt>
                <c:pt idx="1061">
                  <c:v>68.75393014021206</c:v>
                </c:pt>
                <c:pt idx="1062">
                  <c:v>68.06639083880984</c:v>
                </c:pt>
                <c:pt idx="1063">
                  <c:v>67.3857269304217</c:v>
                </c:pt>
                <c:pt idx="1064">
                  <c:v>66.7118696611177</c:v>
                </c:pt>
                <c:pt idx="1065">
                  <c:v>66.04475096450643</c:v>
                </c:pt>
                <c:pt idx="1066">
                  <c:v>65.38430345486135</c:v>
                </c:pt>
                <c:pt idx="1067">
                  <c:v>64.7304604203128</c:v>
                </c:pt>
                <c:pt idx="1068">
                  <c:v>64.08315581610954</c:v>
                </c:pt>
                <c:pt idx="1069">
                  <c:v>63.44232425794848</c:v>
                </c:pt>
                <c:pt idx="1070">
                  <c:v>62.80790101536899</c:v>
                </c:pt>
                <c:pt idx="1071">
                  <c:v>62.17982200521534</c:v>
                </c:pt>
                <c:pt idx="1072">
                  <c:v>61.55802378516319</c:v>
                </c:pt>
                <c:pt idx="1073">
                  <c:v>60.94244354731151</c:v>
                </c:pt>
                <c:pt idx="1074">
                  <c:v>60.33301911183845</c:v>
                </c:pt>
                <c:pt idx="1075">
                  <c:v>59.72968892072006</c:v>
                </c:pt>
                <c:pt idx="1076">
                  <c:v>59.13239203151286</c:v>
                </c:pt>
                <c:pt idx="1077">
                  <c:v>58.54106811119772</c:v>
                </c:pt>
                <c:pt idx="1078">
                  <c:v>57.95565743008575</c:v>
                </c:pt>
                <c:pt idx="1079">
                  <c:v>57.3761008557849</c:v>
                </c:pt>
                <c:pt idx="1080">
                  <c:v>56.80233984722704</c:v>
                </c:pt>
                <c:pt idx="1081">
                  <c:v>56.23431644875478</c:v>
                </c:pt>
                <c:pt idx="1082">
                  <c:v>55.6719732842672</c:v>
                </c:pt>
                <c:pt idx="1083">
                  <c:v>55.11525355142454</c:v>
                </c:pt>
                <c:pt idx="1084">
                  <c:v>54.5641010159103</c:v>
                </c:pt>
                <c:pt idx="1085">
                  <c:v>54.01846000575119</c:v>
                </c:pt>
                <c:pt idx="1086">
                  <c:v>53.47827540569362</c:v>
                </c:pt>
                <c:pt idx="1087">
                  <c:v>52.9434926516367</c:v>
                </c:pt>
                <c:pt idx="1088">
                  <c:v>52.41405772512037</c:v>
                </c:pt>
                <c:pt idx="1089">
                  <c:v>51.88991714786918</c:v>
                </c:pt>
                <c:pt idx="1090">
                  <c:v>51.37101797639043</c:v>
                </c:pt>
                <c:pt idx="1091">
                  <c:v>50.85730779662649</c:v>
                </c:pt>
                <c:pt idx="1092">
                  <c:v>50.3487347186603</c:v>
                </c:pt>
                <c:pt idx="1093">
                  <c:v>49.8452473714737</c:v>
                </c:pt>
                <c:pt idx="1094">
                  <c:v>49.34679489775895</c:v>
                </c:pt>
                <c:pt idx="1095">
                  <c:v>48.85332694878138</c:v>
                </c:pt>
                <c:pt idx="1096">
                  <c:v>48.36479367929348</c:v>
                </c:pt>
                <c:pt idx="1097">
                  <c:v>47.88114574250063</c:v>
                </c:pt>
                <c:pt idx="1098">
                  <c:v>47.40233428507562</c:v>
                </c:pt>
                <c:pt idx="1099">
                  <c:v>46.9283109422249</c:v>
                </c:pt>
                <c:pt idx="1100">
                  <c:v>46.45902783280256</c:v>
                </c:pt>
                <c:pt idx="1101">
                  <c:v>45.99443755447457</c:v>
                </c:pt>
                <c:pt idx="1102">
                  <c:v>45.53449317892984</c:v>
                </c:pt>
                <c:pt idx="1103">
                  <c:v>45.07914824714055</c:v>
                </c:pt>
                <c:pt idx="1104">
                  <c:v>44.62835676466914</c:v>
                </c:pt>
                <c:pt idx="1105">
                  <c:v>44.18207319702244</c:v>
                </c:pt>
                <c:pt idx="1106">
                  <c:v>43.74025246505219</c:v>
                </c:pt>
                <c:pt idx="1107">
                  <c:v>43.3028499404017</c:v>
                </c:pt>
                <c:pt idx="1108">
                  <c:v>42.86982144099763</c:v>
                </c:pt>
                <c:pt idx="1109">
                  <c:v>42.4411232265877</c:v>
                </c:pt>
                <c:pt idx="1110">
                  <c:v>42.01671199432183</c:v>
                </c:pt>
                <c:pt idx="1111">
                  <c:v>41.59654487437861</c:v>
                </c:pt>
                <c:pt idx="1112">
                  <c:v>41.18057942563482</c:v>
                </c:pt>
                <c:pt idx="1113">
                  <c:v>40.76877363137848</c:v>
                </c:pt>
                <c:pt idx="1114">
                  <c:v>40.36108589506465</c:v>
                </c:pt>
                <c:pt idx="1115">
                  <c:v>39.95747503611405</c:v>
                </c:pt>
                <c:pt idx="1116">
                  <c:v>39.55790028575289</c:v>
                </c:pt>
                <c:pt idx="1117">
                  <c:v>39.16232128289538</c:v>
                </c:pt>
                <c:pt idx="1118">
                  <c:v>38.77069807006642</c:v>
                </c:pt>
                <c:pt idx="1119">
                  <c:v>38.38299108936575</c:v>
                </c:pt>
                <c:pt idx="1120">
                  <c:v>37.9991611784721</c:v>
                </c:pt>
                <c:pt idx="1121">
                  <c:v>37.61916956668733</c:v>
                </c:pt>
                <c:pt idx="1122">
                  <c:v>37.2429778710205</c:v>
                </c:pt>
                <c:pt idx="1123">
                  <c:v>36.87054809231029</c:v>
                </c:pt>
                <c:pt idx="1124">
                  <c:v>36.50184261138714</c:v>
                </c:pt>
                <c:pt idx="1125">
                  <c:v>36.13682418527326</c:v>
                </c:pt>
                <c:pt idx="1126">
                  <c:v>35.7754559434206</c:v>
                </c:pt>
                <c:pt idx="1127">
                  <c:v>35.41770138398633</c:v>
                </c:pt>
                <c:pt idx="1128">
                  <c:v>35.0635243701465</c:v>
                </c:pt>
                <c:pt idx="1129">
                  <c:v>34.71288912644505</c:v>
                </c:pt>
                <c:pt idx="1130">
                  <c:v>34.3657602351806</c:v>
                </c:pt>
                <c:pt idx="1131">
                  <c:v>34.0221026328288</c:v>
                </c:pt>
                <c:pt idx="1132">
                  <c:v>33.68188160650046</c:v>
                </c:pt>
                <c:pt idx="1133">
                  <c:v>33.3450627904355</c:v>
                </c:pt>
                <c:pt idx="1134">
                  <c:v>33.01161216253115</c:v>
                </c:pt>
                <c:pt idx="1135">
                  <c:v>32.68149604090584</c:v>
                </c:pt>
                <c:pt idx="1136">
                  <c:v>32.35468108049669</c:v>
                </c:pt>
                <c:pt idx="1137">
                  <c:v>32.0311342696918</c:v>
                </c:pt>
                <c:pt idx="1138">
                  <c:v>31.71082292699489</c:v>
                </c:pt>
                <c:pt idx="1139">
                  <c:v>31.39371469772492</c:v>
                </c:pt>
                <c:pt idx="1140">
                  <c:v>31.07977755074769</c:v>
                </c:pt>
                <c:pt idx="1141">
                  <c:v>30.76897977524021</c:v>
                </c:pt>
                <c:pt idx="1142">
                  <c:v>30.46128997748781</c:v>
                </c:pt>
                <c:pt idx="1143">
                  <c:v>30.15667707771293</c:v>
                </c:pt>
                <c:pt idx="1144">
                  <c:v>29.8551103069358</c:v>
                </c:pt>
                <c:pt idx="1145">
                  <c:v>29.55655920386645</c:v>
                </c:pt>
                <c:pt idx="1146">
                  <c:v>29.26099361182778</c:v>
                </c:pt>
                <c:pt idx="1147">
                  <c:v>28.96838367570948</c:v>
                </c:pt>
                <c:pt idx="1148">
                  <c:v>28.6786998389524</c:v>
                </c:pt>
                <c:pt idx="1149">
                  <c:v>28.39191284056288</c:v>
                </c:pt>
                <c:pt idx="1150">
                  <c:v>28.10799371215726</c:v>
                </c:pt>
                <c:pt idx="1151">
                  <c:v>27.82691377503568</c:v>
                </c:pt>
                <c:pt idx="1152">
                  <c:v>27.54864463728528</c:v>
                </c:pt>
                <c:pt idx="1153">
                  <c:v>27.27315819091248</c:v>
                </c:pt>
                <c:pt idx="1154">
                  <c:v>27.00042660900332</c:v>
                </c:pt>
                <c:pt idx="1155">
                  <c:v>26.73042234291328</c:v>
                </c:pt>
                <c:pt idx="1156">
                  <c:v>26.46311811948419</c:v>
                </c:pt>
                <c:pt idx="1157">
                  <c:v>26.19848693828934</c:v>
                </c:pt>
                <c:pt idx="1158">
                  <c:v>25.93650206890645</c:v>
                </c:pt>
                <c:pt idx="1159">
                  <c:v>25.67713704821739</c:v>
                </c:pt>
                <c:pt idx="1160">
                  <c:v>25.42036567773521</c:v>
                </c:pt>
                <c:pt idx="1161">
                  <c:v>25.16616202095786</c:v>
                </c:pt>
                <c:pt idx="1162">
                  <c:v>24.91450040074828</c:v>
                </c:pt>
                <c:pt idx="1163">
                  <c:v>24.6653553967408</c:v>
                </c:pt>
                <c:pt idx="1164">
                  <c:v>24.41870184277334</c:v>
                </c:pt>
                <c:pt idx="1165">
                  <c:v>24.17451482434565</c:v>
                </c:pt>
                <c:pt idx="1166">
                  <c:v>23.93276967610218</c:v>
                </c:pt>
                <c:pt idx="1167">
                  <c:v>23.69344197934117</c:v>
                </c:pt>
                <c:pt idx="1168">
                  <c:v>23.45650755954776</c:v>
                </c:pt>
                <c:pt idx="1169">
                  <c:v>23.22194248395229</c:v>
                </c:pt>
                <c:pt idx="1170">
                  <c:v>22.98972305911276</c:v>
                </c:pt>
                <c:pt idx="1171">
                  <c:v>22.75982582852163</c:v>
                </c:pt>
                <c:pt idx="1172">
                  <c:v>22.53222757023642</c:v>
                </c:pt>
                <c:pt idx="1173">
                  <c:v>22.30690529453405</c:v>
                </c:pt>
                <c:pt idx="1174">
                  <c:v>22.08383624158871</c:v>
                </c:pt>
                <c:pt idx="1175">
                  <c:v>21.86299787917282</c:v>
                </c:pt>
                <c:pt idx="1176">
                  <c:v>21.64436790038109</c:v>
                </c:pt>
                <c:pt idx="1177">
                  <c:v>21.42792422137729</c:v>
                </c:pt>
                <c:pt idx="1178">
                  <c:v>21.21364497916348</c:v>
                </c:pt>
                <c:pt idx="1179">
                  <c:v>21.00150852937188</c:v>
                </c:pt>
                <c:pt idx="1180">
                  <c:v>20.79149344407816</c:v>
                </c:pt>
                <c:pt idx="1181">
                  <c:v>20.58357850963737</c:v>
                </c:pt>
                <c:pt idx="1182">
                  <c:v>20.377742724541</c:v>
                </c:pt>
                <c:pt idx="1183">
                  <c:v>20.1739652972956</c:v>
                </c:pt>
                <c:pt idx="1184">
                  <c:v>19.97222564432262</c:v>
                </c:pt>
                <c:pt idx="1185">
                  <c:v>19.77250338787941</c:v>
                </c:pt>
                <c:pt idx="1186">
                  <c:v>19.57477835400062</c:v>
                </c:pt>
                <c:pt idx="1187">
                  <c:v>19.37903057046061</c:v>
                </c:pt>
                <c:pt idx="1188">
                  <c:v>19.185240264756</c:v>
                </c:pt>
                <c:pt idx="1189">
                  <c:v>18.99338786210844</c:v>
                </c:pt>
                <c:pt idx="1190">
                  <c:v>18.80345398348736</c:v>
                </c:pt>
                <c:pt idx="1191">
                  <c:v>18.6154194436525</c:v>
                </c:pt>
                <c:pt idx="1192">
                  <c:v>18.42926524921596</c:v>
                </c:pt>
                <c:pt idx="1193">
                  <c:v>18.24497259672378</c:v>
                </c:pt>
                <c:pt idx="1194">
                  <c:v>18.06252287075652</c:v>
                </c:pt>
                <c:pt idx="1195">
                  <c:v>17.881897642049</c:v>
                </c:pt>
                <c:pt idx="1196">
                  <c:v>17.70307866562851</c:v>
                </c:pt>
                <c:pt idx="1197">
                  <c:v>17.52604787897218</c:v>
                </c:pt>
                <c:pt idx="1198">
                  <c:v>17.3507874001825</c:v>
                </c:pt>
                <c:pt idx="1199">
                  <c:v>17.17727952618068</c:v>
                </c:pt>
                <c:pt idx="1200">
                  <c:v>17.00550673091886</c:v>
                </c:pt>
                <c:pt idx="1201">
                  <c:v>16.83545166360968</c:v>
                </c:pt>
                <c:pt idx="1202">
                  <c:v>16.66709714697359</c:v>
                </c:pt>
                <c:pt idx="1203">
                  <c:v>16.50042617550382</c:v>
                </c:pt>
                <c:pt idx="1204">
                  <c:v>16.33542191374881</c:v>
                </c:pt>
                <c:pt idx="1205">
                  <c:v>16.17206769461133</c:v>
                </c:pt>
                <c:pt idx="1206">
                  <c:v>16.0103470176652</c:v>
                </c:pt>
                <c:pt idx="1207">
                  <c:v>15.85024354748856</c:v>
                </c:pt>
                <c:pt idx="1208">
                  <c:v>15.69174111201367</c:v>
                </c:pt>
                <c:pt idx="1209">
                  <c:v>15.53482370089353</c:v>
                </c:pt>
                <c:pt idx="1210">
                  <c:v>15.3794754638846</c:v>
                </c:pt>
                <c:pt idx="1211">
                  <c:v>15.22568070924575</c:v>
                </c:pt>
                <c:pt idx="1212">
                  <c:v>15.0734239021533</c:v>
                </c:pt>
                <c:pt idx="1213">
                  <c:v>14.92268966313176</c:v>
                </c:pt>
                <c:pt idx="1214">
                  <c:v>14.77346276650044</c:v>
                </c:pt>
                <c:pt idx="1215">
                  <c:v>14.62572813883544</c:v>
                </c:pt>
                <c:pt idx="1216">
                  <c:v>14.4794708574471</c:v>
                </c:pt>
                <c:pt idx="1217">
                  <c:v>14.33467614887261</c:v>
                </c:pt>
                <c:pt idx="1218">
                  <c:v>14.19132938738388</c:v>
                </c:pt>
                <c:pt idx="1219">
                  <c:v>14.04941609351005</c:v>
                </c:pt>
                <c:pt idx="1220">
                  <c:v>13.90892193257494</c:v>
                </c:pt>
                <c:pt idx="1221">
                  <c:v>13.7698327132492</c:v>
                </c:pt>
                <c:pt idx="1222">
                  <c:v>13.63213438611671</c:v>
                </c:pt>
                <c:pt idx="1223">
                  <c:v>13.49581304225554</c:v>
                </c:pt>
                <c:pt idx="1224">
                  <c:v>13.36085491183298</c:v>
                </c:pt>
                <c:pt idx="1225">
                  <c:v>13.22724636271465</c:v>
                </c:pt>
                <c:pt idx="1226">
                  <c:v>13.0949738990875</c:v>
                </c:pt>
                <c:pt idx="1227">
                  <c:v>12.96402416009663</c:v>
                </c:pt>
                <c:pt idx="1228">
                  <c:v>12.83438391849566</c:v>
                </c:pt>
                <c:pt idx="1229">
                  <c:v>12.70604007931071</c:v>
                </c:pt>
                <c:pt idx="1230">
                  <c:v>12.5789796785176</c:v>
                </c:pt>
                <c:pt idx="1231">
                  <c:v>12.45318988173242</c:v>
                </c:pt>
                <c:pt idx="1232">
                  <c:v>12.3286579829151</c:v>
                </c:pt>
                <c:pt idx="1233">
                  <c:v>12.20537140308595</c:v>
                </c:pt>
                <c:pt idx="1234">
                  <c:v>12.08331768905509</c:v>
                </c:pt>
                <c:pt idx="1235">
                  <c:v>11.96248451216454</c:v>
                </c:pt>
                <c:pt idx="1236">
                  <c:v>11.8428596670429</c:v>
                </c:pt>
                <c:pt idx="1237">
                  <c:v>11.72443107037246</c:v>
                </c:pt>
                <c:pt idx="1238">
                  <c:v>11.60718675966874</c:v>
                </c:pt>
                <c:pt idx="1239">
                  <c:v>11.49111489207205</c:v>
                </c:pt>
                <c:pt idx="1240">
                  <c:v>11.37620374315133</c:v>
                </c:pt>
                <c:pt idx="1241">
                  <c:v>11.26244170571982</c:v>
                </c:pt>
                <c:pt idx="1242">
                  <c:v>11.14981728866262</c:v>
                </c:pt>
                <c:pt idx="1243">
                  <c:v>11.03831911577599</c:v>
                </c:pt>
                <c:pt idx="1244">
                  <c:v>10.92793592461823</c:v>
                </c:pt>
                <c:pt idx="1245">
                  <c:v>10.81865656537205</c:v>
                </c:pt>
                <c:pt idx="1246">
                  <c:v>10.71046999971833</c:v>
                </c:pt>
                <c:pt idx="1247">
                  <c:v>10.60336529972115</c:v>
                </c:pt>
                <c:pt idx="1248">
                  <c:v>10.49733164672393</c:v>
                </c:pt>
                <c:pt idx="1249">
                  <c:v>10.3923583302567</c:v>
                </c:pt>
                <c:pt idx="1250">
                  <c:v>10.28843474695413</c:v>
                </c:pt>
                <c:pt idx="1251">
                  <c:v>10.1855503994846</c:v>
                </c:pt>
                <c:pt idx="1252">
                  <c:v>10.08369489548975</c:v>
                </c:pt>
                <c:pt idx="1253">
                  <c:v>9.982857946534842</c:v>
                </c:pt>
                <c:pt idx="1254">
                  <c:v>9.8830293670695</c:v>
                </c:pt>
                <c:pt idx="1255">
                  <c:v>9.7841990733988</c:v>
                </c:pt>
                <c:pt idx="1256">
                  <c:v>9.686357082664811</c:v>
                </c:pt>
                <c:pt idx="1257">
                  <c:v>9.58949351183817</c:v>
                </c:pt>
                <c:pt idx="1258">
                  <c:v>9.49359857671978</c:v>
                </c:pt>
                <c:pt idx="1259">
                  <c:v>9.398662590952581</c:v>
                </c:pt>
                <c:pt idx="1260">
                  <c:v>9.304675965043055</c:v>
                </c:pt>
                <c:pt idx="1261">
                  <c:v>9.211629205392621</c:v>
                </c:pt>
                <c:pt idx="1262">
                  <c:v>9.1195129133387</c:v>
                </c:pt>
                <c:pt idx="1263">
                  <c:v>9.028317784205301</c:v>
                </c:pt>
                <c:pt idx="1264">
                  <c:v>8.93803460636326</c:v>
                </c:pt>
                <c:pt idx="1265">
                  <c:v>8.848654260299625</c:v>
                </c:pt>
                <c:pt idx="1266">
                  <c:v>8.760167717696628</c:v>
                </c:pt>
                <c:pt idx="1267">
                  <c:v>8.67256604051967</c:v>
                </c:pt>
                <c:pt idx="1268">
                  <c:v>8.585840380114465</c:v>
                </c:pt>
                <c:pt idx="1269">
                  <c:v>8.49998197631332</c:v>
                </c:pt>
                <c:pt idx="1270">
                  <c:v>8.414982156550185</c:v>
                </c:pt>
                <c:pt idx="1271">
                  <c:v>8.33083233498469</c:v>
                </c:pt>
                <c:pt idx="1272">
                  <c:v>8.247524011634828</c:v>
                </c:pt>
                <c:pt idx="1273">
                  <c:v>8.165048771518488</c:v>
                </c:pt>
                <c:pt idx="1274">
                  <c:v>8.083398283803303</c:v>
                </c:pt>
                <c:pt idx="1275">
                  <c:v>8.00256430096527</c:v>
                </c:pt>
                <c:pt idx="1276">
                  <c:v>7.922538657955611</c:v>
                </c:pt>
                <c:pt idx="1277">
                  <c:v>7.84331327137606</c:v>
                </c:pt>
                <c:pt idx="1278">
                  <c:v>7.764880138662295</c:v>
                </c:pt>
                <c:pt idx="1279">
                  <c:v>7.687231337275675</c:v>
                </c:pt>
                <c:pt idx="1280">
                  <c:v>7.610359023902921</c:v>
                </c:pt>
                <c:pt idx="1281">
                  <c:v>7.534255433663892</c:v>
                </c:pt>
                <c:pt idx="1282">
                  <c:v>7.458912879327244</c:v>
                </c:pt>
                <c:pt idx="1283">
                  <c:v>7.384323750533981</c:v>
                </c:pt>
                <c:pt idx="1284">
                  <c:v>7.310480513028637</c:v>
                </c:pt>
                <c:pt idx="1285">
                  <c:v>7.237375707898354</c:v>
                </c:pt>
                <c:pt idx="1286">
                  <c:v>7.165001950819367</c:v>
                </c:pt>
                <c:pt idx="1287">
                  <c:v>7.093351931311177</c:v>
                </c:pt>
                <c:pt idx="1288">
                  <c:v>7.022418411998065</c:v>
                </c:pt>
                <c:pt idx="1289">
                  <c:v>6.952194227878077</c:v>
                </c:pt>
                <c:pt idx="1290">
                  <c:v>6.882672285599303</c:v>
                </c:pt>
                <c:pt idx="1291">
                  <c:v>6.813845562743309</c:v>
                </c:pt>
                <c:pt idx="1292">
                  <c:v>6.745707107115877</c:v>
                </c:pt>
                <c:pt idx="1293">
                  <c:v>6.678250036044718</c:v>
                </c:pt>
                <c:pt idx="1294">
                  <c:v>6.611467535684271</c:v>
                </c:pt>
                <c:pt idx="1295">
                  <c:v>6.545352860327426</c:v>
                </c:pt>
                <c:pt idx="1296">
                  <c:v>6.47989933172416</c:v>
                </c:pt>
                <c:pt idx="1297">
                  <c:v>6.415100338406905</c:v>
                </c:pt>
                <c:pt idx="1298">
                  <c:v>6.350949335022842</c:v>
                </c:pt>
                <c:pt idx="1299">
                  <c:v>6.287439841672614</c:v>
                </c:pt>
                <c:pt idx="1300">
                  <c:v>6.224565443255885</c:v>
                </c:pt>
                <c:pt idx="1301">
                  <c:v>6.16231978882333</c:v>
                </c:pt>
                <c:pt idx="1302">
                  <c:v>6.100696590935096</c:v>
                </c:pt>
                <c:pt idx="1303">
                  <c:v>6.039689625025745</c:v>
                </c:pt>
                <c:pt idx="1304">
                  <c:v>5.979292728775487</c:v>
                </c:pt>
                <c:pt idx="1305">
                  <c:v>5.919499801487732</c:v>
                </c:pt>
                <c:pt idx="1306">
                  <c:v>5.860304803472855</c:v>
                </c:pt>
                <c:pt idx="1307">
                  <c:v>5.80170175543813</c:v>
                </c:pt>
                <c:pt idx="1308">
                  <c:v>5.743684737883744</c:v>
                </c:pt>
                <c:pt idx="1309">
                  <c:v>5.686247890504907</c:v>
                </c:pt>
                <c:pt idx="1310">
                  <c:v>5.629385411599856</c:v>
                </c:pt>
                <c:pt idx="1311">
                  <c:v>5.57309155748386</c:v>
                </c:pt>
                <c:pt idx="1312">
                  <c:v>5.517360641909021</c:v>
                </c:pt>
                <c:pt idx="1313">
                  <c:v>5.462187035489928</c:v>
                </c:pt>
                <c:pt idx="1314">
                  <c:v>5.407565165135032</c:v>
                </c:pt>
                <c:pt idx="1315">
                  <c:v>5.353489513483681</c:v>
                </c:pt>
                <c:pt idx="1316">
                  <c:v>5.299954618348845</c:v>
                </c:pt>
                <c:pt idx="1317">
                  <c:v>5.246955072165351</c:v>
                </c:pt>
                <c:pt idx="1318">
                  <c:v>5.194485521443695</c:v>
                </c:pt>
                <c:pt idx="1319">
                  <c:v>5.14254066622926</c:v>
                </c:pt>
                <c:pt idx="1320">
                  <c:v>5.091115259566965</c:v>
                </c:pt>
                <c:pt idx="1321">
                  <c:v>5.040204106971304</c:v>
                </c:pt>
                <c:pt idx="1322">
                  <c:v>4.989802065901591</c:v>
                </c:pt>
                <c:pt idx="1323">
                  <c:v>4.939904045242577</c:v>
                </c:pt>
                <c:pt idx="1324">
                  <c:v>4.89050500479015</c:v>
                </c:pt>
                <c:pt idx="1325">
                  <c:v>4.841599954742248</c:v>
                </c:pt>
                <c:pt idx="1326">
                  <c:v>4.793183955194828</c:v>
                </c:pt>
                <c:pt idx="1327">
                  <c:v>4.74525211564288</c:v>
                </c:pt>
                <c:pt idx="1328">
                  <c:v>4.697799594486446</c:v>
                </c:pt>
                <c:pt idx="1329">
                  <c:v>4.650821598541579</c:v>
                </c:pt>
                <c:pt idx="1330">
                  <c:v>4.604313382556168</c:v>
                </c:pt>
                <c:pt idx="1331">
                  <c:v>4.558270248730607</c:v>
                </c:pt>
                <c:pt idx="1332">
                  <c:v>4.512687546243295</c:v>
                </c:pt>
                <c:pt idx="1333">
                  <c:v>4.467560670780868</c:v>
                </c:pt>
                <c:pt idx="1334">
                  <c:v>4.422885064073054</c:v>
                </c:pt>
                <c:pt idx="1335">
                  <c:v>4.378656213432328</c:v>
                </c:pt>
                <c:pt idx="1336">
                  <c:v>4.334869651298005</c:v>
                </c:pt>
                <c:pt idx="1337">
                  <c:v>4.291520954785026</c:v>
                </c:pt>
                <c:pt idx="1338">
                  <c:v>4.24860574523718</c:v>
                </c:pt>
                <c:pt idx="1339">
                  <c:v>4.206119687784807</c:v>
                </c:pt>
                <c:pt idx="1340">
                  <c:v>4.16405849090695</c:v>
                </c:pt>
                <c:pt idx="1341">
                  <c:v>4.122417905997881</c:v>
                </c:pt>
                <c:pt idx="1342">
                  <c:v>4.081193726937907</c:v>
                </c:pt>
                <c:pt idx="1343">
                  <c:v>4.040381789668528</c:v>
                </c:pt>
                <c:pt idx="1344">
                  <c:v>3.999977971771842</c:v>
                </c:pt>
                <c:pt idx="1345">
                  <c:v>3.959978192054119</c:v>
                </c:pt>
                <c:pt idx="1346">
                  <c:v>3.920378410133583</c:v>
                </c:pt>
                <c:pt idx="1347">
                  <c:v>3.881174626032247</c:v>
                </c:pt>
                <c:pt idx="1348">
                  <c:v>3.842362879771925</c:v>
                </c:pt>
                <c:pt idx="1349">
                  <c:v>3.803939250974206</c:v>
                </c:pt>
                <c:pt idx="1350">
                  <c:v>3.765899858464464</c:v>
                </c:pt>
                <c:pt idx="1351">
                  <c:v>3.728240859879819</c:v>
                </c:pt>
                <c:pt idx="1352">
                  <c:v>3.690958451281021</c:v>
                </c:pt>
                <c:pt idx="1353">
                  <c:v>3.65404886676821</c:v>
                </c:pt>
                <c:pt idx="1354">
                  <c:v>3.617508378100528</c:v>
                </c:pt>
                <c:pt idx="1355">
                  <c:v>3.581333294319523</c:v>
                </c:pt>
                <c:pt idx="1356">
                  <c:v>3.545519961376328</c:v>
                </c:pt>
                <c:pt idx="1357">
                  <c:v>3.510064761762565</c:v>
                </c:pt>
                <c:pt idx="1358">
                  <c:v>3.474964114144939</c:v>
                </c:pt>
                <c:pt idx="1359">
                  <c:v>3.440214473003488</c:v>
                </c:pt>
                <c:pt idx="1360">
                  <c:v>3.405812328273454</c:v>
                </c:pt>
                <c:pt idx="1361">
                  <c:v>3.371754204990719</c:v>
                </c:pt>
                <c:pt idx="1362">
                  <c:v>3.338036662940812</c:v>
                </c:pt>
                <c:pt idx="1363">
                  <c:v>3.304656296311404</c:v>
                </c:pt>
                <c:pt idx="1364">
                  <c:v>3.271609733348285</c:v>
                </c:pt>
                <c:pt idx="1365">
                  <c:v>3.238893636014807</c:v>
                </c:pt>
                <c:pt idx="1366">
                  <c:v>3.206504699654659</c:v>
                </c:pt>
                <c:pt idx="1367">
                  <c:v>3.174439652658113</c:v>
                </c:pt>
                <c:pt idx="1368">
                  <c:v>3.142695256131532</c:v>
                </c:pt>
                <c:pt idx="1369">
                  <c:v>3.111268303570216</c:v>
                </c:pt>
                <c:pt idx="1370">
                  <c:v>3.080155620534514</c:v>
                </c:pt>
                <c:pt idx="1371">
                  <c:v>3.049354064329169</c:v>
                </c:pt>
                <c:pt idx="1372">
                  <c:v>3.018860523685877</c:v>
                </c:pt>
                <c:pt idx="1373">
                  <c:v>2.988671918449018</c:v>
                </c:pt>
                <c:pt idx="1374">
                  <c:v>2.958785199264526</c:v>
                </c:pt>
                <c:pt idx="1375">
                  <c:v>2.929197347271883</c:v>
                </c:pt>
                <c:pt idx="1376">
                  <c:v>2.899905373799159</c:v>
                </c:pt>
                <c:pt idx="1377">
                  <c:v>2.870906320061172</c:v>
                </c:pt>
                <c:pt idx="1378">
                  <c:v>2.842197256860561</c:v>
                </c:pt>
                <c:pt idx="1379">
                  <c:v>2.813775284291955</c:v>
                </c:pt>
                <c:pt idx="1380">
                  <c:v>2.785637531449036</c:v>
                </c:pt>
                <c:pt idx="1381">
                  <c:v>2.757781156134545</c:v>
                </c:pt>
                <c:pt idx="1382">
                  <c:v>2.730203344573199</c:v>
                </c:pt>
                <c:pt idx="1383">
                  <c:v>2.702901311127467</c:v>
                </c:pt>
                <c:pt idx="1384">
                  <c:v>2.675872298016193</c:v>
                </c:pt>
                <c:pt idx="1385">
                  <c:v>2.649113575036031</c:v>
                </c:pt>
                <c:pt idx="1386">
                  <c:v>2.622622439285666</c:v>
                </c:pt>
                <c:pt idx="1387">
                  <c:v>2.596396214892814</c:v>
                </c:pt>
                <c:pt idx="1388">
                  <c:v>2.570432252743885</c:v>
                </c:pt>
                <c:pt idx="1389">
                  <c:v>2.544727930216447</c:v>
                </c:pt>
                <c:pt idx="1390">
                  <c:v>2.519280650914283</c:v>
                </c:pt>
                <c:pt idx="1391">
                  <c:v>2.49408784440514</c:v>
                </c:pt>
                <c:pt idx="1392">
                  <c:v>2.469146965961089</c:v>
                </c:pt>
                <c:pt idx="1393">
                  <c:v>2.444455496301478</c:v>
                </c:pt>
                <c:pt idx="1394">
                  <c:v>2.420010941338463</c:v>
                </c:pt>
                <c:pt idx="1395">
                  <c:v>2.395810831925078</c:v>
                </c:pt>
                <c:pt idx="1396">
                  <c:v>2.371852723605822</c:v>
                </c:pt>
                <c:pt idx="1397">
                  <c:v>2.348134196369769</c:v>
                </c:pt>
                <c:pt idx="1398">
                  <c:v>2.324652854406071</c:v>
                </c:pt>
                <c:pt idx="1399">
                  <c:v>2.30140632586201</c:v>
                </c:pt>
                <c:pt idx="1400">
                  <c:v>2.278392262603391</c:v>
                </c:pt>
                <c:pt idx="1401">
                  <c:v>2.255608339977357</c:v>
                </c:pt>
                <c:pt idx="1402">
                  <c:v>2.233052256577583</c:v>
                </c:pt>
                <c:pt idx="1403">
                  <c:v>2.210721734011808</c:v>
                </c:pt>
                <c:pt idx="1404">
                  <c:v>2.18861451667169</c:v>
                </c:pt>
                <c:pt idx="1405">
                  <c:v>2.166728371504973</c:v>
                </c:pt>
                <c:pt idx="1406">
                  <c:v>2.145061087789923</c:v>
                </c:pt>
                <c:pt idx="1407">
                  <c:v>2.123610476912024</c:v>
                </c:pt>
                <c:pt idx="1408">
                  <c:v>2.102374372142904</c:v>
                </c:pt>
                <c:pt idx="1409">
                  <c:v>2.081350628421475</c:v>
                </c:pt>
                <c:pt idx="1410">
                  <c:v>2.06053712213726</c:v>
                </c:pt>
                <c:pt idx="1411">
                  <c:v>2.039931750915888</c:v>
                </c:pt>
                <c:pt idx="1412">
                  <c:v>2.019532433406724</c:v>
                </c:pt>
                <c:pt idx="1413">
                  <c:v>1.999337109072661</c:v>
                </c:pt>
                <c:pt idx="1414">
                  <c:v>1.979343737981934</c:v>
                </c:pt>
                <c:pt idx="1415">
                  <c:v>1.959550300602115</c:v>
                </c:pt>
                <c:pt idx="1416">
                  <c:v>1.939954797596094</c:v>
                </c:pt>
                <c:pt idx="1417">
                  <c:v>1.920555249620133</c:v>
                </c:pt>
                <c:pt idx="1418">
                  <c:v>1.901349697123931</c:v>
                </c:pt>
                <c:pt idx="1419">
                  <c:v>1.882336200152692</c:v>
                </c:pt>
                <c:pt idx="1420">
                  <c:v>1.863512838151166</c:v>
                </c:pt>
                <c:pt idx="1421">
                  <c:v>1.844877709769654</c:v>
                </c:pt>
                <c:pt idx="1422">
                  <c:v>1.826428932671957</c:v>
                </c:pt>
                <c:pt idx="1423">
                  <c:v>1.808164643345238</c:v>
                </c:pt>
                <c:pt idx="1424">
                  <c:v>1.790082996911786</c:v>
                </c:pt>
                <c:pt idx="1425">
                  <c:v>1.772182166942668</c:v>
                </c:pt>
                <c:pt idx="1426">
                  <c:v>1.754460345273241</c:v>
                </c:pt>
                <c:pt idx="1427">
                  <c:v>1.736915741820508</c:v>
                </c:pt>
                <c:pt idx="1428">
                  <c:v>1.719546584402303</c:v>
                </c:pt>
                <c:pt idx="1429">
                  <c:v>1.70235111855828</c:v>
                </c:pt>
                <c:pt idx="1430">
                  <c:v>1.685327607372697</c:v>
                </c:pt>
                <c:pt idx="1431">
                  <c:v>1.66847433129897</c:v>
                </c:pt>
                <c:pt idx="1432">
                  <c:v>1.65178958798598</c:v>
                </c:pt>
                <c:pt idx="1433">
                  <c:v>1.635271692106121</c:v>
                </c:pt>
                <c:pt idx="1434">
                  <c:v>1.61891897518506</c:v>
                </c:pt>
                <c:pt idx="1435">
                  <c:v>1.602729785433209</c:v>
                </c:pt>
                <c:pt idx="1436">
                  <c:v>1.586702487578877</c:v>
                </c:pt>
                <c:pt idx="1437">
                  <c:v>1.570835462703088</c:v>
                </c:pt>
                <c:pt idx="1438">
                  <c:v>1.555127108076057</c:v>
                </c:pt>
                <c:pt idx="1439">
                  <c:v>1.539575836995297</c:v>
                </c:pt>
                <c:pt idx="1440">
                  <c:v>1.524180078625344</c:v>
                </c:pt>
                <c:pt idx="1441">
                  <c:v>1.50893827783909</c:v>
                </c:pt>
                <c:pt idx="1442">
                  <c:v>1.493848895060699</c:v>
                </c:pt>
                <c:pt idx="1443">
                  <c:v>1.478910406110092</c:v>
                </c:pt>
                <c:pt idx="1444">
                  <c:v>1.464121302048991</c:v>
                </c:pt>
                <c:pt idx="1445">
                  <c:v>1.449480089028502</c:v>
                </c:pt>
                <c:pt idx="1446">
                  <c:v>1.434985288138217</c:v>
                </c:pt>
                <c:pt idx="1447">
                  <c:v>1.420635435256834</c:v>
                </c:pt>
                <c:pt idx="1448">
                  <c:v>1.406429080904266</c:v>
                </c:pt>
                <c:pt idx="1449">
                  <c:v>1.392364790095223</c:v>
                </c:pt>
                <c:pt idx="1450">
                  <c:v>1.378441142194271</c:v>
                </c:pt>
                <c:pt idx="1451">
                  <c:v>1.364656730772328</c:v>
                </c:pt>
                <c:pt idx="1452">
                  <c:v>1.351010163464605</c:v>
                </c:pt>
                <c:pt idx="1453">
                  <c:v>1.33750006182996</c:v>
                </c:pt>
                <c:pt idx="1454">
                  <c:v>1.32412506121166</c:v>
                </c:pt>
                <c:pt idx="1455">
                  <c:v>1.310883810599543</c:v>
                </c:pt>
                <c:pt idx="1456">
                  <c:v>1.297774972493547</c:v>
                </c:pt>
                <c:pt idx="1457">
                  <c:v>1.284797222768612</c:v>
                </c:pt>
                <c:pt idx="1458">
                  <c:v>1.271949250540925</c:v>
                </c:pt>
                <c:pt idx="1459">
                  <c:v>1.259229758035516</c:v>
                </c:pt>
                <c:pt idx="1460">
                  <c:v>1.246637460455161</c:v>
                </c:pt>
                <c:pt idx="1461">
                  <c:v>1.234171085850609</c:v>
                </c:pt>
                <c:pt idx="1462">
                  <c:v>1.221829374992103</c:v>
                </c:pt>
                <c:pt idx="1463">
                  <c:v>1.209611081242182</c:v>
                </c:pt>
                <c:pt idx="1464">
                  <c:v>1.19751497042976</c:v>
                </c:pt>
                <c:pt idx="1465">
                  <c:v>1.185539820725463</c:v>
                </c:pt>
                <c:pt idx="1466">
                  <c:v>1.173684422518208</c:v>
                </c:pt>
                <c:pt idx="1467">
                  <c:v>1.161947578293026</c:v>
                </c:pt>
                <c:pt idx="1468">
                  <c:v>1.150328102510096</c:v>
                </c:pt>
                <c:pt idx="1469">
                  <c:v>1.138824821484995</c:v>
                </c:pt>
                <c:pt idx="1470">
                  <c:v>1.127436573270145</c:v>
                </c:pt>
                <c:pt idx="1471">
                  <c:v>1.116162207537443</c:v>
                </c:pt>
                <c:pt idx="1472">
                  <c:v>1.10500058546207</c:v>
                </c:pt>
                <c:pt idx="1473">
                  <c:v>1.093950579607448</c:v>
                </c:pt>
                <c:pt idx="1474">
                  <c:v>1.083011073811374</c:v>
                </c:pt>
                <c:pt idx="1475">
                  <c:v>1.07218096307326</c:v>
                </c:pt>
                <c:pt idx="1476">
                  <c:v>1.061459153442527</c:v>
                </c:pt>
                <c:pt idx="1477">
                  <c:v>1.050844561908102</c:v>
                </c:pt>
                <c:pt idx="1478">
                  <c:v>1.040336116289021</c:v>
                </c:pt>
                <c:pt idx="1479">
                  <c:v>1.029932755126131</c:v>
                </c:pt>
                <c:pt idx="1480">
                  <c:v>1.019633427574869</c:v>
                </c:pt>
                <c:pt idx="1481">
                  <c:v>1.009437093299121</c:v>
                </c:pt>
                <c:pt idx="1482">
                  <c:v>0.999342722366129</c:v>
                </c:pt>
                <c:pt idx="1483">
                  <c:v>0.989349295142468</c:v>
                </c:pt>
                <c:pt idx="1484">
                  <c:v>0.979455802191044</c:v>
                </c:pt>
                <c:pt idx="1485">
                  <c:v>0.969661244169133</c:v>
                </c:pt>
                <c:pt idx="1486">
                  <c:v>0.959964631727442</c:v>
                </c:pt>
                <c:pt idx="1487">
                  <c:v>0.950364985410167</c:v>
                </c:pt>
                <c:pt idx="1488">
                  <c:v>0.940861335556066</c:v>
                </c:pt>
                <c:pt idx="1489">
                  <c:v>0.931452722200505</c:v>
                </c:pt>
                <c:pt idx="1490">
                  <c:v>0.9221381949785</c:v>
                </c:pt>
                <c:pt idx="1491">
                  <c:v>0.912916813028715</c:v>
                </c:pt>
                <c:pt idx="1492">
                  <c:v>0.903787644898428</c:v>
                </c:pt>
                <c:pt idx="1493">
                  <c:v>0.894749768449444</c:v>
                </c:pt>
                <c:pt idx="1494">
                  <c:v>0.885802270764949</c:v>
                </c:pt>
                <c:pt idx="1495">
                  <c:v>0.8769442480573</c:v>
                </c:pt>
                <c:pt idx="1496">
                  <c:v>0.868174805576727</c:v>
                </c:pt>
                <c:pt idx="1497">
                  <c:v>0.859493057520959</c:v>
                </c:pt>
                <c:pt idx="1498">
                  <c:v>0.85089812694575</c:v>
                </c:pt>
                <c:pt idx="1499">
                  <c:v>0.842389145676292</c:v>
                </c:pt>
                <c:pt idx="1500">
                  <c:v>0.83396525421953</c:v>
                </c:pt>
                <c:pt idx="1501">
                  <c:v>0.825625601677334</c:v>
                </c:pt>
                <c:pt idx="1502">
                  <c:v>0.817369345660561</c:v>
                </c:pt>
                <c:pt idx="1503">
                  <c:v>0.809195652203955</c:v>
                </c:pt>
                <c:pt idx="1504">
                  <c:v>0.801103695681915</c:v>
                </c:pt>
                <c:pt idx="1505">
                  <c:v>0.793092658725097</c:v>
                </c:pt>
                <c:pt idx="1506">
                  <c:v>0.785161732137846</c:v>
                </c:pt>
                <c:pt idx="1507">
                  <c:v>0.777310114816467</c:v>
                </c:pt>
                <c:pt idx="1508">
                  <c:v>0.769537013668303</c:v>
                </c:pt>
                <c:pt idx="1509">
                  <c:v>0.76184164353162</c:v>
                </c:pt>
                <c:pt idx="1510">
                  <c:v>0.754223227096303</c:v>
                </c:pt>
                <c:pt idx="1511">
                  <c:v>0.74668099482534</c:v>
                </c:pt>
                <c:pt idx="1512">
                  <c:v>0.739214184877086</c:v>
                </c:pt>
                <c:pt idx="1513">
                  <c:v>0.731822043028316</c:v>
                </c:pt>
                <c:pt idx="1514">
                  <c:v>0.724503822598033</c:v>
                </c:pt>
                <c:pt idx="1515">
                  <c:v>0.717258784372052</c:v>
                </c:pt>
                <c:pt idx="1516">
                  <c:v>0.710086196528332</c:v>
                </c:pt>
                <c:pt idx="1517">
                  <c:v>0.702985334563048</c:v>
                </c:pt>
                <c:pt idx="1518">
                  <c:v>0.695955481217418</c:v>
                </c:pt>
                <c:pt idx="1519">
                  <c:v>0.688995926405244</c:v>
                </c:pt>
                <c:pt idx="1520">
                  <c:v>0.682105967141191</c:v>
                </c:pt>
                <c:pt idx="1521">
                  <c:v>0.67528490746978</c:v>
                </c:pt>
                <c:pt idx="1522">
                  <c:v>0.668532058395082</c:v>
                </c:pt>
                <c:pt idx="1523">
                  <c:v>0.661846737811131</c:v>
                </c:pt>
                <c:pt idx="1524">
                  <c:v>0.65522827043302</c:v>
                </c:pt>
                <c:pt idx="1525">
                  <c:v>0.64867598772869</c:v>
                </c:pt>
                <c:pt idx="1526">
                  <c:v>0.642189227851403</c:v>
                </c:pt>
                <c:pt idx="1527">
                  <c:v>0.635767335572888</c:v>
                </c:pt>
                <c:pt idx="1528">
                  <c:v>0.62940966221716</c:v>
                </c:pt>
                <c:pt idx="1529">
                  <c:v>0.623115565594988</c:v>
                </c:pt>
                <c:pt idx="1530">
                  <c:v>0.616884409939038</c:v>
                </c:pt>
                <c:pt idx="1531">
                  <c:v>0.610715565839647</c:v>
                </c:pt>
                <c:pt idx="1532">
                  <c:v>0.604608410181251</c:v>
                </c:pt>
                <c:pt idx="1533">
                  <c:v>0.598562326079439</c:v>
                </c:pt>
                <c:pt idx="1534">
                  <c:v>0.592576702818644</c:v>
                </c:pt>
                <c:pt idx="1535">
                  <c:v>0.586650935790458</c:v>
                </c:pt>
                <c:pt idx="1536">
                  <c:v>0.580784426432553</c:v>
                </c:pt>
                <c:pt idx="1537">
                  <c:v>0.574976582168228</c:v>
                </c:pt>
                <c:pt idx="1538">
                  <c:v>0.569226816346546</c:v>
                </c:pt>
                <c:pt idx="1539">
                  <c:v>0.56353454818308</c:v>
                </c:pt>
                <c:pt idx="1540">
                  <c:v>0.557899202701249</c:v>
                </c:pt>
                <c:pt idx="1541">
                  <c:v>0.552320210674237</c:v>
                </c:pt>
                <c:pt idx="1542">
                  <c:v>0.546797008567494</c:v>
                </c:pt>
                <c:pt idx="1543">
                  <c:v>0.541329038481819</c:v>
                </c:pt>
                <c:pt idx="1544">
                  <c:v>0.535915748097001</c:v>
                </c:pt>
                <c:pt idx="1545">
                  <c:v>0.530556590616031</c:v>
                </c:pt>
                <c:pt idx="1546">
                  <c:v>0.525251024709871</c:v>
                </c:pt>
                <c:pt idx="1547">
                  <c:v>0.519998514462772</c:v>
                </c:pt>
                <c:pt idx="1548">
                  <c:v>0.514798529318145</c:v>
                </c:pt>
                <c:pt idx="1549">
                  <c:v>0.509650544024963</c:v>
                </c:pt>
                <c:pt idx="1550">
                  <c:v>0.504554038584713</c:v>
                </c:pt>
                <c:pt idx="1551">
                  <c:v>0.499508498198866</c:v>
                </c:pt>
                <c:pt idx="1552">
                  <c:v>0.494513413216877</c:v>
                </c:pt>
                <c:pt idx="1553">
                  <c:v>0.489568279084709</c:v>
                </c:pt>
                <c:pt idx="1554">
                  <c:v>0.484672596293862</c:v>
                </c:pt>
                <c:pt idx="1555">
                  <c:v>0.479825870330923</c:v>
                </c:pt>
                <c:pt idx="1556">
                  <c:v>0.475027611627614</c:v>
                </c:pt>
                <c:pt idx="1557">
                  <c:v>0.470277335511338</c:v>
                </c:pt>
                <c:pt idx="1558">
                  <c:v>0.465574562156224</c:v>
                </c:pt>
                <c:pt idx="1559">
                  <c:v>0.460918816534662</c:v>
                </c:pt>
                <c:pt idx="1560">
                  <c:v>0.456309628369315</c:v>
                </c:pt>
                <c:pt idx="1561">
                  <c:v>0.451746532085622</c:v>
                </c:pt>
                <c:pt idx="1562">
                  <c:v>0.447229066764766</c:v>
                </c:pt>
                <c:pt idx="1563">
                  <c:v>0.442756776097118</c:v>
                </c:pt>
                <c:pt idx="1564">
                  <c:v>0.438329208336147</c:v>
                </c:pt>
                <c:pt idx="1565">
                  <c:v>0.433945916252786</c:v>
                </c:pt>
                <c:pt idx="1566">
                  <c:v>0.429606457090258</c:v>
                </c:pt>
                <c:pt idx="1567">
                  <c:v>0.425310392519355</c:v>
                </c:pt>
                <c:pt idx="1568">
                  <c:v>0.421057288594162</c:v>
                </c:pt>
                <c:pt idx="1569">
                  <c:v>0.41684671570822</c:v>
                </c:pt>
                <c:pt idx="1570">
                  <c:v>0.412678248551138</c:v>
                </c:pt>
                <c:pt idx="1571">
                  <c:v>0.408551466065626</c:v>
                </c:pt>
                <c:pt idx="1572">
                  <c:v>0.40446595140497</c:v>
                </c:pt>
                <c:pt idx="1573">
                  <c:v>0.40042129189092</c:v>
                </c:pt>
                <c:pt idx="1574">
                  <c:v>0.396417078972011</c:v>
                </c:pt>
                <c:pt idx="1575">
                  <c:v>0.392452908182291</c:v>
                </c:pt>
                <c:pt idx="1576">
                  <c:v>0.388528379100468</c:v>
                </c:pt>
                <c:pt idx="1577">
                  <c:v>0.384643095309464</c:v>
                </c:pt>
                <c:pt idx="1578">
                  <c:v>0.380796664356369</c:v>
                </c:pt>
                <c:pt idx="1579">
                  <c:v>0.376988697712805</c:v>
                </c:pt>
                <c:pt idx="1580">
                  <c:v>0.373218810735677</c:v>
                </c:pt>
                <c:pt idx="1581">
                  <c:v>0.36948662262832</c:v>
                </c:pt>
                <c:pt idx="1582">
                  <c:v>0.365791756402037</c:v>
                </c:pt>
                <c:pt idx="1583">
                  <c:v>0.362133838838017</c:v>
                </c:pt>
                <c:pt idx="1584">
                  <c:v>0.358512500449637</c:v>
                </c:pt>
                <c:pt idx="1585">
                  <c:v>0.35492737544514</c:v>
                </c:pt>
                <c:pt idx="1586">
                  <c:v>0.351378101690689</c:v>
                </c:pt>
                <c:pt idx="1587">
                  <c:v>0.347864320673782</c:v>
                </c:pt>
                <c:pt idx="1588">
                  <c:v>0.344385677467044</c:v>
                </c:pt>
                <c:pt idx="1589">
                  <c:v>0.340941820692374</c:v>
                </c:pt>
                <c:pt idx="1590">
                  <c:v>0.33753240248545</c:v>
                </c:pt>
                <c:pt idx="1591">
                  <c:v>0.334157078460595</c:v>
                </c:pt>
                <c:pt idx="1592">
                  <c:v>0.33081550767599</c:v>
                </c:pt>
                <c:pt idx="1593">
                  <c:v>0.32750735259923</c:v>
                </c:pt>
                <c:pt idx="1594">
                  <c:v>0.324232279073237</c:v>
                </c:pt>
                <c:pt idx="1595">
                  <c:v>0.320989956282505</c:v>
                </c:pt>
                <c:pt idx="1596">
                  <c:v>0.31778005671968</c:v>
                </c:pt>
                <c:pt idx="1597">
                  <c:v>0.314602256152483</c:v>
                </c:pt>
                <c:pt idx="1598">
                  <c:v>0.311456233590958</c:v>
                </c:pt>
                <c:pt idx="1599">
                  <c:v>0.308341671255049</c:v>
                </c:pt>
                <c:pt idx="1600">
                  <c:v>0.305258254542498</c:v>
                </c:pt>
                <c:pt idx="1601">
                  <c:v>0.302205671997073</c:v>
                </c:pt>
                <c:pt idx="1602">
                  <c:v>0.299183615277102</c:v>
                </c:pt>
                <c:pt idx="1603">
                  <c:v>0.296191779124331</c:v>
                </c:pt>
                <c:pt idx="1604">
                  <c:v>0.293229861333088</c:v>
                </c:pt>
                <c:pt idx="1605">
                  <c:v>0.290297562719757</c:v>
                </c:pt>
                <c:pt idx="1606">
                  <c:v>0.28739458709256</c:v>
                </c:pt>
                <c:pt idx="1607">
                  <c:v>0.284520641221634</c:v>
                </c:pt>
                <c:pt idx="1608">
                  <c:v>0.281675434809418</c:v>
                </c:pt>
                <c:pt idx="1609">
                  <c:v>0.278858680461323</c:v>
                </c:pt>
                <c:pt idx="1610">
                  <c:v>0.27607009365671</c:v>
                </c:pt>
                <c:pt idx="1611">
                  <c:v>0.273309392720143</c:v>
                </c:pt>
                <c:pt idx="1612">
                  <c:v>0.270576298792942</c:v>
                </c:pt>
                <c:pt idx="1613">
                  <c:v>0.267870535805012</c:v>
                </c:pt>
                <c:pt idx="1614">
                  <c:v>0.265191830446962</c:v>
                </c:pt>
                <c:pt idx="1615">
                  <c:v>0.262539912142492</c:v>
                </c:pt>
                <c:pt idx="1616">
                  <c:v>0.259914513021067</c:v>
                </c:pt>
                <c:pt idx="1617">
                  <c:v>0.257315367890857</c:v>
                </c:pt>
                <c:pt idx="1618">
                  <c:v>0.254742214211948</c:v>
                </c:pt>
                <c:pt idx="1619">
                  <c:v>0.252194792069829</c:v>
                </c:pt>
                <c:pt idx="1620">
                  <c:v>0.24967284414913</c:v>
                </c:pt>
                <c:pt idx="1621">
                  <c:v>0.247176115707639</c:v>
                </c:pt>
                <c:pt idx="1622">
                  <c:v>0.244704354550563</c:v>
                </c:pt>
                <c:pt idx="1623">
                  <c:v>0.242257311005057</c:v>
                </c:pt>
                <c:pt idx="1624">
                  <c:v>0.239834737895006</c:v>
                </c:pt>
                <c:pt idx="1625">
                  <c:v>0.237436390516056</c:v>
                </c:pt>
                <c:pt idx="1626">
                  <c:v>0.235062026610896</c:v>
                </c:pt>
                <c:pt idx="1627">
                  <c:v>0.232711406344787</c:v>
                </c:pt>
                <c:pt idx="1628">
                  <c:v>0.230384292281339</c:v>
                </c:pt>
                <c:pt idx="1629">
                  <c:v>0.228080449358526</c:v>
                </c:pt>
                <c:pt idx="1630">
                  <c:v>0.22579964486494</c:v>
                </c:pt>
                <c:pt idx="1631">
                  <c:v>0.223541648416291</c:v>
                </c:pt>
                <c:pt idx="1632">
                  <c:v>0.221306231932128</c:v>
                </c:pt>
                <c:pt idx="1633">
                  <c:v>0.219093169612807</c:v>
                </c:pt>
                <c:pt idx="1634">
                  <c:v>0.216902237916679</c:v>
                </c:pt>
                <c:pt idx="1635">
                  <c:v>0.214733215537512</c:v>
                </c:pt>
                <c:pt idx="1636">
                  <c:v>0.212585883382137</c:v>
                </c:pt>
                <c:pt idx="1637">
                  <c:v>0.210460024548315</c:v>
                </c:pt>
                <c:pt idx="1638">
                  <c:v>0.208355424302832</c:v>
                </c:pt>
                <c:pt idx="1639">
                  <c:v>0.206271870059804</c:v>
                </c:pt>
                <c:pt idx="1640">
                  <c:v>0.204209151359206</c:v>
                </c:pt>
                <c:pt idx="1641">
                  <c:v>0.202167059845614</c:v>
                </c:pt>
                <c:pt idx="1642">
                  <c:v>0.200145389247158</c:v>
                </c:pt>
                <c:pt idx="1643">
                  <c:v>0.198143935354686</c:v>
                </c:pt>
                <c:pt idx="1644">
                  <c:v>0.196162496001139</c:v>
                </c:pt>
                <c:pt idx="1645">
                  <c:v>0.194200871041128</c:v>
                </c:pt>
                <c:pt idx="1646">
                  <c:v>0.192258862330716</c:v>
                </c:pt>
                <c:pt idx="1647">
                  <c:v>0.190336273707409</c:v>
                </c:pt>
                <c:pt idx="1648">
                  <c:v>0.188432910970335</c:v>
                </c:pt>
                <c:pt idx="1649">
                  <c:v>0.186548581860632</c:v>
                </c:pt>
                <c:pt idx="1650">
                  <c:v>0.184683096042026</c:v>
                </c:pt>
                <c:pt idx="1651">
                  <c:v>0.182836265081605</c:v>
                </c:pt>
                <c:pt idx="1652">
                  <c:v>0.181007902430789</c:v>
                </c:pt>
                <c:pt idx="1653">
                  <c:v>0.179197823406481</c:v>
                </c:pt>
                <c:pt idx="1654">
                  <c:v>0.177405845172417</c:v>
                </c:pt>
                <c:pt idx="1655">
                  <c:v>0.175631786720692</c:v>
                </c:pt>
                <c:pt idx="1656">
                  <c:v>0.173875468853485</c:v>
                </c:pt>
                <c:pt idx="1657">
                  <c:v>0.172136714164951</c:v>
                </c:pt>
                <c:pt idx="1658">
                  <c:v>0.170415347023301</c:v>
                </c:pt>
                <c:pt idx="1659">
                  <c:v>0.168711193553068</c:v>
                </c:pt>
                <c:pt idx="1660">
                  <c:v>0.167024081617537</c:v>
                </c:pt>
                <c:pt idx="1661">
                  <c:v>0.165353840801362</c:v>
                </c:pt>
                <c:pt idx="1662">
                  <c:v>0.163700302393348</c:v>
                </c:pt>
                <c:pt idx="1663">
                  <c:v>0.162063299369415</c:v>
                </c:pt>
                <c:pt idx="1664">
                  <c:v>0.160442666375721</c:v>
                </c:pt>
                <c:pt idx="1665">
                  <c:v>0.158838239711964</c:v>
                </c:pt>
                <c:pt idx="1666">
                  <c:v>0.157249857314844</c:v>
                </c:pt>
                <c:pt idx="1667">
                  <c:v>0.155677358741696</c:v>
                </c:pt>
                <c:pt idx="1668">
                  <c:v>0.154120585154279</c:v>
                </c:pt>
                <c:pt idx="1669">
                  <c:v>0.152579379302736</c:v>
                </c:pt>
                <c:pt idx="1670">
                  <c:v>0.151053585509708</c:v>
                </c:pt>
                <c:pt idx="1671">
                  <c:v>0.149543049654611</c:v>
                </c:pt>
                <c:pt idx="1672">
                  <c:v>0.148047619158065</c:v>
                </c:pt>
                <c:pt idx="1673">
                  <c:v>0.146567142966485</c:v>
                </c:pt>
                <c:pt idx="1674">
                  <c:v>0.14510147153682</c:v>
                </c:pt>
                <c:pt idx="1675">
                  <c:v>0.143650456821452</c:v>
                </c:pt>
                <c:pt idx="1676">
                  <c:v>0.142213952253237</c:v>
                </c:pt>
                <c:pt idx="1677">
                  <c:v>0.140791812730705</c:v>
                </c:pt>
                <c:pt idx="1678">
                  <c:v>0.139383894603398</c:v>
                </c:pt>
                <c:pt idx="1679">
                  <c:v>0.137990055657364</c:v>
                </c:pt>
                <c:pt idx="1680">
                  <c:v>0.13661015510079</c:v>
                </c:pt>
                <c:pt idx="1681">
                  <c:v>0.135244053549782</c:v>
                </c:pt>
                <c:pt idx="1682">
                  <c:v>0.133891613014284</c:v>
                </c:pt>
                <c:pt idx="1683">
                  <c:v>0.132552696884141</c:v>
                </c:pt>
                <c:pt idx="1684">
                  <c:v>0.1312271699153</c:v>
                </c:pt>
                <c:pt idx="1685">
                  <c:v>0.129914898216147</c:v>
                </c:pt>
                <c:pt idx="1686">
                  <c:v>0.128615749233985</c:v>
                </c:pt>
                <c:pt idx="1687">
                  <c:v>0.127329591741646</c:v>
                </c:pt>
                <c:pt idx="1688">
                  <c:v>0.126056295824229</c:v>
                </c:pt>
                <c:pt idx="1689">
                  <c:v>0.124795732865987</c:v>
                </c:pt>
                <c:pt idx="1690">
                  <c:v>0.123547775537327</c:v>
                </c:pt>
                <c:pt idx="1691">
                  <c:v>0.122312297781954</c:v>
                </c:pt>
                <c:pt idx="1692">
                  <c:v>0.121089174804134</c:v>
                </c:pt>
                <c:pt idx="1693">
                  <c:v>0.119878283056093</c:v>
                </c:pt>
                <c:pt idx="1694">
                  <c:v>0.118679500225532</c:v>
                </c:pt>
                <c:pt idx="1695">
                  <c:v>0.117492705223277</c:v>
                </c:pt>
                <c:pt idx="1696">
                  <c:v>0.116317778171044</c:v>
                </c:pt>
                <c:pt idx="1697">
                  <c:v>0.115154600389333</c:v>
                </c:pt>
                <c:pt idx="1698">
                  <c:v>0.11400305438544</c:v>
                </c:pt>
                <c:pt idx="1699">
                  <c:v>0.112863023841586</c:v>
                </c:pt>
                <c:pt idx="1700">
                  <c:v>0.11173439360317</c:v>
                </c:pt>
                <c:pt idx="1701">
                  <c:v>0.110617049667138</c:v>
                </c:pt>
                <c:pt idx="1702">
                  <c:v>0.109510879170467</c:v>
                </c:pt>
                <c:pt idx="1703">
                  <c:v>0.108415770378762</c:v>
                </c:pt>
                <c:pt idx="1704">
                  <c:v>0.107331612674974</c:v>
                </c:pt>
                <c:pt idx="1705">
                  <c:v>0.106258296548225</c:v>
                </c:pt>
                <c:pt idx="1706">
                  <c:v>0.105195713582742</c:v>
                </c:pt>
                <c:pt idx="1707">
                  <c:v>0.104143756446915</c:v>
                </c:pt>
                <c:pt idx="1708">
                  <c:v>0.103102318882446</c:v>
                </c:pt>
                <c:pt idx="1709">
                  <c:v>0.102071295693621</c:v>
                </c:pt>
                <c:pt idx="1710">
                  <c:v>0.101050582736685</c:v>
                </c:pt>
                <c:pt idx="1711">
                  <c:v>0.100040076909318</c:v>
                </c:pt>
                <c:pt idx="1712">
                  <c:v>0.0990396761402252</c:v>
                </c:pt>
                <c:pt idx="1713">
                  <c:v>0.0980492793788229</c:v>
                </c:pt>
                <c:pt idx="1714">
                  <c:v>0.0970687865850347</c:v>
                </c:pt>
                <c:pt idx="1715">
                  <c:v>0.0960980987191843</c:v>
                </c:pt>
                <c:pt idx="1716">
                  <c:v>0.0951371177319925</c:v>
                </c:pt>
                <c:pt idx="1717">
                  <c:v>0.0941857465546726</c:v>
                </c:pt>
                <c:pt idx="1718">
                  <c:v>0.0932438890891258</c:v>
                </c:pt>
                <c:pt idx="1719">
                  <c:v>0.0923114501982346</c:v>
                </c:pt>
                <c:pt idx="1720">
                  <c:v>0.0913883356962522</c:v>
                </c:pt>
                <c:pt idx="1721">
                  <c:v>0.0904744523392897</c:v>
                </c:pt>
                <c:pt idx="1722">
                  <c:v>0.0895697078158968</c:v>
                </c:pt>
                <c:pt idx="1723">
                  <c:v>0.0886740107377379</c:v>
                </c:pt>
                <c:pt idx="1724">
                  <c:v>0.0877872706303605</c:v>
                </c:pt>
                <c:pt idx="1725">
                  <c:v>0.0869093979240569</c:v>
                </c:pt>
                <c:pt idx="1726">
                  <c:v>0.0860403039448163</c:v>
                </c:pt>
                <c:pt idx="1727">
                  <c:v>0.0851799009053681</c:v>
                </c:pt>
                <c:pt idx="1728">
                  <c:v>0.0843281018963144</c:v>
                </c:pt>
                <c:pt idx="1729">
                  <c:v>0.0834848208773513</c:v>
                </c:pt>
                <c:pt idx="1730">
                  <c:v>0.0826499726685778</c:v>
                </c:pt>
                <c:pt idx="1731">
                  <c:v>0.081823472941892</c:v>
                </c:pt>
                <c:pt idx="1732">
                  <c:v>0.0810052382124731</c:v>
                </c:pt>
                <c:pt idx="1733">
                  <c:v>0.0801951858303483</c:v>
                </c:pt>
                <c:pt idx="1734">
                  <c:v>0.0793932339720449</c:v>
                </c:pt>
                <c:pt idx="1735">
                  <c:v>0.0785993016323244</c:v>
                </c:pt>
                <c:pt idx="1736">
                  <c:v>0.0778133086160012</c:v>
                </c:pt>
                <c:pt idx="1737">
                  <c:v>0.0770351755298412</c:v>
                </c:pt>
                <c:pt idx="1738">
                  <c:v>0.0762648237745428</c:v>
                </c:pt>
                <c:pt idx="1739">
                  <c:v>0.0755021755367974</c:v>
                </c:pt>
                <c:pt idx="1740">
                  <c:v>0.0747471537814294</c:v>
                </c:pt>
                <c:pt idx="1741">
                  <c:v>0.0739996822436151</c:v>
                </c:pt>
                <c:pt idx="1742">
                  <c:v>0.0732596854211789</c:v>
                </c:pt>
                <c:pt idx="1743">
                  <c:v>0.0725270885669671</c:v>
                </c:pt>
                <c:pt idx="1744">
                  <c:v>0.0718018176812975</c:v>
                </c:pt>
                <c:pt idx="1745">
                  <c:v>0.0710837995044845</c:v>
                </c:pt>
                <c:pt idx="1746">
                  <c:v>0.0703729615094397</c:v>
                </c:pt>
                <c:pt idx="1747">
                  <c:v>0.0696692318943453</c:v>
                </c:pt>
                <c:pt idx="1748">
                  <c:v>0.0689725395754018</c:v>
                </c:pt>
                <c:pt idx="1749">
                  <c:v>0.0682828141796478</c:v>
                </c:pt>
                <c:pt idx="1750">
                  <c:v>0.0675999860378513</c:v>
                </c:pt>
                <c:pt idx="1751">
                  <c:v>0.0669239861774728</c:v>
                </c:pt>
                <c:pt idx="1752">
                  <c:v>0.0662547463156981</c:v>
                </c:pt>
                <c:pt idx="1753">
                  <c:v>0.0655921988525411</c:v>
                </c:pt>
                <c:pt idx="1754">
                  <c:v>0.0649362768640157</c:v>
                </c:pt>
                <c:pt idx="1755">
                  <c:v>0.0642869140953755</c:v>
                </c:pt>
                <c:pt idx="1756">
                  <c:v>0.0636440449544218</c:v>
                </c:pt>
                <c:pt idx="1757">
                  <c:v>0.0630076045048775</c:v>
                </c:pt>
                <c:pt idx="1758">
                  <c:v>0.0623775284598288</c:v>
                </c:pt>
                <c:pt idx="1759">
                  <c:v>0.0617537531752305</c:v>
                </c:pt>
                <c:pt idx="1760">
                  <c:v>0.0611362156434782</c:v>
                </c:pt>
                <c:pt idx="1761">
                  <c:v>0.0605248534870434</c:v>
                </c:pt>
                <c:pt idx="1762">
                  <c:v>0.059919604952173</c:v>
                </c:pt>
                <c:pt idx="1763">
                  <c:v>0.0593204089026512</c:v>
                </c:pt>
                <c:pt idx="1764">
                  <c:v>0.0587272048136247</c:v>
                </c:pt>
                <c:pt idx="1765">
                  <c:v>0.0581399327654885</c:v>
                </c:pt>
                <c:pt idx="1766">
                  <c:v>0.0575585334378336</c:v>
                </c:pt>
                <c:pt idx="1767">
                  <c:v>0.0569829481034552</c:v>
                </c:pt>
                <c:pt idx="1768">
                  <c:v>0.0564131186224207</c:v>
                </c:pt>
                <c:pt idx="1769">
                  <c:v>0.0558489874361965</c:v>
                </c:pt>
                <c:pt idx="1770">
                  <c:v>0.0552904975618345</c:v>
                </c:pt>
                <c:pt idx="1771">
                  <c:v>0.0547375925862162</c:v>
                </c:pt>
                <c:pt idx="1772">
                  <c:v>0.054190216660354</c:v>
                </c:pt>
                <c:pt idx="1773">
                  <c:v>0.0536483144937505</c:v>
                </c:pt>
                <c:pt idx="1774">
                  <c:v>0.053111831348813</c:v>
                </c:pt>
                <c:pt idx="1775">
                  <c:v>0.0525807130353248</c:v>
                </c:pt>
                <c:pt idx="1776">
                  <c:v>0.0520549059049716</c:v>
                </c:pt>
                <c:pt idx="1777">
                  <c:v>0.0515343568459219</c:v>
                </c:pt>
                <c:pt idx="1778">
                  <c:v>0.0510190132774626</c:v>
                </c:pt>
                <c:pt idx="1779">
                  <c:v>0.050508823144688</c:v>
                </c:pt>
                <c:pt idx="1780">
                  <c:v>0.0500037349132412</c:v>
                </c:pt>
                <c:pt idx="1781">
                  <c:v>0.0495036975641087</c:v>
                </c:pt>
                <c:pt idx="1782">
                  <c:v>0.0490086605884677</c:v>
                </c:pt>
                <c:pt idx="1783">
                  <c:v>0.048518573982583</c:v>
                </c:pt>
                <c:pt idx="1784">
                  <c:v>0.0480333882427571</c:v>
                </c:pt>
                <c:pt idx="1785">
                  <c:v>0.0475530543603296</c:v>
                </c:pt>
                <c:pt idx="1786">
                  <c:v>0.0470775238167263</c:v>
                </c:pt>
                <c:pt idx="1787">
                  <c:v>0.046606748578559</c:v>
                </c:pt>
                <c:pt idx="1788">
                  <c:v>0.0461406810927734</c:v>
                </c:pt>
                <c:pt idx="1789">
                  <c:v>0.0456792742818457</c:v>
                </c:pt>
                <c:pt idx="1790">
                  <c:v>0.0452224815390272</c:v>
                </c:pt>
                <c:pt idx="1791">
                  <c:v>0.044770256723637</c:v>
                </c:pt>
                <c:pt idx="1792">
                  <c:v>0.0443225541564006</c:v>
                </c:pt>
                <c:pt idx="1793">
                  <c:v>0.0438793286148366</c:v>
                </c:pt>
                <c:pt idx="1794">
                  <c:v>0.0434405353286882</c:v>
                </c:pt>
                <c:pt idx="1795">
                  <c:v>0.0430061299754013</c:v>
                </c:pt>
                <c:pt idx="1796">
                  <c:v>0.0425760686756473</c:v>
                </c:pt>
                <c:pt idx="1797">
                  <c:v>0.0421503079888908</c:v>
                </c:pt>
                <c:pt idx="1798">
                  <c:v>0.0417288049090019</c:v>
                </c:pt>
                <c:pt idx="1799">
                  <c:v>0.0413115168599119</c:v>
                </c:pt>
                <c:pt idx="1800">
                  <c:v>0.0408984016913128</c:v>
                </c:pt>
                <c:pt idx="1801">
                  <c:v>0.0404894176743997</c:v>
                </c:pt>
                <c:pt idx="1802">
                  <c:v>0.0400845234976557</c:v>
                </c:pt>
                <c:pt idx="1803">
                  <c:v>0.0396836782626791</c:v>
                </c:pt>
                <c:pt idx="1804">
                  <c:v>0.0392868414800523</c:v>
                </c:pt>
                <c:pt idx="1805">
                  <c:v>0.0388939730652518</c:v>
                </c:pt>
                <c:pt idx="1806">
                  <c:v>0.0385050333345993</c:v>
                </c:pt>
                <c:pt idx="1807">
                  <c:v>0.0381199830012533</c:v>
                </c:pt>
                <c:pt idx="1808">
                  <c:v>0.0377387831712407</c:v>
                </c:pt>
                <c:pt idx="1809">
                  <c:v>0.0373613953395283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5AD-4D55-9494-C49910B93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791768"/>
        <c:axId val="2145854808"/>
      </c:scatterChart>
      <c:valAx>
        <c:axId val="-21417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100"/>
                  <a:t>Iteraties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54808"/>
        <c:crosses val="autoZero"/>
        <c:crossBetween val="midCat"/>
      </c:valAx>
      <c:valAx>
        <c:axId val="214585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200"/>
                  <a:t>Temperatuur</a:t>
                </a:r>
              </a:p>
            </c:rich>
          </c:tx>
          <c:layout>
            <c:manualLayout>
              <c:xMode val="edge"/>
              <c:yMode val="edge"/>
              <c:x val="0.0307929176289454"/>
              <c:y val="0.3791267276561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79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3F8D6-E0ED-214F-B3BC-F67AB507971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14E0B-1AFA-FA4A-A0C2-83D3CC41DE7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Nieuwbouwwijk</a:t>
          </a:r>
          <a:endParaRPr lang="en-US" sz="1600" dirty="0">
            <a:latin typeface="Calibri"/>
            <a:cs typeface="Calibri"/>
          </a:endParaRPr>
        </a:p>
      </dgm:t>
    </dgm:pt>
    <dgm:pt modelId="{6270971D-7B3B-9E40-ADC0-330BA8E87155}" type="parTrans" cxnId="{4CFB674C-DD6C-934F-83AA-BA912633A83B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087A6CF8-D6B8-254B-8F28-103947FFFBBB}" type="sibTrans" cxnId="{4CFB674C-DD6C-934F-83AA-BA912633A83B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9A94FAD-9840-8240-AD3B-A2D98A16C65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Bouwgrond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80%</a:t>
          </a:r>
        </a:p>
      </dgm:t>
    </dgm:pt>
    <dgm:pt modelId="{23FB3D23-F853-2C4D-8932-2503AE9ED04C}" type="parTrans" cxnId="{16B87A0C-C094-0746-BE56-04AAE4F00A9C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61D154E4-CE21-854B-9676-3C5BF28B7DDC}" type="sibTrans" cxnId="{16B87A0C-C094-0746-BE56-04AAE4F00A9C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14470F5C-E85F-8B46-A7FE-0C727D8F34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Huizen</a:t>
          </a:r>
          <a:endParaRPr lang="en-US" sz="1600" dirty="0">
            <a:latin typeface="Calibri"/>
            <a:cs typeface="Calibri"/>
          </a:endParaRPr>
        </a:p>
      </dgm:t>
    </dgm:pt>
    <dgm:pt modelId="{0F6E88BF-0379-C04B-BDEC-31F45C2841B9}" type="parTrans" cxnId="{775E7762-FC41-544A-8567-B9084C96CBA1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6C5FEB3-C432-1748-AAC5-9333FBCDB63A}" type="sibTrans" cxnId="{775E7762-FC41-544A-8567-B9084C96CBA1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C0365BC-2D57-794B-A513-22258FC4B2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Vrije</a:t>
          </a:r>
          <a:r>
            <a:rPr lang="en-US" sz="1600" dirty="0">
              <a:latin typeface="Calibri"/>
              <a:cs typeface="Calibri"/>
            </a:rPr>
            <a:t> </a:t>
          </a:r>
          <a:r>
            <a:rPr lang="en-US" sz="1600" dirty="0" err="1">
              <a:latin typeface="Calibri"/>
              <a:cs typeface="Calibri"/>
            </a:rPr>
            <a:t>ruimte</a:t>
          </a:r>
          <a:endParaRPr lang="en-US" sz="1600" dirty="0">
            <a:latin typeface="Calibri"/>
            <a:cs typeface="Calibri"/>
          </a:endParaRPr>
        </a:p>
      </dgm:t>
    </dgm:pt>
    <dgm:pt modelId="{78EEA193-D901-0046-AEE2-2158D8E0A26C}" type="parTrans" cxnId="{13B94B17-65CB-7341-B532-490615450DD4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F6EF758-A498-EC47-855D-F135564883D8}" type="sibTrans" cxnId="{13B94B17-65CB-7341-B532-490615450DD4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43FECBD-CBA2-674E-95FD-9D78520BD3C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Oppervlakte</a:t>
          </a:r>
          <a:r>
            <a:rPr lang="en-US" sz="1600" dirty="0">
              <a:latin typeface="Calibri"/>
              <a:cs typeface="Calibri"/>
            </a:rPr>
            <a:t>-water</a:t>
          </a: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20%</a:t>
          </a:r>
        </a:p>
      </dgm:t>
    </dgm:pt>
    <dgm:pt modelId="{79D152EA-B9CA-FD4A-BA78-7B4CB5CC4D21}" type="parTrans" cxnId="{D4CB0CBE-3F1B-9D41-BCE0-46C3BFF59999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33946694-0EFD-7E4E-A2D7-5465F1EEFF5B}" type="sibTrans" cxnId="{D4CB0CBE-3F1B-9D41-BCE0-46C3BFF59999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FBF0BA90-C8FB-014D-896D-19E6768B65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Eengezins</a:t>
          </a:r>
          <a:r>
            <a:rPr lang="en-US" sz="1600" dirty="0">
              <a:latin typeface="Calibri"/>
              <a:cs typeface="Calibri"/>
            </a:rPr>
            <a:t>-</a:t>
          </a:r>
        </a:p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woning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60% </a:t>
          </a:r>
        </a:p>
      </dgm:t>
    </dgm:pt>
    <dgm:pt modelId="{FB5F3245-7630-3D42-9216-883D476A06A9}" type="parTrans" cxnId="{E541D634-AF68-D440-A91C-A6B93DED5302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813B78F8-C6B9-3C4C-B28F-A0D2911393F6}" type="sibTrans" cxnId="{E541D634-AF68-D440-A91C-A6B93DED5302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17A411AB-D57E-0A44-8D43-87FC480C8CB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>
              <a:latin typeface="Calibri"/>
              <a:cs typeface="Calibri"/>
            </a:rPr>
            <a:t>Bungalows</a:t>
          </a: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25%</a:t>
          </a:r>
        </a:p>
      </dgm:t>
    </dgm:pt>
    <dgm:pt modelId="{13C2C016-73B1-1E47-BA68-7C05DB705AF8}" type="parTrans" cxnId="{B6DE61F7-5E95-6B40-86F3-F8B0588A9521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82602A2-915E-2C43-B869-1AD4B73C4815}" type="sibTrans" cxnId="{B6DE61F7-5E95-6B40-86F3-F8B0588A9521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462A012A-83FB-6A47-ACBA-37C169B0149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Maisons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15%</a:t>
          </a:r>
        </a:p>
      </dgm:t>
    </dgm:pt>
    <dgm:pt modelId="{E4AACFFD-F3D6-4D4A-82DD-C31AF9B2E4F8}" type="parTrans" cxnId="{2CA988F5-8514-864C-89FA-14852952F037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83770CBD-B00B-A543-8FC2-EF4A5C9386C3}" type="sibTrans" cxnId="{2CA988F5-8514-864C-89FA-14852952F037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76B3A19F-2C33-D548-9B7E-9673D952B950}" type="pres">
      <dgm:prSet presAssocID="{6933F8D6-E0ED-214F-B3BC-F67AB50797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A902B6-D2D5-8740-AFD0-B476699929EF}" type="pres">
      <dgm:prSet presAssocID="{E0814E0B-1AFA-FA4A-A0C2-83D3CC41DE7D}" presName="root1" presStyleCnt="0"/>
      <dgm:spPr/>
    </dgm:pt>
    <dgm:pt modelId="{A1C7B3BC-E60A-FD4A-BEA1-BEFCC744ECE4}" type="pres">
      <dgm:prSet presAssocID="{E0814E0B-1AFA-FA4A-A0C2-83D3CC41DE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D2008-4036-8C43-88E3-9AC835FE905A}" type="pres">
      <dgm:prSet presAssocID="{E0814E0B-1AFA-FA4A-A0C2-83D3CC41DE7D}" presName="level2hierChild" presStyleCnt="0"/>
      <dgm:spPr/>
    </dgm:pt>
    <dgm:pt modelId="{C2A8EA13-2D6C-2D4B-B4FC-E826EE2C395C}" type="pres">
      <dgm:prSet presAssocID="{23FB3D23-F853-2C4D-8932-2503AE9ED04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7A13CB8-2FEB-B441-BB8D-8B29463CB9F1}" type="pres">
      <dgm:prSet presAssocID="{23FB3D23-F853-2C4D-8932-2503AE9ED04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5C1FEC9-CCA3-604F-ABD9-50AF1514F097}" type="pres">
      <dgm:prSet presAssocID="{C9A94FAD-9840-8240-AD3B-A2D98A16C65B}" presName="root2" presStyleCnt="0"/>
      <dgm:spPr/>
    </dgm:pt>
    <dgm:pt modelId="{6004E7C6-5782-144A-B1E6-6A966E4199C3}" type="pres">
      <dgm:prSet presAssocID="{C9A94FAD-9840-8240-AD3B-A2D98A16C65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2E6DD-8DEA-6F42-ADDF-A281BDFB2929}" type="pres">
      <dgm:prSet presAssocID="{C9A94FAD-9840-8240-AD3B-A2D98A16C65B}" presName="level3hierChild" presStyleCnt="0"/>
      <dgm:spPr/>
    </dgm:pt>
    <dgm:pt modelId="{EE020B81-8AB1-4847-A055-A42BC62A1B19}" type="pres">
      <dgm:prSet presAssocID="{0F6E88BF-0379-C04B-BDEC-31F45C2841B9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CF54DA8-9F9C-D143-947C-063E2E49524C}" type="pres">
      <dgm:prSet presAssocID="{0F6E88BF-0379-C04B-BDEC-31F45C2841B9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A8C61A2-EA08-A34F-A6E7-35B4C03E2DCC}" type="pres">
      <dgm:prSet presAssocID="{14470F5C-E85F-8B46-A7FE-0C727D8F3415}" presName="root2" presStyleCnt="0"/>
      <dgm:spPr/>
    </dgm:pt>
    <dgm:pt modelId="{6AEC7200-CE36-714C-A5D1-A1D20C458DF5}" type="pres">
      <dgm:prSet presAssocID="{14470F5C-E85F-8B46-A7FE-0C727D8F341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565E4-B52C-9945-994E-B9126971D1E3}" type="pres">
      <dgm:prSet presAssocID="{14470F5C-E85F-8B46-A7FE-0C727D8F3415}" presName="level3hierChild" presStyleCnt="0"/>
      <dgm:spPr/>
    </dgm:pt>
    <dgm:pt modelId="{B3E6CA8D-E7C8-2145-A397-0CCBB415B102}" type="pres">
      <dgm:prSet presAssocID="{FB5F3245-7630-3D42-9216-883D476A06A9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078D8892-60F5-5E49-BB4E-D52667FB8430}" type="pres">
      <dgm:prSet presAssocID="{FB5F3245-7630-3D42-9216-883D476A06A9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76471A7-7F94-464E-BF1E-84609BCD67F3}" type="pres">
      <dgm:prSet presAssocID="{FBF0BA90-C8FB-014D-896D-19E6768B65DE}" presName="root2" presStyleCnt="0"/>
      <dgm:spPr/>
    </dgm:pt>
    <dgm:pt modelId="{A6ADE3ED-86E2-CF44-9028-CCDDAD484587}" type="pres">
      <dgm:prSet presAssocID="{FBF0BA90-C8FB-014D-896D-19E6768B65D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7FEC5-B851-4D44-915E-BA41BA7CE365}" type="pres">
      <dgm:prSet presAssocID="{FBF0BA90-C8FB-014D-896D-19E6768B65DE}" presName="level3hierChild" presStyleCnt="0"/>
      <dgm:spPr/>
    </dgm:pt>
    <dgm:pt modelId="{529B0EF7-6AF6-2B41-9EA6-72921EE4A657}" type="pres">
      <dgm:prSet presAssocID="{13C2C016-73B1-1E47-BA68-7C05DB705AF8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1C280EE8-BE58-E144-9F3F-E73D37075483}" type="pres">
      <dgm:prSet presAssocID="{13C2C016-73B1-1E47-BA68-7C05DB705AF8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5645EA9-9874-E340-9AF5-3C3105D8B3AE}" type="pres">
      <dgm:prSet presAssocID="{17A411AB-D57E-0A44-8D43-87FC480C8CB7}" presName="root2" presStyleCnt="0"/>
      <dgm:spPr/>
    </dgm:pt>
    <dgm:pt modelId="{4269E95F-ADCD-9040-8508-B5BB73D53743}" type="pres">
      <dgm:prSet presAssocID="{17A411AB-D57E-0A44-8D43-87FC480C8CB7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5DBE7-9EB8-F442-88B5-83D4F4786058}" type="pres">
      <dgm:prSet presAssocID="{17A411AB-D57E-0A44-8D43-87FC480C8CB7}" presName="level3hierChild" presStyleCnt="0"/>
      <dgm:spPr/>
    </dgm:pt>
    <dgm:pt modelId="{5C851F95-C502-6B45-B49B-53D8E7B29465}" type="pres">
      <dgm:prSet presAssocID="{E4AACFFD-F3D6-4D4A-82DD-C31AF9B2E4F8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6E2F19E5-BF8F-D84B-836A-B886A3A7912A}" type="pres">
      <dgm:prSet presAssocID="{E4AACFFD-F3D6-4D4A-82DD-C31AF9B2E4F8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BAD4661-6020-D343-A2B3-D557BCBA1F22}" type="pres">
      <dgm:prSet presAssocID="{462A012A-83FB-6A47-ACBA-37C169B01499}" presName="root2" presStyleCnt="0"/>
      <dgm:spPr/>
    </dgm:pt>
    <dgm:pt modelId="{387AC61B-6656-A146-93C8-F1A0665E3291}" type="pres">
      <dgm:prSet presAssocID="{462A012A-83FB-6A47-ACBA-37C169B01499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C7880-6922-2C4C-B5A2-118C70AF6FAA}" type="pres">
      <dgm:prSet presAssocID="{462A012A-83FB-6A47-ACBA-37C169B01499}" presName="level3hierChild" presStyleCnt="0"/>
      <dgm:spPr/>
    </dgm:pt>
    <dgm:pt modelId="{E8C66A11-9116-F649-A243-AE78B7A15708}" type="pres">
      <dgm:prSet presAssocID="{78EEA193-D901-0046-AEE2-2158D8E0A26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18B3AE7-A48A-A644-BF57-B77D462401CA}" type="pres">
      <dgm:prSet presAssocID="{78EEA193-D901-0046-AEE2-2158D8E0A26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8807EC4-28B3-5C45-8265-A3E417A61181}" type="pres">
      <dgm:prSet presAssocID="{CC0365BC-2D57-794B-A513-22258FC4B2F9}" presName="root2" presStyleCnt="0"/>
      <dgm:spPr/>
    </dgm:pt>
    <dgm:pt modelId="{7B263081-E149-6A4D-AC87-A1BBC5FB3768}" type="pres">
      <dgm:prSet presAssocID="{CC0365BC-2D57-794B-A513-22258FC4B2F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C1AF61-5AEF-D44A-BA48-B22B8158F5E3}" type="pres">
      <dgm:prSet presAssocID="{CC0365BC-2D57-794B-A513-22258FC4B2F9}" presName="level3hierChild" presStyleCnt="0"/>
      <dgm:spPr/>
    </dgm:pt>
    <dgm:pt modelId="{A2A4405D-624A-4C49-B1A6-91991631C6D1}" type="pres">
      <dgm:prSet presAssocID="{79D152EA-B9CA-FD4A-BA78-7B4CB5CC4D2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D33050B-8151-324C-A2B2-9369D9F02C99}" type="pres">
      <dgm:prSet presAssocID="{79D152EA-B9CA-FD4A-BA78-7B4CB5CC4D2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B64EAA-7B3D-3643-9CD5-395720AA96A8}" type="pres">
      <dgm:prSet presAssocID="{C43FECBD-CBA2-674E-95FD-9D78520BD3CF}" presName="root2" presStyleCnt="0"/>
      <dgm:spPr/>
    </dgm:pt>
    <dgm:pt modelId="{EAFDDAD6-58FB-D44F-ABA8-BFDA6997F603}" type="pres">
      <dgm:prSet presAssocID="{C43FECBD-CBA2-674E-95FD-9D78520BD3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E0922-5AC1-904F-AAA2-9C365A8DA7BD}" type="pres">
      <dgm:prSet presAssocID="{C43FECBD-CBA2-674E-95FD-9D78520BD3CF}" presName="level3hierChild" presStyleCnt="0"/>
      <dgm:spPr/>
    </dgm:pt>
  </dgm:ptLst>
  <dgm:cxnLst>
    <dgm:cxn modelId="{8BF0DAB0-2D6C-2E43-816D-9F607975A8E7}" type="presOf" srcId="{79D152EA-B9CA-FD4A-BA78-7B4CB5CC4D21}" destId="{A2A4405D-624A-4C49-B1A6-91991631C6D1}" srcOrd="0" destOrd="0" presId="urn:microsoft.com/office/officeart/2005/8/layout/hierarchy2"/>
    <dgm:cxn modelId="{D8C548ED-1316-7546-ADFB-B8C6ACD32432}" type="presOf" srcId="{CC0365BC-2D57-794B-A513-22258FC4B2F9}" destId="{7B263081-E149-6A4D-AC87-A1BBC5FB3768}" srcOrd="0" destOrd="0" presId="urn:microsoft.com/office/officeart/2005/8/layout/hierarchy2"/>
    <dgm:cxn modelId="{1F20BFC1-6923-2842-8E1F-94F1C59200FD}" type="presOf" srcId="{14470F5C-E85F-8B46-A7FE-0C727D8F3415}" destId="{6AEC7200-CE36-714C-A5D1-A1D20C458DF5}" srcOrd="0" destOrd="0" presId="urn:microsoft.com/office/officeart/2005/8/layout/hierarchy2"/>
    <dgm:cxn modelId="{B6DE61F7-5E95-6B40-86F3-F8B0588A9521}" srcId="{14470F5C-E85F-8B46-A7FE-0C727D8F3415}" destId="{17A411AB-D57E-0A44-8D43-87FC480C8CB7}" srcOrd="1" destOrd="0" parTransId="{13C2C016-73B1-1E47-BA68-7C05DB705AF8}" sibTransId="{C82602A2-915E-2C43-B869-1AD4B73C4815}"/>
    <dgm:cxn modelId="{01AC155E-AEB0-C14B-9CBE-379F9929D817}" type="presOf" srcId="{C9A94FAD-9840-8240-AD3B-A2D98A16C65B}" destId="{6004E7C6-5782-144A-B1E6-6A966E4199C3}" srcOrd="0" destOrd="0" presId="urn:microsoft.com/office/officeart/2005/8/layout/hierarchy2"/>
    <dgm:cxn modelId="{A1C89AF3-CE67-1A4F-976F-D3CFCC0E7354}" type="presOf" srcId="{0F6E88BF-0379-C04B-BDEC-31F45C2841B9}" destId="{EE020B81-8AB1-4847-A055-A42BC62A1B19}" srcOrd="0" destOrd="0" presId="urn:microsoft.com/office/officeart/2005/8/layout/hierarchy2"/>
    <dgm:cxn modelId="{6872F053-EAC3-6D4A-8A93-7ABC8409CC07}" type="presOf" srcId="{FB5F3245-7630-3D42-9216-883D476A06A9}" destId="{B3E6CA8D-E7C8-2145-A397-0CCBB415B102}" srcOrd="0" destOrd="0" presId="urn:microsoft.com/office/officeart/2005/8/layout/hierarchy2"/>
    <dgm:cxn modelId="{DCFF38C7-9F81-7D42-BD78-C327A613DE05}" type="presOf" srcId="{78EEA193-D901-0046-AEE2-2158D8E0A26C}" destId="{E8C66A11-9116-F649-A243-AE78B7A15708}" srcOrd="0" destOrd="0" presId="urn:microsoft.com/office/officeart/2005/8/layout/hierarchy2"/>
    <dgm:cxn modelId="{E541D634-AF68-D440-A91C-A6B93DED5302}" srcId="{14470F5C-E85F-8B46-A7FE-0C727D8F3415}" destId="{FBF0BA90-C8FB-014D-896D-19E6768B65DE}" srcOrd="0" destOrd="0" parTransId="{FB5F3245-7630-3D42-9216-883D476A06A9}" sibTransId="{813B78F8-C6B9-3C4C-B28F-A0D2911393F6}"/>
    <dgm:cxn modelId="{775E7762-FC41-544A-8567-B9084C96CBA1}" srcId="{C9A94FAD-9840-8240-AD3B-A2D98A16C65B}" destId="{14470F5C-E85F-8B46-A7FE-0C727D8F3415}" srcOrd="0" destOrd="0" parTransId="{0F6E88BF-0379-C04B-BDEC-31F45C2841B9}" sibTransId="{C6C5FEB3-C432-1748-AAC5-9333FBCDB63A}"/>
    <dgm:cxn modelId="{9FEC4EAA-3368-4B43-A1D1-672ABC876480}" type="presOf" srcId="{0F6E88BF-0379-C04B-BDEC-31F45C2841B9}" destId="{2CF54DA8-9F9C-D143-947C-063E2E49524C}" srcOrd="1" destOrd="0" presId="urn:microsoft.com/office/officeart/2005/8/layout/hierarchy2"/>
    <dgm:cxn modelId="{9FC310C6-32DD-B04C-A8AE-3232F47D3882}" type="presOf" srcId="{FB5F3245-7630-3D42-9216-883D476A06A9}" destId="{078D8892-60F5-5E49-BB4E-D52667FB8430}" srcOrd="1" destOrd="0" presId="urn:microsoft.com/office/officeart/2005/8/layout/hierarchy2"/>
    <dgm:cxn modelId="{3AE033A8-DC06-FD47-9FBE-54FCDC4C25C8}" type="presOf" srcId="{E4AACFFD-F3D6-4D4A-82DD-C31AF9B2E4F8}" destId="{5C851F95-C502-6B45-B49B-53D8E7B29465}" srcOrd="0" destOrd="0" presId="urn:microsoft.com/office/officeart/2005/8/layout/hierarchy2"/>
    <dgm:cxn modelId="{D4CB0CBE-3F1B-9D41-BCE0-46C3BFF59999}" srcId="{E0814E0B-1AFA-FA4A-A0C2-83D3CC41DE7D}" destId="{C43FECBD-CBA2-674E-95FD-9D78520BD3CF}" srcOrd="1" destOrd="0" parTransId="{79D152EA-B9CA-FD4A-BA78-7B4CB5CC4D21}" sibTransId="{33946694-0EFD-7E4E-A2D7-5465F1EEFF5B}"/>
    <dgm:cxn modelId="{B1512FBB-5ECA-5444-BB9C-67A99454C7C4}" type="presOf" srcId="{C43FECBD-CBA2-674E-95FD-9D78520BD3CF}" destId="{EAFDDAD6-58FB-D44F-ABA8-BFDA6997F603}" srcOrd="0" destOrd="0" presId="urn:microsoft.com/office/officeart/2005/8/layout/hierarchy2"/>
    <dgm:cxn modelId="{13B94B17-65CB-7341-B532-490615450DD4}" srcId="{C9A94FAD-9840-8240-AD3B-A2D98A16C65B}" destId="{CC0365BC-2D57-794B-A513-22258FC4B2F9}" srcOrd="1" destOrd="0" parTransId="{78EEA193-D901-0046-AEE2-2158D8E0A26C}" sibTransId="{CF6EF758-A498-EC47-855D-F135564883D8}"/>
    <dgm:cxn modelId="{4CFB674C-DD6C-934F-83AA-BA912633A83B}" srcId="{6933F8D6-E0ED-214F-B3BC-F67AB5079712}" destId="{E0814E0B-1AFA-FA4A-A0C2-83D3CC41DE7D}" srcOrd="0" destOrd="0" parTransId="{6270971D-7B3B-9E40-ADC0-330BA8E87155}" sibTransId="{087A6CF8-D6B8-254B-8F28-103947FFFBBB}"/>
    <dgm:cxn modelId="{D5662EEB-ED74-B848-8804-BA63CC344846}" type="presOf" srcId="{13C2C016-73B1-1E47-BA68-7C05DB705AF8}" destId="{529B0EF7-6AF6-2B41-9EA6-72921EE4A657}" srcOrd="0" destOrd="0" presId="urn:microsoft.com/office/officeart/2005/8/layout/hierarchy2"/>
    <dgm:cxn modelId="{16B87A0C-C094-0746-BE56-04AAE4F00A9C}" srcId="{E0814E0B-1AFA-FA4A-A0C2-83D3CC41DE7D}" destId="{C9A94FAD-9840-8240-AD3B-A2D98A16C65B}" srcOrd="0" destOrd="0" parTransId="{23FB3D23-F853-2C4D-8932-2503AE9ED04C}" sibTransId="{61D154E4-CE21-854B-9676-3C5BF28B7DDC}"/>
    <dgm:cxn modelId="{6C8127E0-5648-A34E-B364-022661A727B5}" type="presOf" srcId="{E0814E0B-1AFA-FA4A-A0C2-83D3CC41DE7D}" destId="{A1C7B3BC-E60A-FD4A-BEA1-BEFCC744ECE4}" srcOrd="0" destOrd="0" presId="urn:microsoft.com/office/officeart/2005/8/layout/hierarchy2"/>
    <dgm:cxn modelId="{C8F27EEF-0331-7041-A074-53CDEE66B4E1}" type="presOf" srcId="{6933F8D6-E0ED-214F-B3BC-F67AB5079712}" destId="{76B3A19F-2C33-D548-9B7E-9673D952B950}" srcOrd="0" destOrd="0" presId="urn:microsoft.com/office/officeart/2005/8/layout/hierarchy2"/>
    <dgm:cxn modelId="{3DF1F07B-55B1-A447-BC60-98620A2BA150}" type="presOf" srcId="{23FB3D23-F853-2C4D-8932-2503AE9ED04C}" destId="{C2A8EA13-2D6C-2D4B-B4FC-E826EE2C395C}" srcOrd="0" destOrd="0" presId="urn:microsoft.com/office/officeart/2005/8/layout/hierarchy2"/>
    <dgm:cxn modelId="{DD14FD4F-9E90-C24C-AECB-BE4BCB870FB9}" type="presOf" srcId="{462A012A-83FB-6A47-ACBA-37C169B01499}" destId="{387AC61B-6656-A146-93C8-F1A0665E3291}" srcOrd="0" destOrd="0" presId="urn:microsoft.com/office/officeart/2005/8/layout/hierarchy2"/>
    <dgm:cxn modelId="{B743EE9A-B365-B347-9B97-C241C5AAF33B}" type="presOf" srcId="{79D152EA-B9CA-FD4A-BA78-7B4CB5CC4D21}" destId="{6D33050B-8151-324C-A2B2-9369D9F02C99}" srcOrd="1" destOrd="0" presId="urn:microsoft.com/office/officeart/2005/8/layout/hierarchy2"/>
    <dgm:cxn modelId="{0045184E-F412-0F4B-B6FF-E90A0E82EF79}" type="presOf" srcId="{E4AACFFD-F3D6-4D4A-82DD-C31AF9B2E4F8}" destId="{6E2F19E5-BF8F-D84B-836A-B886A3A7912A}" srcOrd="1" destOrd="0" presId="urn:microsoft.com/office/officeart/2005/8/layout/hierarchy2"/>
    <dgm:cxn modelId="{F1F16DB7-A05E-6941-9255-0E4743C060D3}" type="presOf" srcId="{13C2C016-73B1-1E47-BA68-7C05DB705AF8}" destId="{1C280EE8-BE58-E144-9F3F-E73D37075483}" srcOrd="1" destOrd="0" presId="urn:microsoft.com/office/officeart/2005/8/layout/hierarchy2"/>
    <dgm:cxn modelId="{C29CB8DA-CB37-E24E-916D-86BCA467EC59}" type="presOf" srcId="{23FB3D23-F853-2C4D-8932-2503AE9ED04C}" destId="{47A13CB8-2FEB-B441-BB8D-8B29463CB9F1}" srcOrd="1" destOrd="0" presId="urn:microsoft.com/office/officeart/2005/8/layout/hierarchy2"/>
    <dgm:cxn modelId="{B9CA58E2-A8C9-BE4B-B340-661B425BA8EC}" type="presOf" srcId="{17A411AB-D57E-0A44-8D43-87FC480C8CB7}" destId="{4269E95F-ADCD-9040-8508-B5BB73D53743}" srcOrd="0" destOrd="0" presId="urn:microsoft.com/office/officeart/2005/8/layout/hierarchy2"/>
    <dgm:cxn modelId="{2CA988F5-8514-864C-89FA-14852952F037}" srcId="{14470F5C-E85F-8B46-A7FE-0C727D8F3415}" destId="{462A012A-83FB-6A47-ACBA-37C169B01499}" srcOrd="2" destOrd="0" parTransId="{E4AACFFD-F3D6-4D4A-82DD-C31AF9B2E4F8}" sibTransId="{83770CBD-B00B-A543-8FC2-EF4A5C9386C3}"/>
    <dgm:cxn modelId="{9D9F4716-A212-FA4F-A7FD-E15963B2F5D7}" type="presOf" srcId="{78EEA193-D901-0046-AEE2-2158D8E0A26C}" destId="{718B3AE7-A48A-A644-BF57-B77D462401CA}" srcOrd="1" destOrd="0" presId="urn:microsoft.com/office/officeart/2005/8/layout/hierarchy2"/>
    <dgm:cxn modelId="{5254FCA2-EC89-F845-93BA-EE325E1196D2}" type="presOf" srcId="{FBF0BA90-C8FB-014D-896D-19E6768B65DE}" destId="{A6ADE3ED-86E2-CF44-9028-CCDDAD484587}" srcOrd="0" destOrd="0" presId="urn:microsoft.com/office/officeart/2005/8/layout/hierarchy2"/>
    <dgm:cxn modelId="{3EE375E2-C5DE-7740-B61A-E7825BC168E6}" type="presParOf" srcId="{76B3A19F-2C33-D548-9B7E-9673D952B950}" destId="{D7A902B6-D2D5-8740-AFD0-B476699929EF}" srcOrd="0" destOrd="0" presId="urn:microsoft.com/office/officeart/2005/8/layout/hierarchy2"/>
    <dgm:cxn modelId="{75665D30-E3A8-064D-A47F-A3F843D79F28}" type="presParOf" srcId="{D7A902B6-D2D5-8740-AFD0-B476699929EF}" destId="{A1C7B3BC-E60A-FD4A-BEA1-BEFCC744ECE4}" srcOrd="0" destOrd="0" presId="urn:microsoft.com/office/officeart/2005/8/layout/hierarchy2"/>
    <dgm:cxn modelId="{D53206ED-7AC6-B240-A733-FC8CF25D3B9F}" type="presParOf" srcId="{D7A902B6-D2D5-8740-AFD0-B476699929EF}" destId="{611D2008-4036-8C43-88E3-9AC835FE905A}" srcOrd="1" destOrd="0" presId="urn:microsoft.com/office/officeart/2005/8/layout/hierarchy2"/>
    <dgm:cxn modelId="{69CC44D9-3402-5C49-9987-73DBA3F04FE4}" type="presParOf" srcId="{611D2008-4036-8C43-88E3-9AC835FE905A}" destId="{C2A8EA13-2D6C-2D4B-B4FC-E826EE2C395C}" srcOrd="0" destOrd="0" presId="urn:microsoft.com/office/officeart/2005/8/layout/hierarchy2"/>
    <dgm:cxn modelId="{D6E00A5B-4926-F249-A3B8-5F60172DD9FF}" type="presParOf" srcId="{C2A8EA13-2D6C-2D4B-B4FC-E826EE2C395C}" destId="{47A13CB8-2FEB-B441-BB8D-8B29463CB9F1}" srcOrd="0" destOrd="0" presId="urn:microsoft.com/office/officeart/2005/8/layout/hierarchy2"/>
    <dgm:cxn modelId="{649F64C3-D7C0-1048-A444-C0436C51524D}" type="presParOf" srcId="{611D2008-4036-8C43-88E3-9AC835FE905A}" destId="{15C1FEC9-CCA3-604F-ABD9-50AF1514F097}" srcOrd="1" destOrd="0" presId="urn:microsoft.com/office/officeart/2005/8/layout/hierarchy2"/>
    <dgm:cxn modelId="{AF91703B-1295-A947-9019-4BBE23813AFA}" type="presParOf" srcId="{15C1FEC9-CCA3-604F-ABD9-50AF1514F097}" destId="{6004E7C6-5782-144A-B1E6-6A966E4199C3}" srcOrd="0" destOrd="0" presId="urn:microsoft.com/office/officeart/2005/8/layout/hierarchy2"/>
    <dgm:cxn modelId="{CCF7858D-3AC0-5041-968C-6355A102693D}" type="presParOf" srcId="{15C1FEC9-CCA3-604F-ABD9-50AF1514F097}" destId="{A882E6DD-8DEA-6F42-ADDF-A281BDFB2929}" srcOrd="1" destOrd="0" presId="urn:microsoft.com/office/officeart/2005/8/layout/hierarchy2"/>
    <dgm:cxn modelId="{F26CA180-3E04-E44B-9B56-4F090D700309}" type="presParOf" srcId="{A882E6DD-8DEA-6F42-ADDF-A281BDFB2929}" destId="{EE020B81-8AB1-4847-A055-A42BC62A1B19}" srcOrd="0" destOrd="0" presId="urn:microsoft.com/office/officeart/2005/8/layout/hierarchy2"/>
    <dgm:cxn modelId="{70D4F1EC-6D35-6147-983A-4C769656E51A}" type="presParOf" srcId="{EE020B81-8AB1-4847-A055-A42BC62A1B19}" destId="{2CF54DA8-9F9C-D143-947C-063E2E49524C}" srcOrd="0" destOrd="0" presId="urn:microsoft.com/office/officeart/2005/8/layout/hierarchy2"/>
    <dgm:cxn modelId="{A6D6A325-E005-D748-A5AF-D7CD1D8E3D38}" type="presParOf" srcId="{A882E6DD-8DEA-6F42-ADDF-A281BDFB2929}" destId="{FA8C61A2-EA08-A34F-A6E7-35B4C03E2DCC}" srcOrd="1" destOrd="0" presId="urn:microsoft.com/office/officeart/2005/8/layout/hierarchy2"/>
    <dgm:cxn modelId="{40E0B689-AA03-D849-8988-31C212077C75}" type="presParOf" srcId="{FA8C61A2-EA08-A34F-A6E7-35B4C03E2DCC}" destId="{6AEC7200-CE36-714C-A5D1-A1D20C458DF5}" srcOrd="0" destOrd="0" presId="urn:microsoft.com/office/officeart/2005/8/layout/hierarchy2"/>
    <dgm:cxn modelId="{BE7DD3B6-4DC3-A347-B073-22FFF7264F5E}" type="presParOf" srcId="{FA8C61A2-EA08-A34F-A6E7-35B4C03E2DCC}" destId="{ABA565E4-B52C-9945-994E-B9126971D1E3}" srcOrd="1" destOrd="0" presId="urn:microsoft.com/office/officeart/2005/8/layout/hierarchy2"/>
    <dgm:cxn modelId="{215EEF76-2B7F-CE4A-AD6B-7CC5E49F7D0A}" type="presParOf" srcId="{ABA565E4-B52C-9945-994E-B9126971D1E3}" destId="{B3E6CA8D-E7C8-2145-A397-0CCBB415B102}" srcOrd="0" destOrd="0" presId="urn:microsoft.com/office/officeart/2005/8/layout/hierarchy2"/>
    <dgm:cxn modelId="{385430E0-FD32-A240-BC54-5DB554CE554D}" type="presParOf" srcId="{B3E6CA8D-E7C8-2145-A397-0CCBB415B102}" destId="{078D8892-60F5-5E49-BB4E-D52667FB8430}" srcOrd="0" destOrd="0" presId="urn:microsoft.com/office/officeart/2005/8/layout/hierarchy2"/>
    <dgm:cxn modelId="{BF54EBBE-8B1F-4B49-B164-9570F5B4442A}" type="presParOf" srcId="{ABA565E4-B52C-9945-994E-B9126971D1E3}" destId="{E76471A7-7F94-464E-BF1E-84609BCD67F3}" srcOrd="1" destOrd="0" presId="urn:microsoft.com/office/officeart/2005/8/layout/hierarchy2"/>
    <dgm:cxn modelId="{1D36CA0D-BCC7-B24D-877C-D1A04E7E4FFA}" type="presParOf" srcId="{E76471A7-7F94-464E-BF1E-84609BCD67F3}" destId="{A6ADE3ED-86E2-CF44-9028-CCDDAD484587}" srcOrd="0" destOrd="0" presId="urn:microsoft.com/office/officeart/2005/8/layout/hierarchy2"/>
    <dgm:cxn modelId="{EDB6B058-65B5-6F43-A679-196461DEB821}" type="presParOf" srcId="{E76471A7-7F94-464E-BF1E-84609BCD67F3}" destId="{4567FEC5-B851-4D44-915E-BA41BA7CE365}" srcOrd="1" destOrd="0" presId="urn:microsoft.com/office/officeart/2005/8/layout/hierarchy2"/>
    <dgm:cxn modelId="{BDC8C72F-1523-FE40-9B6A-4963DAD11092}" type="presParOf" srcId="{ABA565E4-B52C-9945-994E-B9126971D1E3}" destId="{529B0EF7-6AF6-2B41-9EA6-72921EE4A657}" srcOrd="2" destOrd="0" presId="urn:microsoft.com/office/officeart/2005/8/layout/hierarchy2"/>
    <dgm:cxn modelId="{268B3CBA-C9AB-9A46-ACD6-FBA884CD2989}" type="presParOf" srcId="{529B0EF7-6AF6-2B41-9EA6-72921EE4A657}" destId="{1C280EE8-BE58-E144-9F3F-E73D37075483}" srcOrd="0" destOrd="0" presId="urn:microsoft.com/office/officeart/2005/8/layout/hierarchy2"/>
    <dgm:cxn modelId="{35D55833-2A6F-5C49-B965-0274DA7E3827}" type="presParOf" srcId="{ABA565E4-B52C-9945-994E-B9126971D1E3}" destId="{A5645EA9-9874-E340-9AF5-3C3105D8B3AE}" srcOrd="3" destOrd="0" presId="urn:microsoft.com/office/officeart/2005/8/layout/hierarchy2"/>
    <dgm:cxn modelId="{C7E969BE-CEC5-6541-B204-9CAC4707A142}" type="presParOf" srcId="{A5645EA9-9874-E340-9AF5-3C3105D8B3AE}" destId="{4269E95F-ADCD-9040-8508-B5BB73D53743}" srcOrd="0" destOrd="0" presId="urn:microsoft.com/office/officeart/2005/8/layout/hierarchy2"/>
    <dgm:cxn modelId="{8D19C45E-06FD-EF40-9496-55261CAA2FED}" type="presParOf" srcId="{A5645EA9-9874-E340-9AF5-3C3105D8B3AE}" destId="{4945DBE7-9EB8-F442-88B5-83D4F4786058}" srcOrd="1" destOrd="0" presId="urn:microsoft.com/office/officeart/2005/8/layout/hierarchy2"/>
    <dgm:cxn modelId="{27F4E24A-4244-1C4E-889D-4E0922435039}" type="presParOf" srcId="{ABA565E4-B52C-9945-994E-B9126971D1E3}" destId="{5C851F95-C502-6B45-B49B-53D8E7B29465}" srcOrd="4" destOrd="0" presId="urn:microsoft.com/office/officeart/2005/8/layout/hierarchy2"/>
    <dgm:cxn modelId="{0604ECBB-4A05-004C-BE94-4861AF56E9BE}" type="presParOf" srcId="{5C851F95-C502-6B45-B49B-53D8E7B29465}" destId="{6E2F19E5-BF8F-D84B-836A-B886A3A7912A}" srcOrd="0" destOrd="0" presId="urn:microsoft.com/office/officeart/2005/8/layout/hierarchy2"/>
    <dgm:cxn modelId="{4AB88E5B-9360-9649-A216-E817F9FA69EF}" type="presParOf" srcId="{ABA565E4-B52C-9945-994E-B9126971D1E3}" destId="{DBAD4661-6020-D343-A2B3-D557BCBA1F22}" srcOrd="5" destOrd="0" presId="urn:microsoft.com/office/officeart/2005/8/layout/hierarchy2"/>
    <dgm:cxn modelId="{8892CB83-63C1-CA43-B1A1-A1835938335D}" type="presParOf" srcId="{DBAD4661-6020-D343-A2B3-D557BCBA1F22}" destId="{387AC61B-6656-A146-93C8-F1A0665E3291}" srcOrd="0" destOrd="0" presId="urn:microsoft.com/office/officeart/2005/8/layout/hierarchy2"/>
    <dgm:cxn modelId="{179C3F59-938A-6D4C-B2A8-3DC7AABA3272}" type="presParOf" srcId="{DBAD4661-6020-D343-A2B3-D557BCBA1F22}" destId="{EA7C7880-6922-2C4C-B5A2-118C70AF6FAA}" srcOrd="1" destOrd="0" presId="urn:microsoft.com/office/officeart/2005/8/layout/hierarchy2"/>
    <dgm:cxn modelId="{37C3B9A1-CCE5-C042-8675-A35C4DE4C7E0}" type="presParOf" srcId="{A882E6DD-8DEA-6F42-ADDF-A281BDFB2929}" destId="{E8C66A11-9116-F649-A243-AE78B7A15708}" srcOrd="2" destOrd="0" presId="urn:microsoft.com/office/officeart/2005/8/layout/hierarchy2"/>
    <dgm:cxn modelId="{F2BA198D-B7CA-D24A-A8FA-69885A7E66DB}" type="presParOf" srcId="{E8C66A11-9116-F649-A243-AE78B7A15708}" destId="{718B3AE7-A48A-A644-BF57-B77D462401CA}" srcOrd="0" destOrd="0" presId="urn:microsoft.com/office/officeart/2005/8/layout/hierarchy2"/>
    <dgm:cxn modelId="{7D3155DC-7E0E-2F43-AB38-EE6CB300A4C1}" type="presParOf" srcId="{A882E6DD-8DEA-6F42-ADDF-A281BDFB2929}" destId="{E8807EC4-28B3-5C45-8265-A3E417A61181}" srcOrd="3" destOrd="0" presId="urn:microsoft.com/office/officeart/2005/8/layout/hierarchy2"/>
    <dgm:cxn modelId="{E941324B-4066-5346-84C0-2D65419B67B6}" type="presParOf" srcId="{E8807EC4-28B3-5C45-8265-A3E417A61181}" destId="{7B263081-E149-6A4D-AC87-A1BBC5FB3768}" srcOrd="0" destOrd="0" presId="urn:microsoft.com/office/officeart/2005/8/layout/hierarchy2"/>
    <dgm:cxn modelId="{9BFCC2AA-FF91-4547-9A1E-7ECE6B019612}" type="presParOf" srcId="{E8807EC4-28B3-5C45-8265-A3E417A61181}" destId="{1CC1AF61-5AEF-D44A-BA48-B22B8158F5E3}" srcOrd="1" destOrd="0" presId="urn:microsoft.com/office/officeart/2005/8/layout/hierarchy2"/>
    <dgm:cxn modelId="{6943C46E-9E3A-4A41-BC66-BAF1FC6A549D}" type="presParOf" srcId="{611D2008-4036-8C43-88E3-9AC835FE905A}" destId="{A2A4405D-624A-4C49-B1A6-91991631C6D1}" srcOrd="2" destOrd="0" presId="urn:microsoft.com/office/officeart/2005/8/layout/hierarchy2"/>
    <dgm:cxn modelId="{EC9D203A-B764-164B-A3DE-A73AF3D78B37}" type="presParOf" srcId="{A2A4405D-624A-4C49-B1A6-91991631C6D1}" destId="{6D33050B-8151-324C-A2B2-9369D9F02C99}" srcOrd="0" destOrd="0" presId="urn:microsoft.com/office/officeart/2005/8/layout/hierarchy2"/>
    <dgm:cxn modelId="{C7C11199-DB17-D04E-B570-3E12B8BA4596}" type="presParOf" srcId="{611D2008-4036-8C43-88E3-9AC835FE905A}" destId="{10B64EAA-7B3D-3643-9CD5-395720AA96A8}" srcOrd="3" destOrd="0" presId="urn:microsoft.com/office/officeart/2005/8/layout/hierarchy2"/>
    <dgm:cxn modelId="{21470C42-4835-FA47-A8CC-2FEED6E305FD}" type="presParOf" srcId="{10B64EAA-7B3D-3643-9CD5-395720AA96A8}" destId="{EAFDDAD6-58FB-D44F-ABA8-BFDA6997F603}" srcOrd="0" destOrd="0" presId="urn:microsoft.com/office/officeart/2005/8/layout/hierarchy2"/>
    <dgm:cxn modelId="{55AB0292-AAD4-F34A-9C34-4ECE72F81CDA}" type="presParOf" srcId="{10B64EAA-7B3D-3643-9CD5-395720AA96A8}" destId="{85BE0922-5AC1-904F-AAA2-9C365A8DA7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7B3BC-E60A-FD4A-BEA1-BEFCC744ECE4}">
      <dsp:nvSpPr>
        <dsp:cNvPr id="0" name=""/>
        <dsp:cNvSpPr/>
      </dsp:nvSpPr>
      <dsp:spPr>
        <a:xfrm>
          <a:off x="5061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Nieuwbouwwijk</a:t>
          </a:r>
          <a:endParaRPr lang="en-US" sz="1600" kern="1200" dirty="0">
            <a:latin typeface="Calibri"/>
            <a:cs typeface="Calibri"/>
          </a:endParaRPr>
        </a:p>
      </dsp:txBody>
      <dsp:txXfrm>
        <a:off x="27832" y="2513008"/>
        <a:ext cx="1509399" cy="731928"/>
      </dsp:txXfrm>
    </dsp:sp>
    <dsp:sp modelId="{C2A8EA13-2D6C-2D4B-B4FC-E826EE2C395C}">
      <dsp:nvSpPr>
        <dsp:cNvPr id="0" name=""/>
        <dsp:cNvSpPr/>
      </dsp:nvSpPr>
      <dsp:spPr>
        <a:xfrm rot="19457599">
          <a:off x="1488007" y="2639607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1851841" y="2636300"/>
        <a:ext cx="38298" cy="38298"/>
      </dsp:txXfrm>
    </dsp:sp>
    <dsp:sp modelId="{6004E7C6-5782-144A-B1E6-6A966E4199C3}">
      <dsp:nvSpPr>
        <dsp:cNvPr id="0" name=""/>
        <dsp:cNvSpPr/>
      </dsp:nvSpPr>
      <dsp:spPr>
        <a:xfrm>
          <a:off x="2181978" y="2043192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Bouwgrond</a:t>
          </a:r>
          <a:endParaRPr lang="en-US" sz="1600" kern="1200" dirty="0">
            <a:latin typeface="Calibri"/>
            <a:cs typeface="Calibri"/>
          </a:endParaRP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80%</a:t>
          </a:r>
        </a:p>
      </dsp:txBody>
      <dsp:txXfrm>
        <a:off x="2204749" y="2065963"/>
        <a:ext cx="1509399" cy="731928"/>
      </dsp:txXfrm>
    </dsp:sp>
    <dsp:sp modelId="{EE020B81-8AB1-4847-A055-A42BC62A1B19}">
      <dsp:nvSpPr>
        <dsp:cNvPr id="0" name=""/>
        <dsp:cNvSpPr/>
      </dsp:nvSpPr>
      <dsp:spPr>
        <a:xfrm rot="19457599">
          <a:off x="3664924" y="2192562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4028758" y="2189255"/>
        <a:ext cx="38298" cy="38298"/>
      </dsp:txXfrm>
    </dsp:sp>
    <dsp:sp modelId="{6AEC7200-CE36-714C-A5D1-A1D20C458DF5}">
      <dsp:nvSpPr>
        <dsp:cNvPr id="0" name=""/>
        <dsp:cNvSpPr/>
      </dsp:nvSpPr>
      <dsp:spPr>
        <a:xfrm>
          <a:off x="4358896" y="1596146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Huizen</a:t>
          </a:r>
          <a:endParaRPr lang="en-US" sz="1600" kern="1200" dirty="0">
            <a:latin typeface="Calibri"/>
            <a:cs typeface="Calibri"/>
          </a:endParaRPr>
        </a:p>
      </dsp:txBody>
      <dsp:txXfrm>
        <a:off x="4381667" y="1618917"/>
        <a:ext cx="1509399" cy="731928"/>
      </dsp:txXfrm>
    </dsp:sp>
    <dsp:sp modelId="{B3E6CA8D-E7C8-2145-A397-0CCBB415B102}">
      <dsp:nvSpPr>
        <dsp:cNvPr id="0" name=""/>
        <dsp:cNvSpPr/>
      </dsp:nvSpPr>
      <dsp:spPr>
        <a:xfrm rot="18289469">
          <a:off x="5680249" y="1521993"/>
          <a:ext cx="108915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089152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6197596" y="1510607"/>
        <a:ext cx="54457" cy="54457"/>
      </dsp:txXfrm>
    </dsp:sp>
    <dsp:sp modelId="{A6ADE3ED-86E2-CF44-9028-CCDDAD484587}">
      <dsp:nvSpPr>
        <dsp:cNvPr id="0" name=""/>
        <dsp:cNvSpPr/>
      </dsp:nvSpPr>
      <dsp:spPr>
        <a:xfrm>
          <a:off x="6535813" y="702055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Eengezins</a:t>
          </a:r>
          <a:r>
            <a:rPr lang="en-US" sz="1600" kern="1200" dirty="0">
              <a:latin typeface="Calibri"/>
              <a:cs typeface="Calibri"/>
            </a:rPr>
            <a:t>-</a:t>
          </a: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woning</a:t>
          </a:r>
          <a:endParaRPr lang="en-US" sz="1600" kern="1200" dirty="0">
            <a:latin typeface="Calibri"/>
            <a:cs typeface="Calibri"/>
          </a:endParaRP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60% </a:t>
          </a:r>
        </a:p>
      </dsp:txBody>
      <dsp:txXfrm>
        <a:off x="6558584" y="724826"/>
        <a:ext cx="1509399" cy="731928"/>
      </dsp:txXfrm>
    </dsp:sp>
    <dsp:sp modelId="{529B0EF7-6AF6-2B41-9EA6-72921EE4A657}">
      <dsp:nvSpPr>
        <dsp:cNvPr id="0" name=""/>
        <dsp:cNvSpPr/>
      </dsp:nvSpPr>
      <dsp:spPr>
        <a:xfrm>
          <a:off x="5913837" y="1969039"/>
          <a:ext cx="62197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621976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6209276" y="1969332"/>
        <a:ext cx="31098" cy="31098"/>
      </dsp:txXfrm>
    </dsp:sp>
    <dsp:sp modelId="{4269E95F-ADCD-9040-8508-B5BB73D53743}">
      <dsp:nvSpPr>
        <dsp:cNvPr id="0" name=""/>
        <dsp:cNvSpPr/>
      </dsp:nvSpPr>
      <dsp:spPr>
        <a:xfrm>
          <a:off x="6535813" y="1596146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libri"/>
              <a:cs typeface="Calibri"/>
            </a:rPr>
            <a:t>Bungalows</a:t>
          </a: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25%</a:t>
          </a:r>
        </a:p>
      </dsp:txBody>
      <dsp:txXfrm>
        <a:off x="6558584" y="1618917"/>
        <a:ext cx="1509399" cy="731928"/>
      </dsp:txXfrm>
    </dsp:sp>
    <dsp:sp modelId="{5C851F95-C502-6B45-B49B-53D8E7B29465}">
      <dsp:nvSpPr>
        <dsp:cNvPr id="0" name=""/>
        <dsp:cNvSpPr/>
      </dsp:nvSpPr>
      <dsp:spPr>
        <a:xfrm rot="3310531">
          <a:off x="5680249" y="2416084"/>
          <a:ext cx="108915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089152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6197596" y="2404698"/>
        <a:ext cx="54457" cy="54457"/>
      </dsp:txXfrm>
    </dsp:sp>
    <dsp:sp modelId="{387AC61B-6656-A146-93C8-F1A0665E3291}">
      <dsp:nvSpPr>
        <dsp:cNvPr id="0" name=""/>
        <dsp:cNvSpPr/>
      </dsp:nvSpPr>
      <dsp:spPr>
        <a:xfrm>
          <a:off x="6535813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Maisons</a:t>
          </a:r>
          <a:endParaRPr lang="en-US" sz="1600" kern="1200" dirty="0">
            <a:latin typeface="Calibri"/>
            <a:cs typeface="Calibri"/>
          </a:endParaRP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15%</a:t>
          </a:r>
        </a:p>
      </dsp:txBody>
      <dsp:txXfrm>
        <a:off x="6558584" y="2513008"/>
        <a:ext cx="1509399" cy="731928"/>
      </dsp:txXfrm>
    </dsp:sp>
    <dsp:sp modelId="{E8C66A11-9116-F649-A243-AE78B7A15708}">
      <dsp:nvSpPr>
        <dsp:cNvPr id="0" name=""/>
        <dsp:cNvSpPr/>
      </dsp:nvSpPr>
      <dsp:spPr>
        <a:xfrm rot="2142401">
          <a:off x="3664924" y="2639607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4028758" y="2636300"/>
        <a:ext cx="38298" cy="38298"/>
      </dsp:txXfrm>
    </dsp:sp>
    <dsp:sp modelId="{7B263081-E149-6A4D-AC87-A1BBC5FB3768}">
      <dsp:nvSpPr>
        <dsp:cNvPr id="0" name=""/>
        <dsp:cNvSpPr/>
      </dsp:nvSpPr>
      <dsp:spPr>
        <a:xfrm>
          <a:off x="4358896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Vrije</a:t>
          </a:r>
          <a:r>
            <a:rPr lang="en-US" sz="1600" kern="1200" dirty="0">
              <a:latin typeface="Calibri"/>
              <a:cs typeface="Calibri"/>
            </a:rPr>
            <a:t> </a:t>
          </a:r>
          <a:r>
            <a:rPr lang="en-US" sz="1600" kern="1200" dirty="0" err="1">
              <a:latin typeface="Calibri"/>
              <a:cs typeface="Calibri"/>
            </a:rPr>
            <a:t>ruimte</a:t>
          </a:r>
          <a:endParaRPr lang="en-US" sz="1600" kern="1200" dirty="0">
            <a:latin typeface="Calibri"/>
            <a:cs typeface="Calibri"/>
          </a:endParaRPr>
        </a:p>
      </dsp:txBody>
      <dsp:txXfrm>
        <a:off x="4381667" y="2513008"/>
        <a:ext cx="1509399" cy="731928"/>
      </dsp:txXfrm>
    </dsp:sp>
    <dsp:sp modelId="{A2A4405D-624A-4C49-B1A6-91991631C6D1}">
      <dsp:nvSpPr>
        <dsp:cNvPr id="0" name=""/>
        <dsp:cNvSpPr/>
      </dsp:nvSpPr>
      <dsp:spPr>
        <a:xfrm rot="2142401">
          <a:off x="1488007" y="3086653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1851841" y="3083346"/>
        <a:ext cx="38298" cy="38298"/>
      </dsp:txXfrm>
    </dsp:sp>
    <dsp:sp modelId="{EAFDDAD6-58FB-D44F-ABA8-BFDA6997F603}">
      <dsp:nvSpPr>
        <dsp:cNvPr id="0" name=""/>
        <dsp:cNvSpPr/>
      </dsp:nvSpPr>
      <dsp:spPr>
        <a:xfrm>
          <a:off x="2181978" y="2937283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Oppervlakte</a:t>
          </a:r>
          <a:r>
            <a:rPr lang="en-US" sz="1600" kern="1200" dirty="0">
              <a:latin typeface="Calibri"/>
              <a:cs typeface="Calibri"/>
            </a:rPr>
            <a:t>-water</a:t>
          </a: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20%</a:t>
          </a:r>
        </a:p>
      </dsp:txBody>
      <dsp:txXfrm>
        <a:off x="2204749" y="2960054"/>
        <a:ext cx="1509399" cy="73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F1568-B1CB-6347-83A7-F5F93FF1A357}" type="datetimeFigureOut">
              <a:rPr lang="en-US" smtClean="0"/>
              <a:t>17-12-18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11E3-2161-974E-AC52-80BBEC6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6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F642-829B-3A42-ABD7-CD292A61EB3E}" type="datetimeFigureOut">
              <a:rPr lang="en-US" smtClean="0"/>
              <a:t>17-12-18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3C613-3411-2A4F-9373-A54D556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Nieuwbouwwijk</a:t>
            </a:r>
            <a:r>
              <a:rPr lang="en-US" dirty="0"/>
              <a:t>:</a:t>
            </a:r>
            <a:r>
              <a:rPr lang="en-US" baseline="0" dirty="0"/>
              <a:t> 160 x 180 = 28.800 m2</a:t>
            </a:r>
          </a:p>
          <a:p>
            <a:r>
              <a:rPr lang="en-US" baseline="0" dirty="0" err="1"/>
              <a:t>Wateroppervlak</a:t>
            </a:r>
            <a:r>
              <a:rPr lang="en-US" baseline="0" dirty="0"/>
              <a:t>: 20% x 28.800 m2 = 5760 m2</a:t>
            </a:r>
          </a:p>
          <a:p>
            <a:endParaRPr lang="en-US" baseline="0" dirty="0"/>
          </a:p>
          <a:p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4 </a:t>
            </a:r>
            <a:r>
              <a:rPr lang="en-US" baseline="0" dirty="0" err="1"/>
              <a:t>wateren</a:t>
            </a:r>
            <a:r>
              <a:rPr lang="en-US" baseline="0" dirty="0"/>
              <a:t>!</a:t>
            </a:r>
          </a:p>
          <a:p>
            <a:pPr marL="171450" indent="-171450">
              <a:buFont typeface="Wingdings" charset="2"/>
              <a:buChar char="Ø"/>
            </a:pPr>
            <a:r>
              <a:rPr lang="en-US" baseline="0" dirty="0" err="1"/>
              <a:t>Voor</a:t>
            </a:r>
            <a:r>
              <a:rPr lang="en-US" baseline="0" dirty="0"/>
              <a:t> </a:t>
            </a:r>
            <a:r>
              <a:rPr lang="en-US" baseline="0" dirty="0" err="1"/>
              <a:t>bijv</a:t>
            </a:r>
            <a:r>
              <a:rPr lang="en-US" baseline="0" dirty="0"/>
              <a:t>. 4 </a:t>
            </a:r>
            <a:r>
              <a:rPr lang="en-US" baseline="0" dirty="0" err="1"/>
              <a:t>oppervlaktewateren</a:t>
            </a:r>
            <a:r>
              <a:rPr lang="en-US" baseline="0" dirty="0"/>
              <a:t>: 5760 m2 / 4 = 1440 m2</a:t>
            </a:r>
          </a:p>
          <a:p>
            <a:pPr marL="171450" indent="-171450">
              <a:buFont typeface="Wingdings" charset="2"/>
              <a:buChar char="Ø"/>
            </a:pPr>
            <a:r>
              <a:rPr lang="en-US" baseline="0" dirty="0" err="1"/>
              <a:t>Dus</a:t>
            </a:r>
            <a:r>
              <a:rPr lang="en-US" baseline="0" dirty="0"/>
              <a:t> 4 </a:t>
            </a:r>
            <a:r>
              <a:rPr lang="en-US" baseline="0" dirty="0" err="1"/>
              <a:t>wateren</a:t>
            </a:r>
            <a:r>
              <a:rPr lang="en-US" baseline="0" dirty="0"/>
              <a:t> van </a:t>
            </a:r>
            <a:r>
              <a:rPr lang="en-US" baseline="0" dirty="0" err="1"/>
              <a:t>bijv</a:t>
            </a:r>
            <a:r>
              <a:rPr lang="en-US" baseline="0" dirty="0"/>
              <a:t>. 36x40 m (= 1440 m2)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Meters erbij zetten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, </a:t>
            </a:r>
            <a:r>
              <a:rPr lang="nl-NL" dirty="0" err="1"/>
              <a:t>simmulated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Grids</a:t>
            </a:r>
            <a:r>
              <a:rPr lang="nl-NL" dirty="0"/>
              <a:t> veranderen naar mooie </a:t>
            </a:r>
            <a:r>
              <a:rPr lang="nl-NL" dirty="0" err="1"/>
              <a:t>grids</a:t>
            </a:r>
            <a:r>
              <a:rPr lang="nl-NL" dirty="0"/>
              <a:t>, 20 en 60, grafiekje met de score van die iteraties, en hoe vaak gerund en de score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15894750</a:t>
            </a:r>
            <a:endParaRPr lang="nl-NL" sz="12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0" dirty="0">
              <a:latin typeface="+mn-lt"/>
              <a:cs typeface="Calibri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F67F-C256-C440-811C-A558C59793AE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BB3E-E017-BB44-BA84-48CB37E64274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D6F-1D29-9245-ADB9-6F1A883C2703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166-E24D-F64A-866F-E7892A3CECE0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0EB9-B42D-DC47-9E3A-FE55240F5141}" type="datetime1">
              <a:rPr lang="nl-NL" smtClean="0"/>
              <a:t>17-12-18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7347-7311-0B43-B53C-3C26C5B049D2}" type="datetime1">
              <a:rPr lang="nl-NL" smtClean="0"/>
              <a:t>17-12-18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C1B8-6513-6349-B5FA-274DFB93A68D}" type="datetime1">
              <a:rPr lang="nl-NL" smtClean="0"/>
              <a:t>17-12-18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ED4D-7ADC-8F4D-A86E-7804E1E6A453}" type="datetime1">
              <a:rPr lang="nl-NL" smtClean="0"/>
              <a:t>17-12-18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A93-5642-0E44-8C10-0EADFF6A56BD}" type="datetime1">
              <a:rPr lang="nl-NL" smtClean="0"/>
              <a:t>17-12-18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5646-6F7B-6245-B194-490113F59BF0}" type="datetime1">
              <a:rPr lang="nl-NL" smtClean="0"/>
              <a:t>17-12-18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40A5-A36B-6644-AA38-62EA4185CD90}" type="datetime1">
              <a:rPr lang="nl-NL" smtClean="0"/>
              <a:t>17-12-18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6CAC44-88D8-E447-92B6-8298C663E5F7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Amstelhaege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4855" y="4814427"/>
            <a:ext cx="8682296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Pleun </a:t>
            </a:r>
            <a:r>
              <a:rPr lang="en-US" dirty="0" err="1" smtClean="0"/>
              <a:t>bisseling</a:t>
            </a:r>
            <a:r>
              <a:rPr lang="en-US" dirty="0" smtClean="0"/>
              <a:t>					</a:t>
            </a:r>
            <a:r>
              <a:rPr lang="en-US" dirty="0" err="1" smtClean="0">
                <a:solidFill>
                  <a:schemeClr val="tx1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 TREEHOUSE</a:t>
            </a:r>
          </a:p>
          <a:p>
            <a:r>
              <a:rPr lang="en-US" dirty="0" err="1" smtClean="0"/>
              <a:t>Philline</a:t>
            </a:r>
            <a:r>
              <a:rPr lang="en-US" dirty="0" smtClean="0"/>
              <a:t> </a:t>
            </a:r>
            <a:r>
              <a:rPr lang="en-US" dirty="0" err="1" smtClean="0"/>
              <a:t>Dikker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Vera </a:t>
            </a:r>
            <a:r>
              <a:rPr lang="en-US" dirty="0" err="1" smtClean="0"/>
              <a:t>Nijmeijer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CD9BA2-21B5-457F-A618-B5B34ABE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Upperbound</a:t>
            </a:r>
            <a:r>
              <a:rPr lang="nl-NL" dirty="0"/>
              <a:t>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85963DD6-F203-4388-8CDB-35A14F68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UPPERBOUND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Elk huis over </a:t>
            </a:r>
            <a:r>
              <a:rPr lang="en-US" b="0" dirty="0" err="1">
                <a:latin typeface="Calibri"/>
                <a:cs typeface="Calibri"/>
              </a:rPr>
              <a:t>elkaar</a:t>
            </a:r>
            <a:r>
              <a:rPr lang="en-US" b="0" dirty="0">
                <a:latin typeface="Calibri"/>
                <a:cs typeface="Calibri"/>
              </a:rPr>
              <a:t> in het midden van de </a:t>
            </a:r>
            <a:r>
              <a:rPr lang="en-US" b="0" dirty="0" err="1">
                <a:latin typeface="Calibri"/>
                <a:cs typeface="Calibri"/>
              </a:rPr>
              <a:t>wijk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err="1">
                <a:latin typeface="Calibri"/>
                <a:cs typeface="Calibri"/>
              </a:rPr>
              <a:t>Daarbij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behorende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maximale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vrijstand</a:t>
            </a:r>
            <a:endParaRPr lang="en-US" b="0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WAARDES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€28.129.200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€56.258.400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€84.387.600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B02FC42A-4B6F-4556-8201-92C52E34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Aanpak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371522" cy="40489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>
                <a:latin typeface="Calibri"/>
                <a:cs typeface="Calibri"/>
              </a:rPr>
              <a:t>Random </a:t>
            </a:r>
            <a:r>
              <a:rPr lang="en-US" b="0" dirty="0" err="1">
                <a:latin typeface="Calibri"/>
                <a:cs typeface="Calibri"/>
              </a:rPr>
              <a:t>valide</a:t>
            </a:r>
            <a:r>
              <a:rPr lang="en-US" b="0" dirty="0">
                <a:latin typeface="Calibri"/>
                <a:cs typeface="Calibri"/>
              </a:rPr>
              <a:t> start </a:t>
            </a:r>
            <a:r>
              <a:rPr lang="en-US" b="0" dirty="0" err="1" smtClean="0">
                <a:latin typeface="Calibri"/>
                <a:cs typeface="Calibri"/>
              </a:rPr>
              <a:t>oplossing</a:t>
            </a:r>
            <a:endParaRPr lang="en-US" b="0" dirty="0" smtClean="0"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0" dirty="0" err="1" smtClean="0">
                <a:latin typeface="Calibri"/>
                <a:cs typeface="Calibri"/>
              </a:rPr>
              <a:t>Huizen</a:t>
            </a:r>
            <a:r>
              <a:rPr lang="en-US" b="0" dirty="0" smtClean="0">
                <a:latin typeface="Calibri"/>
                <a:cs typeface="Calibri"/>
              </a:rPr>
              <a:t> op random </a:t>
            </a:r>
            <a:r>
              <a:rPr lang="en-US" b="0" dirty="0" err="1" smtClean="0">
                <a:latin typeface="Calibri"/>
                <a:cs typeface="Calibri"/>
              </a:rPr>
              <a:t>coördinaten</a:t>
            </a:r>
            <a:endParaRPr lang="en-US" b="0" dirty="0" smtClean="0"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0" dirty="0" err="1" smtClean="0">
                <a:latin typeface="Calibri"/>
                <a:cs typeface="Calibri"/>
              </a:rPr>
              <a:t>Berekent</a:t>
            </a:r>
            <a:r>
              <a:rPr lang="en-US" b="0" dirty="0" smtClean="0">
                <a:latin typeface="Calibri"/>
                <a:cs typeface="Calibri"/>
              </a:rPr>
              <a:t> </a:t>
            </a:r>
            <a:r>
              <a:rPr lang="en-US" b="0" dirty="0" err="1" smtClean="0">
                <a:latin typeface="Calibri"/>
                <a:cs typeface="Calibri"/>
              </a:rPr>
              <a:t>vrijstand</a:t>
            </a:r>
            <a:r>
              <a:rPr lang="en-US" b="0" dirty="0" smtClean="0">
                <a:latin typeface="Calibri"/>
                <a:cs typeface="Calibri"/>
              </a:rPr>
              <a:t> en </a:t>
            </a:r>
            <a:r>
              <a:rPr lang="en-US" b="0" dirty="0" err="1" smtClean="0">
                <a:latin typeface="Calibri"/>
                <a:cs typeface="Calibri"/>
              </a:rPr>
              <a:t>prijs</a:t>
            </a:r>
            <a:r>
              <a:rPr lang="en-US" b="0" dirty="0" smtClean="0">
                <a:latin typeface="Calibri"/>
                <a:cs typeface="Calibri"/>
              </a:rPr>
              <a:t> per </a:t>
            </a:r>
            <a:r>
              <a:rPr lang="en-US" b="0" dirty="0" err="1" smtClean="0">
                <a:latin typeface="Calibri"/>
                <a:cs typeface="Calibri"/>
              </a:rPr>
              <a:t>huis</a:t>
            </a:r>
            <a:endParaRPr lang="en-US" b="0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latin typeface="Calibri"/>
                <a:cs typeface="Calibri"/>
              </a:rPr>
              <a:t>Water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20 en 40 </a:t>
            </a:r>
            <a:r>
              <a:rPr lang="en-US" dirty="0" err="1">
                <a:latin typeface="Calibri"/>
                <a:cs typeface="Calibri"/>
              </a:rPr>
              <a:t>huizen</a:t>
            </a:r>
            <a:r>
              <a:rPr lang="en-US" dirty="0">
                <a:latin typeface="Calibri"/>
                <a:cs typeface="Calibri"/>
              </a:rPr>
              <a:t>: water </a:t>
            </a:r>
            <a:r>
              <a:rPr lang="en-US" dirty="0" err="1">
                <a:latin typeface="Calibri"/>
                <a:cs typeface="Calibri"/>
              </a:rPr>
              <a:t>toevoegen</a:t>
            </a:r>
            <a:r>
              <a:rPr lang="en-US" dirty="0">
                <a:latin typeface="Calibri"/>
                <a:cs typeface="Calibri"/>
              </a:rPr>
              <a:t> op </a:t>
            </a:r>
            <a:r>
              <a:rPr lang="en-US" dirty="0" err="1">
                <a:latin typeface="Calibri"/>
                <a:cs typeface="Calibri"/>
              </a:rPr>
              <a:t>een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lege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ruimte</a:t>
            </a:r>
            <a:endParaRPr lang="en-US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60 </a:t>
            </a:r>
            <a:r>
              <a:rPr lang="en-US" dirty="0" err="1">
                <a:latin typeface="Calibri"/>
                <a:cs typeface="Calibri"/>
              </a:rPr>
              <a:t>huizen</a:t>
            </a:r>
            <a:r>
              <a:rPr lang="en-US" dirty="0">
                <a:latin typeface="Calibri"/>
                <a:cs typeface="Calibri"/>
              </a:rPr>
              <a:t>: water op </a:t>
            </a:r>
            <a:r>
              <a:rPr lang="en-US" dirty="0" err="1">
                <a:latin typeface="Calibri"/>
                <a:cs typeface="Calibri"/>
              </a:rPr>
              <a:t>een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vaste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plek</a:t>
            </a:r>
            <a:endParaRPr lang="en-US" b="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>
                <a:latin typeface="Calibri"/>
                <a:cs typeface="Calibri"/>
              </a:rPr>
              <a:t>Algoritme</a:t>
            </a:r>
            <a:r>
              <a:rPr lang="en-US" b="0" dirty="0" smtClean="0">
                <a:latin typeface="Calibri"/>
                <a:cs typeface="Calibri"/>
              </a:rPr>
              <a:t> </a:t>
            </a:r>
            <a:r>
              <a:rPr lang="en-US" b="0" dirty="0" err="1" smtClean="0">
                <a:latin typeface="Calibri"/>
                <a:cs typeface="Calibri"/>
              </a:rPr>
              <a:t>toepassen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Map_AmstelHaege6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972" r="10065" b="11134"/>
          <a:stretch/>
        </p:blipFill>
        <p:spPr>
          <a:xfrm>
            <a:off x="5126686" y="4038105"/>
            <a:ext cx="3575989" cy="26615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8DB0345-D0FC-4D9E-99FC-4C33F5DAD9B3}"/>
              </a:ext>
            </a:extLst>
          </p:cNvPr>
          <p:cNvSpPr txBox="1">
            <a:spLocks/>
          </p:cNvSpPr>
          <p:nvPr/>
        </p:nvSpPr>
        <p:spPr>
          <a:xfrm>
            <a:off x="6248400" y="3621412"/>
            <a:ext cx="1326647" cy="52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latin typeface="Calibri"/>
                <a:cs typeface="Calibri"/>
              </a:rPr>
              <a:t>60 </a:t>
            </a:r>
            <a:r>
              <a:rPr lang="en-US" sz="1800" b="0" dirty="0" err="1" smtClean="0">
                <a:latin typeface="Calibri"/>
                <a:cs typeface="Calibri"/>
              </a:rPr>
              <a:t>huizen</a:t>
            </a:r>
            <a:endParaRPr lang="en-US" sz="1800" b="0" dirty="0" smtClean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BF6F75BA-09ED-48CD-8111-36C05C3D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58584"/>
              </p:ext>
            </p:extLst>
          </p:nvPr>
        </p:nvGraphicFramePr>
        <p:xfrm>
          <a:off x="1658014" y="5243679"/>
          <a:ext cx="5868836" cy="14822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5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81">
                  <a:extLst>
                    <a:ext uri="{9D8B030D-6E8A-4147-A177-3AD203B41FA5}">
                      <a16:colId xmlns:a16="http://schemas.microsoft.com/office/drawing/2014/main" xmlns="" val="2843514630"/>
                    </a:ext>
                  </a:extLst>
                </a:gridCol>
                <a:gridCol w="1482581">
                  <a:extLst>
                    <a:ext uri="{9D8B030D-6E8A-4147-A177-3AD203B41FA5}">
                      <a16:colId xmlns:a16="http://schemas.microsoft.com/office/drawing/2014/main" xmlns="" val="2874783191"/>
                    </a:ext>
                  </a:extLst>
                </a:gridCol>
              </a:tblGrid>
              <a:tr h="30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Wijk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Laagst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Gemiddeld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Hoogst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1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8.095.215</a:t>
                      </a:r>
                      <a:endParaRPr lang="nl-NL" sz="18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€9.800.197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€12.330.315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</a:t>
                      </a:r>
                      <a:endParaRPr lang="nl-NL" sz="18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15.858.735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€17.171.457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€18.684.270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€22.692.900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€23.492.046</a:t>
                      </a:r>
                      <a:endParaRPr lang="nl-NL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€24.460.800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" name="Picture 8" descr="Figure_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3642" r="7887"/>
          <a:stretch/>
        </p:blipFill>
        <p:spPr>
          <a:xfrm>
            <a:off x="0" y="31362"/>
            <a:ext cx="8873560" cy="46948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DDA62EE-D7D8-45AB-80DE-2E3A2232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3657" y="4869711"/>
            <a:ext cx="3813492" cy="458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dirty="0" smtClean="0">
                <a:latin typeface="Calibri"/>
                <a:cs typeface="Calibri"/>
              </a:rPr>
              <a:t>Random 5000 runs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99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51A0C1-F039-4C2D-8C7F-EAAA72E0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Algoritme: Hill </a:t>
            </a:r>
            <a:r>
              <a:rPr lang="nl-NL" sz="3200" dirty="0" err="1"/>
              <a:t>climber</a:t>
            </a:r>
            <a:endParaRPr lang="en-GB" sz="3200" dirty="0"/>
          </a:p>
        </p:txBody>
      </p:sp>
      <p:sp>
        <p:nvSpPr>
          <p:cNvPr id="4" name="AutoShape 2" descr="Afbeeldingsresultaat voor hill climbing algorithm">
            <a:extLst>
              <a:ext uri="{FF2B5EF4-FFF2-40B4-BE49-F238E27FC236}">
                <a16:creationId xmlns:a16="http://schemas.microsoft.com/office/drawing/2014/main" xmlns="" id="{4015504B-2F63-45C2-9442-709964C01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Afbeeldingsresultaat voor hill climbing algorithm">
            <a:extLst>
              <a:ext uri="{FF2B5EF4-FFF2-40B4-BE49-F238E27FC236}">
                <a16:creationId xmlns:a16="http://schemas.microsoft.com/office/drawing/2014/main" xmlns="" id="{30C59CA5-C36A-4B77-9B7B-A04FAD9A6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DDA62EE-D7D8-45AB-80DE-2E3A2232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5" y="1798948"/>
            <a:ext cx="6130663" cy="197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Calibri"/>
                <a:cs typeface="Calibri"/>
              </a:rPr>
              <a:t>Hillclimber: </a:t>
            </a:r>
            <a:r>
              <a:rPr lang="en-US" sz="2200" dirty="0" err="1">
                <a:latin typeface="Calibri"/>
                <a:cs typeface="Calibri"/>
              </a:rPr>
              <a:t>lokaal</a:t>
            </a:r>
            <a:r>
              <a:rPr lang="en-US" sz="2200" dirty="0">
                <a:latin typeface="Calibri"/>
                <a:cs typeface="Calibri"/>
              </a:rPr>
              <a:t> optimum</a:t>
            </a: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200" b="0" dirty="0" err="1">
                <a:latin typeface="Calibri"/>
                <a:cs typeface="Calibri"/>
              </a:rPr>
              <a:t>Nieuwe</a:t>
            </a:r>
            <a:r>
              <a:rPr lang="en-US" sz="2200" b="0" dirty="0">
                <a:latin typeface="Calibri"/>
                <a:cs typeface="Calibri"/>
              </a:rPr>
              <a:t> random </a:t>
            </a:r>
            <a:r>
              <a:rPr lang="en-US" sz="2200" b="0" dirty="0" err="1">
                <a:latin typeface="Calibri"/>
                <a:cs typeface="Calibri"/>
              </a:rPr>
              <a:t>plek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voor</a:t>
            </a:r>
            <a:r>
              <a:rPr lang="en-US" sz="2200" b="0" dirty="0">
                <a:latin typeface="Calibri"/>
                <a:cs typeface="Calibri"/>
              </a:rPr>
              <a:t> random huis</a:t>
            </a:r>
            <a:endParaRPr lang="en-US" sz="2200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alleen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verbeteringen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CA60EB-25BE-4058-BBE7-45FAA9A2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 CLIMBER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DB0345-D0FC-4D9E-99FC-4C33F5DAD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47036"/>
            <a:ext cx="6692265" cy="525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 err="1">
                <a:latin typeface="Calibri"/>
                <a:cs typeface="Calibri"/>
              </a:rPr>
              <a:t>Startplattegrond</a:t>
            </a:r>
            <a:r>
              <a:rPr lang="en-US" sz="2000" b="0" dirty="0">
                <a:latin typeface="Calibri"/>
                <a:cs typeface="Calibri"/>
              </a:rPr>
              <a:t> </a:t>
            </a:r>
            <a:r>
              <a:rPr lang="en-US" sz="2000" b="0" dirty="0" err="1">
                <a:latin typeface="Calibri"/>
                <a:cs typeface="Calibri"/>
              </a:rPr>
              <a:t>voor</a:t>
            </a:r>
            <a:r>
              <a:rPr lang="en-US" sz="2000" b="0" dirty="0">
                <a:latin typeface="Calibri"/>
                <a:cs typeface="Calibri"/>
              </a:rPr>
              <a:t> 20 </a:t>
            </a:r>
            <a:r>
              <a:rPr lang="en-US" sz="2000" b="0" dirty="0" err="1">
                <a:latin typeface="Calibri"/>
                <a:cs typeface="Calibri"/>
              </a:rPr>
              <a:t>huizen</a:t>
            </a:r>
            <a:endParaRPr lang="en-US" sz="2000" b="0" dirty="0">
              <a:latin typeface="Calibri"/>
              <a:cs typeface="Calibri"/>
            </a:endParaRPr>
          </a:p>
          <a:p>
            <a:endParaRPr lang="en-US" sz="2000" b="0" dirty="0">
              <a:latin typeface="Calibri"/>
              <a:cs typeface="Calibri"/>
            </a:endParaRPr>
          </a:p>
        </p:txBody>
      </p:sp>
      <p:pic>
        <p:nvPicPr>
          <p:cNvPr id="4" name="Picture 3" descr="Map_AmstelHae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/>
          <a:stretch/>
        </p:blipFill>
        <p:spPr>
          <a:xfrm>
            <a:off x="0" y="2172500"/>
            <a:ext cx="6684705" cy="4685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17B0391-E17F-4547-A3CA-C04BEC2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828D248F-4DC8-46C7-BC6E-3CBC76905B7C}"/>
              </a:ext>
            </a:extLst>
          </p:cNvPr>
          <p:cNvSpPr txBox="1">
            <a:spLocks/>
          </p:cNvSpPr>
          <p:nvPr/>
        </p:nvSpPr>
        <p:spPr>
          <a:xfrm>
            <a:off x="6166522" y="2332037"/>
            <a:ext cx="2741807" cy="409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 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 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16.389.045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Waardeverbetering: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2.346.345</a:t>
            </a:r>
            <a:endParaRPr lang="nl-NL" sz="20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F445B260-F4FA-48ED-895A-D702CA40F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5316" r="5736"/>
          <a:stretch/>
        </p:blipFill>
        <p:spPr>
          <a:xfrm>
            <a:off x="100013" y="2142908"/>
            <a:ext cx="6143634" cy="4729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71578"/>
            <a:ext cx="3927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741372-59D8-49B0-B8B3-983A049E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nl-NL" sz="3200" dirty="0" err="1"/>
              <a:t>ill</a:t>
            </a:r>
            <a:r>
              <a:rPr lang="nl-NL" sz="3200" dirty="0"/>
              <a:t>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pic>
        <p:nvPicPr>
          <p:cNvPr id="4" name="Picture 3" descr="a20_hill_500_50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0"/>
          <a:stretch/>
        </p:blipFill>
        <p:spPr>
          <a:xfrm>
            <a:off x="617811" y="1639469"/>
            <a:ext cx="7417979" cy="5218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64E424-2A95-4C09-AB8F-531AB32B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xmlns="" id="{B8BA417F-3761-4F11-8E86-B336EB20500B}"/>
              </a:ext>
            </a:extLst>
          </p:cNvPr>
          <p:cNvSpPr txBox="1"/>
          <p:nvPr/>
        </p:nvSpPr>
        <p:spPr>
          <a:xfrm>
            <a:off x="5260972" y="1159587"/>
            <a:ext cx="410547" cy="83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 descr="a20_histo_hill_500_50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t="6662" r="8205"/>
          <a:stretch/>
        </p:blipFill>
        <p:spPr>
          <a:xfrm>
            <a:off x="128619" y="1754712"/>
            <a:ext cx="6414868" cy="5103288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xmlns="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032623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€14.042.700</a:t>
            </a:r>
            <a:endParaRPr lang="nl-NL" sz="20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€15.182.458</a:t>
            </a:r>
            <a:endParaRPr lang="nl-NL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16.389.045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17EE5-B24A-401A-A49A-E77A32E0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Algoritme</a:t>
            </a:r>
            <a:r>
              <a:rPr lang="en-US" sz="3200" dirty="0"/>
              <a:t>: simulated annealing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EB96DF7-D30A-4BF8-8FD3-4B4D24F600FE}"/>
              </a:ext>
            </a:extLst>
          </p:cNvPr>
          <p:cNvSpPr txBox="1">
            <a:spLocks/>
          </p:cNvSpPr>
          <p:nvPr/>
        </p:nvSpPr>
        <p:spPr>
          <a:xfrm>
            <a:off x="457200" y="1809750"/>
            <a:ext cx="7319962" cy="4359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Calibri"/>
                <a:cs typeface="Calibri"/>
              </a:rPr>
              <a:t>Simulated annealing: </a:t>
            </a:r>
            <a:r>
              <a:rPr lang="en-US" sz="2200" dirty="0" err="1">
                <a:latin typeface="Calibri"/>
                <a:cs typeface="Calibri"/>
              </a:rPr>
              <a:t>globale</a:t>
            </a:r>
            <a:r>
              <a:rPr lang="en-US" sz="2200" dirty="0">
                <a:latin typeface="Calibri"/>
                <a:cs typeface="Calibri"/>
              </a:rPr>
              <a:t> optimum</a:t>
            </a: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Nieuwe</a:t>
            </a:r>
            <a:r>
              <a:rPr lang="en-US" sz="2200" b="0" dirty="0">
                <a:latin typeface="Calibri"/>
                <a:cs typeface="Calibri"/>
              </a:rPr>
              <a:t> random </a:t>
            </a:r>
            <a:r>
              <a:rPr lang="en-US" sz="2200" b="0" dirty="0" err="1">
                <a:latin typeface="Calibri"/>
                <a:cs typeface="Calibri"/>
              </a:rPr>
              <a:t>plek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voor</a:t>
            </a:r>
            <a:r>
              <a:rPr lang="en-US" sz="2200" b="0" dirty="0">
                <a:latin typeface="Calibri"/>
                <a:cs typeface="Calibri"/>
              </a:rPr>
              <a:t> random huis</a:t>
            </a: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altijd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verbeteringen</a:t>
            </a:r>
            <a:endParaRPr lang="en-US" sz="2200" b="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soms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verslechteringen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b="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xmlns="" id="{FA8B0B04-B47F-415E-8DD8-D03DD1DAC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487796"/>
              </p:ext>
            </p:extLst>
          </p:nvPr>
        </p:nvGraphicFramePr>
        <p:xfrm>
          <a:off x="1988044" y="3590699"/>
          <a:ext cx="5035551" cy="326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2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F63FEF-53D4-4E36-B916-CB9BFD3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1702737"/>
            <a:ext cx="398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xmlns="" id="{CEE762BE-34B0-4243-A975-1C6037F7EE14}"/>
              </a:ext>
            </a:extLst>
          </p:cNvPr>
          <p:cNvSpPr txBox="1">
            <a:spLocks/>
          </p:cNvSpPr>
          <p:nvPr/>
        </p:nvSpPr>
        <p:spPr>
          <a:xfrm>
            <a:off x="6020225" y="2684930"/>
            <a:ext cx="2682450" cy="379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</a:rPr>
              <a:t>16.666.800</a:t>
            </a:r>
            <a:r>
              <a:rPr lang="nl-NL" sz="20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</a:t>
            </a:r>
            <a:r>
              <a:rPr lang="nl-NL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€2.496.300</a:t>
            </a:r>
            <a:endParaRPr lang="nl-N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19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DA920DA3-86F3-445D-811B-175977D77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2" r="5556"/>
          <a:stretch/>
        </p:blipFill>
        <p:spPr>
          <a:xfrm>
            <a:off x="125421" y="2183661"/>
            <a:ext cx="5894804" cy="46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Indeling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051456"/>
              </p:ext>
            </p:extLst>
          </p:nvPr>
        </p:nvGraphicFramePr>
        <p:xfrm>
          <a:off x="457200" y="1361327"/>
          <a:ext cx="8095816" cy="441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57163A-91F5-40CE-AF6D-D8E97833713F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A7F7C8-2E6A-4C9E-8B94-1BCA2E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nl-NL" sz="3200" dirty="0" err="1"/>
              <a:t>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20</a:t>
            </a:fld>
            <a:endParaRPr lang="en-US"/>
          </a:p>
        </p:txBody>
      </p:sp>
      <p:pic>
        <p:nvPicPr>
          <p:cNvPr id="6" name="Afbeelding 5" descr="Afbeelding met kaart, schermafbeelding&#10;&#10;Beschrijving is gegenereerd met hoge betrouwbaarheid">
            <a:extLst>
              <a:ext uri="{FF2B5EF4-FFF2-40B4-BE49-F238E27FC236}">
                <a16:creationId xmlns:a16="http://schemas.microsoft.com/office/drawing/2014/main" xmlns="" id="{216534F1-2384-42A8-BFC5-BA228128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9"/>
          <a:stretch/>
        </p:blipFill>
        <p:spPr>
          <a:xfrm>
            <a:off x="721173" y="1601969"/>
            <a:ext cx="7415537" cy="52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A7F7C8-2E6A-4C9E-8B94-1BCA2E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nl-NL" sz="3200" dirty="0" err="1"/>
              <a:t>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21</a:t>
            </a:fld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5DE1A678-18B1-45D2-9611-86218DCAB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3739" r="1"/>
          <a:stretch/>
        </p:blipFill>
        <p:spPr>
          <a:xfrm>
            <a:off x="60134" y="1768922"/>
            <a:ext cx="6916428" cy="5089078"/>
          </a:xfrm>
          <a:prstGeom prst="rect">
            <a:avLst/>
          </a:prstGeom>
        </p:spPr>
      </p:pic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xmlns="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189422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€14.170.500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Gemiddelde: €15.297.614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Hoogste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€16.666.800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r>
              <a:rPr lang="nl-NL" sz="3200" dirty="0"/>
              <a:t> + </a:t>
            </a:r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pic>
        <p:nvPicPr>
          <p:cNvPr id="3" name="Picture 2" descr="Map_hill_sa_500_1750_32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r="6593"/>
          <a:stretch/>
        </p:blipFill>
        <p:spPr>
          <a:xfrm>
            <a:off x="0" y="2257392"/>
            <a:ext cx="6072531" cy="4600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702737"/>
            <a:ext cx="398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6053391" y="2594967"/>
            <a:ext cx="2845512" cy="38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runs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Hillclimber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: 1750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: 3250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€17.047.125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</a:t>
            </a:r>
            <a:r>
              <a:rPr lang="nl-NL" sz="20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3.288.180</a:t>
            </a:r>
            <a:endParaRPr lang="nl-NL" sz="20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F94927-E3FF-49C5-ABCE-32EE5023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494106" cy="1592106"/>
          </a:xfrm>
        </p:spPr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r>
              <a:rPr lang="nl-NL" sz="3200" dirty="0"/>
              <a:t> + </a:t>
            </a:r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pic>
        <p:nvPicPr>
          <p:cNvPr id="4" name="Picture 3" descr="Best_hill_sa_500_1750_32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r="7692"/>
          <a:stretch/>
        </p:blipFill>
        <p:spPr>
          <a:xfrm>
            <a:off x="851107" y="1744824"/>
            <a:ext cx="6721207" cy="51253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+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en-US" dirty="0"/>
          </a:p>
        </p:txBody>
      </p:sp>
      <p:pic>
        <p:nvPicPr>
          <p:cNvPr id="5" name="Picture 4" descr="histo_hillsa20_500_1750_32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4914" r="3003"/>
          <a:stretch/>
        </p:blipFill>
        <p:spPr>
          <a:xfrm>
            <a:off x="241160" y="1857868"/>
            <a:ext cx="6559564" cy="5000132"/>
          </a:xfrm>
          <a:prstGeom prst="rect">
            <a:avLst/>
          </a:prstGeom>
        </p:spPr>
      </p:pic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xmlns="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278517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    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13.758.945</a:t>
            </a:r>
            <a:endParaRPr lang="nl-NL" sz="20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       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15.076.347</a:t>
            </a:r>
            <a:endParaRPr lang="nl-NL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17.047.125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C016A6-47EA-4EC8-AE98-B7302DD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Resultaten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xmlns="" id="{82553738-0EF7-4A8A-909D-75F486B87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01899"/>
              </p:ext>
            </p:extLst>
          </p:nvPr>
        </p:nvGraphicFramePr>
        <p:xfrm>
          <a:off x="935273" y="2208763"/>
          <a:ext cx="7101325" cy="30704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4351463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74783191"/>
                    </a:ext>
                  </a:extLst>
                </a:gridCol>
              </a:tblGrid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Algoritme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€ 16.389.045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22.821.960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€ 26.619.405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Simulated</a:t>
                      </a:r>
                      <a:r>
                        <a:rPr lang="nl-NL" sz="2000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nl-NL" sz="2000" dirty="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annealing</a:t>
                      </a:r>
                      <a:endParaRPr lang="nl-NL" sz="20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16.666.800</a:t>
                      </a:r>
                      <a:r>
                        <a:rPr lang="nl-N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</a:t>
                      </a:r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21.979.935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26.405.595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 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Simulated</a:t>
                      </a: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annealing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€ 17.047.125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€ 21.086.655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€ 25.542.675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70600C-3DAB-4339-B985-40E255D1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VeRgelijking</a:t>
            </a:r>
            <a:endParaRPr lang="nl-NL" sz="3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3BFD190A-7423-4147-903E-D79CA925E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1503" r="9832" b="10839"/>
          <a:stretch/>
        </p:blipFill>
        <p:spPr>
          <a:xfrm>
            <a:off x="666207" y="2424117"/>
            <a:ext cx="3627044" cy="271988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5464724" y="206085"/>
            <a:ext cx="239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1679079" y="2006486"/>
            <a:ext cx="142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Hill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Climber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sa_500_5000_wij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10803" r="9829" b="10898"/>
          <a:stretch/>
        </p:blipFill>
        <p:spPr>
          <a:xfrm>
            <a:off x="4867455" y="606195"/>
            <a:ext cx="3621393" cy="2739700"/>
          </a:xfrm>
          <a:prstGeom prst="rect">
            <a:avLst/>
          </a:prstGeom>
        </p:spPr>
      </p:pic>
      <p:pic>
        <p:nvPicPr>
          <p:cNvPr id="15" name="Picture 14" descr="Map_hill_sa_500_1750_32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2099" r="9957" b="11085"/>
          <a:stretch/>
        </p:blipFill>
        <p:spPr>
          <a:xfrm>
            <a:off x="4867455" y="3980297"/>
            <a:ext cx="3621393" cy="2695403"/>
          </a:xfrm>
          <a:prstGeom prst="rect">
            <a:avLst/>
          </a:prstGeom>
        </p:spPr>
      </p:pic>
      <p:sp>
        <p:nvSpPr>
          <p:cNvPr id="16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4837946" y="3585022"/>
            <a:ext cx="403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Hill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Climber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6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16323E-C6B8-43D9-8D47-F1E85524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Vergelijking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9F2D88AE-484E-4A8A-A3E8-E04DE090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3024"/>
            <a:ext cx="6384316" cy="137159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Maisons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naar de randen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Eensgezinswoningen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clusteren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Grootste vrije ruimte strook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AD1DA733-7D68-4D51-8568-274C12809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9" t="7738" r="4040" b="12216"/>
          <a:stretch/>
        </p:blipFill>
        <p:spPr>
          <a:xfrm>
            <a:off x="457200" y="3686957"/>
            <a:ext cx="3825104" cy="2836093"/>
          </a:xfrm>
          <a:prstGeom prst="rect">
            <a:avLst/>
          </a:prstGeom>
        </p:spPr>
      </p:pic>
      <p:pic>
        <p:nvPicPr>
          <p:cNvPr id="8" name="Picture 7" descr="Map_hill_sa_500_1750_32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2099" r="9957" b="11085"/>
          <a:stretch/>
        </p:blipFill>
        <p:spPr>
          <a:xfrm>
            <a:off x="4694005" y="3686957"/>
            <a:ext cx="3810416" cy="2836093"/>
          </a:xfrm>
          <a:prstGeom prst="rect">
            <a:avLst/>
          </a:prstGeom>
        </p:spPr>
      </p:pic>
      <p:sp>
        <p:nvSpPr>
          <p:cNvPr id="9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5150403" y="3333177"/>
            <a:ext cx="335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Hillclimber</a:t>
            </a:r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1763650" y="3333177"/>
            <a:ext cx="133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Vergelijking</a:t>
            </a:r>
            <a:endParaRPr lang="en-GB" sz="3200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828247" y="1996135"/>
            <a:ext cx="283868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Comparison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 b="1926"/>
          <a:stretch/>
        </p:blipFill>
        <p:spPr>
          <a:xfrm>
            <a:off x="330200" y="1501670"/>
            <a:ext cx="7232320" cy="53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Conclusie</a:t>
            </a:r>
            <a:endParaRPr lang="en-GB" sz="3200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6053391" y="2594967"/>
            <a:ext cx="2547998" cy="38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BF6F75BA-09ED-48CD-8111-36C05C3D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5707"/>
              </p:ext>
            </p:extLst>
          </p:nvPr>
        </p:nvGraphicFramePr>
        <p:xfrm>
          <a:off x="935273" y="2208763"/>
          <a:ext cx="7101325" cy="29431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4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4351463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74783191"/>
                    </a:ext>
                  </a:extLst>
                </a:gridCol>
              </a:tblGrid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Wijk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Algoritme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Aantal runs, iteraties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€ 17.047.125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Simulated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annealing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500, (1750 + 3250)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</a:t>
                      </a:r>
                      <a:endParaRPr lang="nl-NL" sz="20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22.821.960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€ 26.619.405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ACA0327-95C3-47D4-A88A-1D0A673C5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3024"/>
            <a:ext cx="6384316" cy="1371599"/>
          </a:xfrm>
        </p:spPr>
        <p:txBody>
          <a:bodyPr>
            <a:normAutofit/>
          </a:bodyPr>
          <a:lstStyle/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1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engezinswo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3034247"/>
            <a:ext cx="1134058" cy="927865"/>
          </a:xfrm>
          <a:prstGeom prst="rect">
            <a:avLst/>
          </a:prstGeom>
        </p:spPr>
      </p:pic>
      <p:pic>
        <p:nvPicPr>
          <p:cNvPr id="11" name="Picture 10" descr="Bunga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4293628"/>
            <a:ext cx="1134058" cy="864959"/>
          </a:xfrm>
          <a:prstGeom prst="rect">
            <a:avLst/>
          </a:prstGeom>
        </p:spPr>
      </p:pic>
      <p:pic>
        <p:nvPicPr>
          <p:cNvPr id="12" name="Picture 11" descr="Mai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5433737"/>
            <a:ext cx="1055739" cy="952908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6618052" y="2570315"/>
            <a:ext cx="2252355" cy="35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362"/>
              </p:ext>
            </p:extLst>
          </p:nvPr>
        </p:nvGraphicFramePr>
        <p:xfrm>
          <a:off x="1759565" y="1810602"/>
          <a:ext cx="7032351" cy="474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0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44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l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l"/>
                      <a:r>
                        <a:rPr lang="en-US" sz="20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60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Eengezinswoning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Bungalow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Maison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Drie</a:t>
            </a:r>
            <a:r>
              <a:rPr lang="en-US" sz="3200" dirty="0"/>
              <a:t> </a:t>
            </a:r>
            <a:r>
              <a:rPr lang="en-US" sz="3200" dirty="0" err="1"/>
              <a:t>varianten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EA2C4A-75F7-405E-BB44-39B61E36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/discussie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D4CE342-B9EA-4F5A-B797-B29A99D9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1913712"/>
            <a:ext cx="6384316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Verbetering van </a:t>
            </a: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upperbound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Iteraties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Meerdere koelschema’s </a:t>
            </a:r>
          </a:p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B1108B-58BC-43E7-951B-97EE5E13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183" y="1670179"/>
            <a:ext cx="5791200" cy="1371600"/>
          </a:xfrm>
        </p:spPr>
        <p:txBody>
          <a:bodyPr/>
          <a:lstStyle/>
          <a:p>
            <a:r>
              <a:rPr lang="nl-NL" dirty="0"/>
              <a:t>Vragen of feedback?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24870" y="4702963"/>
            <a:ext cx="204576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libri"/>
                <a:cs typeface="Calibri"/>
              </a:rPr>
              <a:t>Eengezinswoning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Bungalow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Maison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Water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21" y="6198484"/>
            <a:ext cx="421749" cy="413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21" y="5682925"/>
            <a:ext cx="421749" cy="413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21" y="5249023"/>
            <a:ext cx="421749" cy="339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793" y="4770683"/>
            <a:ext cx="300557" cy="3005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20-variant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4C751A09-B4E9-44D9-A7CA-E05EF1B09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01" y="1521957"/>
            <a:ext cx="6207261" cy="50903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024" y="154711"/>
            <a:ext cx="3238661" cy="1371600"/>
          </a:xfrm>
        </p:spPr>
        <p:txBody>
          <a:bodyPr>
            <a:normAutofit/>
          </a:bodyPr>
          <a:lstStyle/>
          <a:p>
            <a:r>
              <a:rPr lang="en-US" sz="3200" dirty="0" err="1"/>
              <a:t>Vereisten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0050" y="3329783"/>
            <a:ext cx="2929554" cy="1284749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€ 399.000</a:t>
            </a:r>
          </a:p>
          <a:p>
            <a:r>
              <a:rPr lang="en-US" b="0" dirty="0">
                <a:latin typeface="Calibri"/>
                <a:cs typeface="Calibri"/>
              </a:rPr>
              <a:t>+ 1 m = + 4 %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pic>
        <p:nvPicPr>
          <p:cNvPr id="7" name="Picture 6" descr="Eengezinswo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" y="1606164"/>
            <a:ext cx="1658847" cy="1357238"/>
          </a:xfrm>
          <a:prstGeom prst="rect">
            <a:avLst/>
          </a:prstGeom>
        </p:spPr>
      </p:pic>
      <p:pic>
        <p:nvPicPr>
          <p:cNvPr id="8" name="Picture 7" descr="Bunga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8" y="3300387"/>
            <a:ext cx="1495957" cy="1140984"/>
          </a:xfrm>
          <a:prstGeom prst="rect">
            <a:avLst/>
          </a:prstGeom>
        </p:spPr>
      </p:pic>
      <p:pic>
        <p:nvPicPr>
          <p:cNvPr id="9" name="Picture 8" descr="Mai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" y="4883451"/>
            <a:ext cx="1475550" cy="1331827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801473" y="3329783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Bungalow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10 x 7.5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3 m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801473" y="4883451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Maison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10 x 11.5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6 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75247" y="154711"/>
            <a:ext cx="2914357" cy="1369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/>
                </a:solidFill>
              </a:rPr>
              <a:t>waarde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975247" y="1751992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€ 285.000</a:t>
            </a:r>
          </a:p>
          <a:p>
            <a:r>
              <a:rPr lang="en-US" b="0" dirty="0">
                <a:latin typeface="Calibri"/>
                <a:cs typeface="Calibri"/>
              </a:rPr>
              <a:t>+ 1 m = + 3 %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2801473" y="1750612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Eengezinswoning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8 x 8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2 m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975247" y="4930529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€ 610.000</a:t>
            </a:r>
          </a:p>
          <a:p>
            <a:r>
              <a:rPr lang="en-US" b="0" dirty="0">
                <a:latin typeface="Calibri"/>
                <a:cs typeface="Calibri"/>
              </a:rPr>
              <a:t>+ 1 m = + 6 %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833" y="4409223"/>
            <a:ext cx="204576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700" dirty="0">
              <a:latin typeface="Calibri"/>
              <a:cs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Prijsverbetering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544" y="1762735"/>
            <a:ext cx="3668885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latin typeface="Calibri"/>
                <a:cs typeface="Calibri"/>
              </a:rPr>
              <a:t>Voorbeeld</a:t>
            </a:r>
            <a:r>
              <a:rPr lang="en-US" sz="2000" b="1" dirty="0">
                <a:latin typeface="Calibri"/>
                <a:cs typeface="Calibri"/>
              </a:rPr>
              <a:t> bungalow</a:t>
            </a:r>
          </a:p>
          <a:p>
            <a:pPr>
              <a:lnSpc>
                <a:spcPct val="14000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: €399.000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Verplichte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vrijstand</a:t>
            </a:r>
            <a:r>
              <a:rPr lang="en-US" sz="2000" dirty="0">
                <a:latin typeface="Calibri"/>
                <a:cs typeface="Calibri"/>
              </a:rPr>
              <a:t>: 3 m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Meters extra: 15 m</a:t>
            </a:r>
          </a:p>
          <a:p>
            <a:pPr marL="285750" indent="-285750">
              <a:lnSpc>
                <a:spcPct val="140000"/>
              </a:lnSpc>
              <a:buFont typeface="Arial,Sans-Serif"/>
              <a:buChar char="•"/>
            </a:pPr>
            <a:r>
              <a:rPr lang="en-US" sz="2000" dirty="0">
                <a:latin typeface="Calibri"/>
                <a:cs typeface="Calibri"/>
              </a:rPr>
              <a:t>4% </a:t>
            </a: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 x meters extra</a:t>
            </a:r>
          </a:p>
          <a:p>
            <a:pPr marL="285750" indent="-285750">
              <a:lnSpc>
                <a:spcPct val="140000"/>
              </a:lnSpc>
              <a:buFont typeface="Arial,Sans-Serif"/>
              <a:buChar char="•"/>
            </a:pPr>
            <a:r>
              <a:rPr lang="en-US" sz="2000" dirty="0">
                <a:latin typeface="Calibri"/>
                <a:cs typeface="Calibri"/>
              </a:rPr>
              <a:t>15.960 x 15 = €239.400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Nieuwe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b="1" dirty="0">
                <a:latin typeface="Calibri"/>
                <a:cs typeface="Calibri"/>
              </a:rPr>
              <a:t>€638.400</a:t>
            </a:r>
            <a:endParaRPr lang="en-US" sz="2000" b="1" dirty="0">
              <a:cs typeface="Arial"/>
            </a:endParaRPr>
          </a:p>
          <a:p>
            <a:r>
              <a:rPr lang="en-US" sz="2000" dirty="0">
                <a:latin typeface="Calibri"/>
                <a:cs typeface="Calibri"/>
              </a:rPr>
              <a:t>  </a:t>
            </a:r>
          </a:p>
          <a:p>
            <a:endParaRPr lang="en-US" sz="2000" b="1" dirty="0">
              <a:latin typeface="Calibri"/>
              <a:cs typeface="Calibri"/>
            </a:endParaRPr>
          </a:p>
          <a:p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xmlns="" id="{0745635E-C085-413F-99B1-B0C8A677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92" y="3013928"/>
            <a:ext cx="4159678" cy="33405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doel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Per variant </a:t>
            </a:r>
            <a:r>
              <a:rPr lang="en-US" b="0" dirty="0" err="1">
                <a:latin typeface="Calibri"/>
                <a:cs typeface="Calibri"/>
              </a:rPr>
              <a:t>een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plattegrond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maken</a:t>
            </a:r>
            <a:r>
              <a:rPr lang="en-US" b="0" dirty="0">
                <a:latin typeface="Calibri"/>
                <a:cs typeface="Calibri"/>
              </a:rPr>
              <a:t> met </a:t>
            </a:r>
            <a:r>
              <a:rPr lang="en-US" b="0" dirty="0" err="1">
                <a:latin typeface="Calibri"/>
                <a:cs typeface="Calibri"/>
              </a:rPr>
              <a:t>een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zo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hoog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mogelijke</a:t>
            </a:r>
            <a:r>
              <a:rPr lang="en-US" b="0" dirty="0">
                <a:latin typeface="Calibri"/>
                <a:cs typeface="Calibri"/>
              </a:rPr>
              <a:t> score (= </a:t>
            </a:r>
            <a:r>
              <a:rPr lang="en-US" b="0" dirty="0" err="1">
                <a:latin typeface="Calibri"/>
                <a:cs typeface="Calibri"/>
              </a:rPr>
              <a:t>opgetelde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waarde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alle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20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40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60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Score </a:t>
            </a:r>
            <a:r>
              <a:rPr lang="en-US" b="0" dirty="0" err="1">
                <a:latin typeface="Calibri"/>
                <a:cs typeface="Calibri"/>
              </a:rPr>
              <a:t>functie</a:t>
            </a:r>
            <a:r>
              <a:rPr lang="en-US" b="0" dirty="0">
                <a:latin typeface="Calibri"/>
                <a:cs typeface="Calibri"/>
              </a:rPr>
              <a:t> per huis: </a:t>
            </a:r>
          </a:p>
          <a:p>
            <a:pPr lvl="1" indent="0">
              <a:buNone/>
            </a:pPr>
            <a:r>
              <a:rPr lang="en-US" dirty="0">
                <a:latin typeface="Calibri"/>
                <a:cs typeface="Calibri"/>
              </a:rPr>
              <a:t>	</a:t>
            </a:r>
            <a:r>
              <a:rPr lang="en-US" b="0" i="1" dirty="0" err="1">
                <a:latin typeface="Calibri"/>
                <a:cs typeface="Calibri"/>
              </a:rPr>
              <a:t>prijs</a:t>
            </a:r>
            <a:r>
              <a:rPr lang="en-US" b="0" i="1" dirty="0">
                <a:latin typeface="Calibri"/>
                <a:cs typeface="Calibri"/>
              </a:rPr>
              <a:t> * ( 1 + ( </a:t>
            </a:r>
            <a:r>
              <a:rPr lang="en-US" b="0" i="1" dirty="0" err="1">
                <a:latin typeface="Calibri"/>
                <a:cs typeface="Calibri"/>
              </a:rPr>
              <a:t>prijsverbetering</a:t>
            </a:r>
            <a:r>
              <a:rPr lang="en-US" b="0" i="1" dirty="0">
                <a:latin typeface="Calibri"/>
                <a:cs typeface="Calibri"/>
              </a:rPr>
              <a:t> * extra </a:t>
            </a:r>
            <a:r>
              <a:rPr lang="en-US" b="0" i="1" dirty="0" err="1">
                <a:latin typeface="Calibri"/>
                <a:cs typeface="Calibri"/>
              </a:rPr>
              <a:t>vrijstand</a:t>
            </a:r>
            <a:r>
              <a:rPr lang="en-US" b="0" i="1" dirty="0">
                <a:latin typeface="Calibri"/>
                <a:cs typeface="Calibri"/>
              </a:rPr>
              <a:t> ) )</a:t>
            </a:r>
          </a:p>
          <a:p>
            <a:pPr marL="342900" indent="-342900">
              <a:buFont typeface="Arial"/>
              <a:buChar char="•"/>
            </a:pPr>
            <a:endParaRPr lang="en-US" b="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98DFADAA-FB0C-4AF3-BD38-107B6A845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06065"/>
              </p:ext>
            </p:extLst>
          </p:nvPr>
        </p:nvGraphicFramePr>
        <p:xfrm>
          <a:off x="691126" y="2424415"/>
          <a:ext cx="7694133" cy="23496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7733">
                  <a:extLst>
                    <a:ext uri="{9D8B030D-6E8A-4147-A177-3AD203B41FA5}">
                      <a16:colId xmlns:a16="http://schemas.microsoft.com/office/drawing/2014/main" xmlns="" val="329648779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9754117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586310759"/>
                    </a:ext>
                  </a:extLst>
                </a:gridCol>
              </a:tblGrid>
              <a:tr h="68188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Huis op de kaart</a:t>
                      </a:r>
                    </a:p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(160 x 180 m) 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Mogelijkheden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Totaal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879382"/>
                  </a:ext>
                </a:extLst>
              </a:tr>
              <a:tr h="45993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Single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5,46E+60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01827035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2,03E+25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2889527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Maison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1,53E+15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92052701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b="1" dirty="0">
                          <a:latin typeface="Calibri"/>
                          <a:cs typeface="Calibri"/>
                        </a:rPr>
                        <a:t>Totaal</a:t>
                      </a:r>
                      <a:endParaRPr lang="nl-NL" sz="2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 i="0" dirty="0">
                          <a:latin typeface="Calibri"/>
                          <a:cs typeface="Calibri"/>
                        </a:rPr>
                        <a:t>((</a:t>
                      </a:r>
                      <a:r>
                        <a:rPr lang="nl-NL" sz="2000" dirty="0">
                          <a:latin typeface="Calibri"/>
                          <a:cs typeface="Calibri"/>
                        </a:rPr>
                        <a:t>160 *2) * (180 * 2</a:t>
                      </a:r>
                      <a:r>
                        <a:rPr lang="nl-NL" sz="2000" b="1" i="0" dirty="0">
                          <a:latin typeface="Calibri"/>
                          <a:cs typeface="Calibri"/>
                        </a:rPr>
                        <a:t>)) ^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1,70E+101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9213036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91126" y="1846252"/>
            <a:ext cx="7620000" cy="421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2,87E+202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4,87E+303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24858" cy="1371600"/>
          </a:xfrm>
        </p:spPr>
        <p:txBody>
          <a:bodyPr/>
          <a:lstStyle/>
          <a:p>
            <a:r>
              <a:rPr lang="en-US" dirty="0" smtClean="0"/>
              <a:t>State space </a:t>
            </a:r>
            <a:r>
              <a:rPr lang="en-US" dirty="0" err="1" smtClean="0"/>
              <a:t>upperbound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Lowerbound</a:t>
            </a:r>
            <a:r>
              <a:rPr lang="nl-NL" sz="3200" dirty="0"/>
              <a:t> </a:t>
            </a:r>
            <a:r>
              <a:rPr lang="nl-NL" sz="3200" dirty="0" err="1"/>
              <a:t>objective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255"/>
            <a:ext cx="7620000" cy="51820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LOWERBOUND</a:t>
            </a:r>
          </a:p>
          <a:p>
            <a:r>
              <a:rPr lang="en-US" b="0" dirty="0" err="1">
                <a:latin typeface="Calibri"/>
                <a:cs typeface="Calibri"/>
              </a:rPr>
              <a:t>Alle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waardes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zonder</a:t>
            </a:r>
            <a:r>
              <a:rPr lang="en-US" b="0" dirty="0">
                <a:latin typeface="Calibri"/>
                <a:cs typeface="Calibri"/>
              </a:rPr>
              <a:t> extra </a:t>
            </a:r>
            <a:r>
              <a:rPr lang="en-US" b="0" dirty="0" err="1">
                <a:latin typeface="Calibri"/>
                <a:cs typeface="Calibri"/>
              </a:rPr>
              <a:t>vrijstand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€14.490.000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€21.735.000</a:t>
            </a: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endParaRPr lang="en-US" b="0" dirty="0">
              <a:latin typeface="Calibri"/>
              <a:cs typeface="Calibri"/>
            </a:endParaRPr>
          </a:p>
          <a:p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6659"/>
              </p:ext>
            </p:extLst>
          </p:nvPr>
        </p:nvGraphicFramePr>
        <p:xfrm>
          <a:off x="457200" y="3196163"/>
          <a:ext cx="7648068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12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Soort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aseline="0" dirty="0" err="1">
                          <a:latin typeface="Calibri"/>
                          <a:cs typeface="Calibri"/>
                        </a:rPr>
                        <a:t>huis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Prijs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Aantal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Totaal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Single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€285.000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€3.420.000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€399.000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€1.995.000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Maison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€610.000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€1.830.000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Totaal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/>
                          <a:cs typeface="Calibri"/>
                        </a:rPr>
                        <a:t>€7.245.000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2">
      <a:dk1>
        <a:sysClr val="windowText" lastClr="000000"/>
      </a:dk1>
      <a:lt1>
        <a:sysClr val="window" lastClr="FFFFFF"/>
      </a:lt1>
      <a:dk2>
        <a:srgbClr val="215CBB"/>
      </a:dk2>
      <a:lt2>
        <a:srgbClr val="ACCBF9"/>
      </a:lt2>
      <a:accent1>
        <a:srgbClr val="0000FF"/>
      </a:accent1>
      <a:accent2>
        <a:srgbClr val="24A5DB"/>
      </a:accent2>
      <a:accent3>
        <a:srgbClr val="FD8008"/>
      </a:accent3>
      <a:accent4>
        <a:srgbClr val="FFFF0A"/>
      </a:accent4>
      <a:accent5>
        <a:srgbClr val="5AA2AE"/>
      </a:accent5>
      <a:accent6>
        <a:srgbClr val="FC02FF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Words>843</Words>
  <Application>Microsoft Macintosh PowerPoint</Application>
  <PresentationFormat>On-screen Show (4:3)</PresentationFormat>
  <Paragraphs>356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Amstelhaege</vt:lpstr>
      <vt:lpstr>Indeling</vt:lpstr>
      <vt:lpstr>Drie varianten</vt:lpstr>
      <vt:lpstr>20-variant</vt:lpstr>
      <vt:lpstr>Vereisten</vt:lpstr>
      <vt:lpstr>Prijsverbetering</vt:lpstr>
      <vt:lpstr>doel</vt:lpstr>
      <vt:lpstr>State space upperbound</vt:lpstr>
      <vt:lpstr>Lowerbound objective function</vt:lpstr>
      <vt:lpstr>Upperbound objective function</vt:lpstr>
      <vt:lpstr>Aanpak</vt:lpstr>
      <vt:lpstr>PowerPoint Presentation</vt:lpstr>
      <vt:lpstr>Algoritme: Hill climber</vt:lpstr>
      <vt:lpstr>HILL CLIMBER</vt:lpstr>
      <vt:lpstr>Hill climber</vt:lpstr>
      <vt:lpstr>Hill climber</vt:lpstr>
      <vt:lpstr>Hill climber</vt:lpstr>
      <vt:lpstr>Algoritme: simulated annealing</vt:lpstr>
      <vt:lpstr>Simulated annealing</vt:lpstr>
      <vt:lpstr>Simulated annealing</vt:lpstr>
      <vt:lpstr>Simulated annealing</vt:lpstr>
      <vt:lpstr>Hill climber + Simulated annealing</vt:lpstr>
      <vt:lpstr>Hill climber + Simulated annealing</vt:lpstr>
      <vt:lpstr>Hill climber + Simulated annealing</vt:lpstr>
      <vt:lpstr>Resultaten</vt:lpstr>
      <vt:lpstr>VeRgelijking</vt:lpstr>
      <vt:lpstr>Vergelijking</vt:lpstr>
      <vt:lpstr>Vergelijking</vt:lpstr>
      <vt:lpstr>Conclusie</vt:lpstr>
      <vt:lpstr>Future work/discussie</vt:lpstr>
      <vt:lpstr>Vragen of feedback?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Pleun Bisseling</dc:creator>
  <cp:lastModifiedBy>Pleun Bisseling</cp:lastModifiedBy>
  <cp:revision>358</cp:revision>
  <dcterms:created xsi:type="dcterms:W3CDTF">2018-11-01T09:22:39Z</dcterms:created>
  <dcterms:modified xsi:type="dcterms:W3CDTF">2018-12-17T22:03:47Z</dcterms:modified>
</cp:coreProperties>
</file>