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58" r:id="rId4"/>
    <p:sldId id="296" r:id="rId5"/>
    <p:sldId id="257" r:id="rId6"/>
    <p:sldId id="297" r:id="rId7"/>
    <p:sldId id="261" r:id="rId8"/>
    <p:sldId id="272" r:id="rId9"/>
    <p:sldId id="300" r:id="rId10"/>
    <p:sldId id="320" r:id="rId11"/>
    <p:sldId id="315" r:id="rId12"/>
    <p:sldId id="273" r:id="rId13"/>
    <p:sldId id="276" r:id="rId14"/>
    <p:sldId id="299" r:id="rId15"/>
    <p:sldId id="293" r:id="rId16"/>
    <p:sldId id="306" r:id="rId17"/>
    <p:sldId id="274" r:id="rId18"/>
    <p:sldId id="319" r:id="rId19"/>
    <p:sldId id="277" r:id="rId20"/>
    <p:sldId id="307" r:id="rId21"/>
    <p:sldId id="321" r:id="rId22"/>
    <p:sldId id="279" r:id="rId23"/>
    <p:sldId id="278" r:id="rId24"/>
    <p:sldId id="305" r:id="rId25"/>
    <p:sldId id="308" r:id="rId26"/>
    <p:sldId id="281" r:id="rId27"/>
    <p:sldId id="312" r:id="rId28"/>
    <p:sldId id="310" r:id="rId29"/>
    <p:sldId id="311" r:id="rId30"/>
    <p:sldId id="283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3AAE9"/>
    <a:srgbClr val="215CBB"/>
    <a:srgbClr val="D0B900"/>
    <a:srgbClr val="85B2F6"/>
    <a:srgbClr val="FC0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146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ill\Dropbox\Heuristieken\exponentieel%20koolschem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Exponentieel</a:t>
            </a:r>
            <a:r>
              <a:rPr lang="en-US" sz="1800" baseline="0" dirty="0"/>
              <a:t> </a:t>
            </a:r>
            <a:r>
              <a:rPr lang="en-US" sz="1800" baseline="0" dirty="0" err="1"/>
              <a:t>k</a:t>
            </a:r>
            <a:r>
              <a:rPr lang="en-US" sz="1800" dirty="0" err="1"/>
              <a:t>oelschema</a:t>
            </a:r>
            <a:r>
              <a:rPr lang="en-US" sz="180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Blad1!$B$3</c:f>
              <c:strCache>
                <c:ptCount val="1"/>
                <c:pt idx="0">
                  <c:v>T</c:v>
                </c:pt>
              </c:strCache>
            </c:strRef>
          </c:tx>
          <c:spPr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Blad1!$A$4:$A$1813</c:f>
              <c:numCache>
                <c:formatCode>General</c:formatCode>
                <c:ptCount val="18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</c:numCache>
            </c:numRef>
          </c:xVal>
          <c:yVal>
            <c:numRef>
              <c:f>Blad1!$B$4:$B$1813</c:f>
              <c:numCache>
                <c:formatCode>General</c:formatCode>
                <c:ptCount val="1810"/>
                <c:pt idx="0">
                  <c:v>2940059.1</c:v>
                </c:pt>
                <c:pt idx="1">
                  <c:v>2910658.5090000001</c:v>
                </c:pt>
                <c:pt idx="2">
                  <c:v>2881551.9239099999</c:v>
                </c:pt>
                <c:pt idx="3">
                  <c:v>2852736.4046708997</c:v>
                </c:pt>
                <c:pt idx="4">
                  <c:v>2824209.0406241906</c:v>
                </c:pt>
                <c:pt idx="5">
                  <c:v>2795966.9502179488</c:v>
                </c:pt>
                <c:pt idx="6">
                  <c:v>2768007.2807157692</c:v>
                </c:pt>
                <c:pt idx="7">
                  <c:v>2740327.2079086113</c:v>
                </c:pt>
                <c:pt idx="8">
                  <c:v>2712923.9358295253</c:v>
                </c:pt>
                <c:pt idx="9">
                  <c:v>2685794.6964712301</c:v>
                </c:pt>
                <c:pt idx="10">
                  <c:v>2658936.7495065178</c:v>
                </c:pt>
                <c:pt idx="11">
                  <c:v>2632347.3820114527</c:v>
                </c:pt>
                <c:pt idx="12">
                  <c:v>2606023.9081913382</c:v>
                </c:pt>
                <c:pt idx="13">
                  <c:v>2579963.6691094246</c:v>
                </c:pt>
                <c:pt idx="14">
                  <c:v>2554164.0324183302</c:v>
                </c:pt>
                <c:pt idx="15">
                  <c:v>2528622.3920941469</c:v>
                </c:pt>
                <c:pt idx="16">
                  <c:v>2503336.1681732056</c:v>
                </c:pt>
                <c:pt idx="17">
                  <c:v>2478302.8064914737</c:v>
                </c:pt>
                <c:pt idx="18">
                  <c:v>2453519.7784265587</c:v>
                </c:pt>
                <c:pt idx="19">
                  <c:v>2428984.5806422932</c:v>
                </c:pt>
                <c:pt idx="20">
                  <c:v>2404694.7348358701</c:v>
                </c:pt>
                <c:pt idx="21">
                  <c:v>2380647.7874875115</c:v>
                </c:pt>
                <c:pt idx="22">
                  <c:v>2356841.3096126365</c:v>
                </c:pt>
                <c:pt idx="23">
                  <c:v>2333272.8965165103</c:v>
                </c:pt>
                <c:pt idx="24">
                  <c:v>2309940.1675513452</c:v>
                </c:pt>
                <c:pt idx="25">
                  <c:v>2286840.7658758317</c:v>
                </c:pt>
                <c:pt idx="26">
                  <c:v>2263972.3582170736</c:v>
                </c:pt>
                <c:pt idx="27">
                  <c:v>2241332.6346349027</c:v>
                </c:pt>
                <c:pt idx="28">
                  <c:v>2218919.3082885537</c:v>
                </c:pt>
                <c:pt idx="29">
                  <c:v>2196730.1152056684</c:v>
                </c:pt>
                <c:pt idx="30">
                  <c:v>2174762.8140536118</c:v>
                </c:pt>
                <c:pt idx="31">
                  <c:v>2153015.1859130757</c:v>
                </c:pt>
                <c:pt idx="32">
                  <c:v>2131485.034053945</c:v>
                </c:pt>
                <c:pt idx="33">
                  <c:v>2110170.1837134054</c:v>
                </c:pt>
                <c:pt idx="34">
                  <c:v>2089068.4818762713</c:v>
                </c:pt>
                <c:pt idx="35">
                  <c:v>2068177.7970575085</c:v>
                </c:pt>
                <c:pt idx="36">
                  <c:v>2047496.0190869335</c:v>
                </c:pt>
                <c:pt idx="37">
                  <c:v>2027021.0588960641</c:v>
                </c:pt>
                <c:pt idx="38">
                  <c:v>2006750.8483071034</c:v>
                </c:pt>
                <c:pt idx="39">
                  <c:v>1986683.3398240323</c:v>
                </c:pt>
                <c:pt idx="40">
                  <c:v>1966816.5064257919</c:v>
                </c:pt>
                <c:pt idx="41">
                  <c:v>1947148.3413615339</c:v>
                </c:pt>
                <c:pt idx="42">
                  <c:v>1927676.8579479186</c:v>
                </c:pt>
                <c:pt idx="43">
                  <c:v>1908400.0893684393</c:v>
                </c:pt>
                <c:pt idx="44">
                  <c:v>1889316.0884747549</c:v>
                </c:pt>
                <c:pt idx="45">
                  <c:v>1870422.9275900074</c:v>
                </c:pt>
                <c:pt idx="46">
                  <c:v>1851718.6983141073</c:v>
                </c:pt>
                <c:pt idx="47">
                  <c:v>1833201.5113309661</c:v>
                </c:pt>
                <c:pt idx="48">
                  <c:v>1814869.4962176564</c:v>
                </c:pt>
                <c:pt idx="49">
                  <c:v>1796720.8012554799</c:v>
                </c:pt>
                <c:pt idx="50">
                  <c:v>1778753.5932429251</c:v>
                </c:pt>
                <c:pt idx="51">
                  <c:v>1760966.0573104958</c:v>
                </c:pt>
                <c:pt idx="52">
                  <c:v>1743356.3967373909</c:v>
                </c:pt>
                <c:pt idx="53">
                  <c:v>1725922.832770017</c:v>
                </c:pt>
                <c:pt idx="54">
                  <c:v>1708663.6044423168</c:v>
                </c:pt>
                <c:pt idx="55">
                  <c:v>1691576.9683978937</c:v>
                </c:pt>
                <c:pt idx="56">
                  <c:v>1674661.1987139147</c:v>
                </c:pt>
                <c:pt idx="57">
                  <c:v>1657914.5867267756</c:v>
                </c:pt>
                <c:pt idx="58">
                  <c:v>1641335.4408595078</c:v>
                </c:pt>
                <c:pt idx="59">
                  <c:v>1624922.0864509128</c:v>
                </c:pt>
                <c:pt idx="60">
                  <c:v>1608672.8655864035</c:v>
                </c:pt>
                <c:pt idx="61">
                  <c:v>1592586.1369305395</c:v>
                </c:pt>
                <c:pt idx="62">
                  <c:v>1576660.275561234</c:v>
                </c:pt>
                <c:pt idx="63">
                  <c:v>1560893.6728056215</c:v>
                </c:pt>
                <c:pt idx="64">
                  <c:v>1545284.7360775652</c:v>
                </c:pt>
                <c:pt idx="65">
                  <c:v>1529831.8887167897</c:v>
                </c:pt>
                <c:pt idx="66">
                  <c:v>1514533.5698296218</c:v>
                </c:pt>
                <c:pt idx="67">
                  <c:v>1499388.2341313255</c:v>
                </c:pt>
                <c:pt idx="68">
                  <c:v>1484394.3517900123</c:v>
                </c:pt>
                <c:pt idx="69">
                  <c:v>1469550.4082721123</c:v>
                </c:pt>
                <c:pt idx="70">
                  <c:v>1454854.9041893911</c:v>
                </c:pt>
                <c:pt idx="71">
                  <c:v>1440306.355147497</c:v>
                </c:pt>
                <c:pt idx="72">
                  <c:v>1425903.291596022</c:v>
                </c:pt>
                <c:pt idx="73">
                  <c:v>1411644.2586800617</c:v>
                </c:pt>
                <c:pt idx="74">
                  <c:v>1397527.8160932611</c:v>
                </c:pt>
                <c:pt idx="75">
                  <c:v>1383552.5379323284</c:v>
                </c:pt>
                <c:pt idx="76">
                  <c:v>1369717.012553005</c:v>
                </c:pt>
                <c:pt idx="77">
                  <c:v>1356019.8424274749</c:v>
                </c:pt>
                <c:pt idx="78">
                  <c:v>1342459.6440032001</c:v>
                </c:pt>
                <c:pt idx="79">
                  <c:v>1329035.047563168</c:v>
                </c:pt>
                <c:pt idx="80">
                  <c:v>1315744.6970875363</c:v>
                </c:pt>
                <c:pt idx="81">
                  <c:v>1302587.250116661</c:v>
                </c:pt>
                <c:pt idx="82">
                  <c:v>1289561.3776154944</c:v>
                </c:pt>
                <c:pt idx="83">
                  <c:v>1276665.7638393394</c:v>
                </c:pt>
                <c:pt idx="84">
                  <c:v>1263899.106200946</c:v>
                </c:pt>
                <c:pt idx="85">
                  <c:v>1251260.1151389366</c:v>
                </c:pt>
                <c:pt idx="86">
                  <c:v>1238747.5139875473</c:v>
                </c:pt>
                <c:pt idx="87">
                  <c:v>1226360.0388476718</c:v>
                </c:pt>
                <c:pt idx="88">
                  <c:v>1214096.4384591952</c:v>
                </c:pt>
                <c:pt idx="89">
                  <c:v>1201955.4740746033</c:v>
                </c:pt>
                <c:pt idx="90">
                  <c:v>1189935.9193338573</c:v>
                </c:pt>
                <c:pt idx="91">
                  <c:v>1178036.5601405187</c:v>
                </c:pt>
                <c:pt idx="92">
                  <c:v>1166256.1945391134</c:v>
                </c:pt>
                <c:pt idx="93">
                  <c:v>1154593.6325937223</c:v>
                </c:pt>
                <c:pt idx="94">
                  <c:v>1143047.696267785</c:v>
                </c:pt>
                <c:pt idx="95">
                  <c:v>1131617.2193051071</c:v>
                </c:pt>
                <c:pt idx="96">
                  <c:v>1120301.0471120561</c:v>
                </c:pt>
                <c:pt idx="97">
                  <c:v>1109098.0366409356</c:v>
                </c:pt>
                <c:pt idx="98">
                  <c:v>1098007.0562745263</c:v>
                </c:pt>
                <c:pt idx="99">
                  <c:v>1087026.9857117811</c:v>
                </c:pt>
                <c:pt idx="100">
                  <c:v>1076156.7158546632</c:v>
                </c:pt>
                <c:pt idx="101">
                  <c:v>1065395.1486961166</c:v>
                </c:pt>
                <c:pt idx="102">
                  <c:v>1054741.1972091554</c:v>
                </c:pt>
                <c:pt idx="103">
                  <c:v>1044193.7852370639</c:v>
                </c:pt>
                <c:pt idx="104">
                  <c:v>1033751.8473846932</c:v>
                </c:pt>
                <c:pt idx="105">
                  <c:v>1023414.3289108463</c:v>
                </c:pt>
                <c:pt idx="106">
                  <c:v>1013180.1856217377</c:v>
                </c:pt>
                <c:pt idx="107">
                  <c:v>1003048.3837655203</c:v>
                </c:pt>
                <c:pt idx="108">
                  <c:v>993017.89992786513</c:v>
                </c:pt>
                <c:pt idx="109">
                  <c:v>983087.72092858644</c:v>
                </c:pt>
                <c:pt idx="110">
                  <c:v>973256.84371930058</c:v>
                </c:pt>
                <c:pt idx="111">
                  <c:v>963524.27528210753</c:v>
                </c:pt>
                <c:pt idx="112">
                  <c:v>953889.03252928646</c:v>
                </c:pt>
                <c:pt idx="113">
                  <c:v>944350.14220399363</c:v>
                </c:pt>
                <c:pt idx="114">
                  <c:v>934906.6407819537</c:v>
                </c:pt>
                <c:pt idx="115">
                  <c:v>925557.57437413419</c:v>
                </c:pt>
                <c:pt idx="116">
                  <c:v>916301.99863039283</c:v>
                </c:pt>
                <c:pt idx="117">
                  <c:v>907138.97864408884</c:v>
                </c:pt>
                <c:pt idx="118">
                  <c:v>898067.58885764796</c:v>
                </c:pt>
                <c:pt idx="119">
                  <c:v>889086.91296907142</c:v>
                </c:pt>
                <c:pt idx="120">
                  <c:v>880196.04383938073</c:v>
                </c:pt>
                <c:pt idx="121">
                  <c:v>871394.08340098686</c:v>
                </c:pt>
                <c:pt idx="122">
                  <c:v>862680.14256697695</c:v>
                </c:pt>
                <c:pt idx="123">
                  <c:v>854053.34114130714</c:v>
                </c:pt>
                <c:pt idx="124">
                  <c:v>845512.80772989406</c:v>
                </c:pt>
                <c:pt idx="125">
                  <c:v>837057.67965259508</c:v>
                </c:pt>
                <c:pt idx="126">
                  <c:v>828687.1028560691</c:v>
                </c:pt>
                <c:pt idx="127">
                  <c:v>820400.23182750843</c:v>
                </c:pt>
                <c:pt idx="128">
                  <c:v>812196.22950923338</c:v>
                </c:pt>
                <c:pt idx="129">
                  <c:v>804074.26721414109</c:v>
                </c:pt>
                <c:pt idx="130">
                  <c:v>796033.52454199968</c:v>
                </c:pt>
                <c:pt idx="131">
                  <c:v>788073.18929657969</c:v>
                </c:pt>
                <c:pt idx="132">
                  <c:v>780192.45740361384</c:v>
                </c:pt>
                <c:pt idx="133">
                  <c:v>772390.53282957769</c:v>
                </c:pt>
                <c:pt idx="134">
                  <c:v>764666.62750128191</c:v>
                </c:pt>
                <c:pt idx="135">
                  <c:v>757019.96122626914</c:v>
                </c:pt>
                <c:pt idx="136">
                  <c:v>749449.76161400648</c:v>
                </c:pt>
                <c:pt idx="137">
                  <c:v>741955.26399786642</c:v>
                </c:pt>
                <c:pt idx="138">
                  <c:v>734535.71135788772</c:v>
                </c:pt>
                <c:pt idx="139">
                  <c:v>727190.35424430878</c:v>
                </c:pt>
                <c:pt idx="140">
                  <c:v>719918.45070186572</c:v>
                </c:pt>
                <c:pt idx="141">
                  <c:v>712719.26619484706</c:v>
                </c:pt>
                <c:pt idx="142">
                  <c:v>705592.07353289856</c:v>
                </c:pt>
                <c:pt idx="143">
                  <c:v>698536.15279756952</c:v>
                </c:pt>
                <c:pt idx="144">
                  <c:v>691550.79126959387</c:v>
                </c:pt>
                <c:pt idx="145">
                  <c:v>684635.28335689788</c:v>
                </c:pt>
                <c:pt idx="146">
                  <c:v>677788.93052332895</c:v>
                </c:pt>
                <c:pt idx="147">
                  <c:v>671011.04121809569</c:v>
                </c:pt>
                <c:pt idx="148">
                  <c:v>664300.93080591469</c:v>
                </c:pt>
                <c:pt idx="149">
                  <c:v>657657.92149785557</c:v>
                </c:pt>
                <c:pt idx="150">
                  <c:v>651081.34228287695</c:v>
                </c:pt>
                <c:pt idx="151">
                  <c:v>644570.52886004816</c:v>
                </c:pt>
                <c:pt idx="152">
                  <c:v>638124.82357144763</c:v>
                </c:pt>
                <c:pt idx="153">
                  <c:v>631743.57533573313</c:v>
                </c:pt>
                <c:pt idx="154">
                  <c:v>625426.13958237576</c:v>
                </c:pt>
                <c:pt idx="155">
                  <c:v>619171.87818655197</c:v>
                </c:pt>
                <c:pt idx="156">
                  <c:v>612980.15940468642</c:v>
                </c:pt>
                <c:pt idx="157">
                  <c:v>606850.35781063954</c:v>
                </c:pt>
                <c:pt idx="158">
                  <c:v>600781.85423253314</c:v>
                </c:pt>
                <c:pt idx="159">
                  <c:v>594774.03569020785</c:v>
                </c:pt>
                <c:pt idx="160">
                  <c:v>588826.29533330572</c:v>
                </c:pt>
                <c:pt idx="161">
                  <c:v>582938.03237997263</c:v>
                </c:pt>
                <c:pt idx="162">
                  <c:v>577108.65205617296</c:v>
                </c:pt>
                <c:pt idx="163">
                  <c:v>571337.56553561124</c:v>
                </c:pt>
                <c:pt idx="164">
                  <c:v>565624.18988025514</c:v>
                </c:pt>
                <c:pt idx="165">
                  <c:v>559967.94798145257</c:v>
                </c:pt>
                <c:pt idx="166">
                  <c:v>554368.26850163809</c:v>
                </c:pt>
                <c:pt idx="167">
                  <c:v>548824.58581662166</c:v>
                </c:pt>
                <c:pt idx="168">
                  <c:v>543336.33995845541</c:v>
                </c:pt>
                <c:pt idx="169">
                  <c:v>537902.97655887087</c:v>
                </c:pt>
                <c:pt idx="170">
                  <c:v>532523.94679328217</c:v>
                </c:pt>
                <c:pt idx="171">
                  <c:v>527198.70732534933</c:v>
                </c:pt>
                <c:pt idx="172">
                  <c:v>521926.72025209584</c:v>
                </c:pt>
                <c:pt idx="173">
                  <c:v>516707.45304957486</c:v>
                </c:pt>
                <c:pt idx="174">
                  <c:v>511540.37851907912</c:v>
                </c:pt>
                <c:pt idx="175">
                  <c:v>506424.97473388835</c:v>
                </c:pt>
                <c:pt idx="176">
                  <c:v>501360.72498654947</c:v>
                </c:pt>
                <c:pt idx="177">
                  <c:v>496347.11773668398</c:v>
                </c:pt>
                <c:pt idx="178">
                  <c:v>491383.64655931713</c:v>
                </c:pt>
                <c:pt idx="179">
                  <c:v>486469.81009372394</c:v>
                </c:pt>
                <c:pt idx="180">
                  <c:v>481605.1119927867</c:v>
                </c:pt>
                <c:pt idx="181">
                  <c:v>476789.0608728588</c:v>
                </c:pt>
                <c:pt idx="182">
                  <c:v>472021.17026413023</c:v>
                </c:pt>
                <c:pt idx="183">
                  <c:v>467300.95856148889</c:v>
                </c:pt>
                <c:pt idx="184">
                  <c:v>462627.94897587399</c:v>
                </c:pt>
                <c:pt idx="185">
                  <c:v>458001.66948611528</c:v>
                </c:pt>
                <c:pt idx="186">
                  <c:v>453421.65279125411</c:v>
                </c:pt>
                <c:pt idx="187">
                  <c:v>448887.43626334157</c:v>
                </c:pt>
                <c:pt idx="188">
                  <c:v>444398.56190070813</c:v>
                </c:pt>
                <c:pt idx="189">
                  <c:v>439954.57628170104</c:v>
                </c:pt>
                <c:pt idx="190">
                  <c:v>435555.03051888401</c:v>
                </c:pt>
                <c:pt idx="191">
                  <c:v>431199.48021369515</c:v>
                </c:pt>
                <c:pt idx="192">
                  <c:v>426887.48541155818</c:v>
                </c:pt>
                <c:pt idx="193">
                  <c:v>422618.61055744259</c:v>
                </c:pt>
                <c:pt idx="194">
                  <c:v>418392.42445186817</c:v>
                </c:pt>
                <c:pt idx="195">
                  <c:v>414208.50020734948</c:v>
                </c:pt>
                <c:pt idx="196">
                  <c:v>410066.41520527599</c:v>
                </c:pt>
                <c:pt idx="197">
                  <c:v>405965.75105322321</c:v>
                </c:pt>
                <c:pt idx="198">
                  <c:v>401906.09354269097</c:v>
                </c:pt>
                <c:pt idx="199">
                  <c:v>397887.03260726406</c:v>
                </c:pt>
                <c:pt idx="200">
                  <c:v>393908.16228119144</c:v>
                </c:pt>
                <c:pt idx="201">
                  <c:v>389969.08065837953</c:v>
                </c:pt>
                <c:pt idx="202">
                  <c:v>386069.38985179574</c:v>
                </c:pt>
                <c:pt idx="203">
                  <c:v>382208.69595327775</c:v>
                </c:pt>
                <c:pt idx="204">
                  <c:v>378386.608993745</c:v>
                </c:pt>
                <c:pt idx="205">
                  <c:v>374602.74290380755</c:v>
                </c:pt>
                <c:pt idx="206">
                  <c:v>370856.71547476947</c:v>
                </c:pt>
                <c:pt idx="207">
                  <c:v>367148.14832002175</c:v>
                </c:pt>
                <c:pt idx="208">
                  <c:v>363476.66683682153</c:v>
                </c:pt>
                <c:pt idx="209">
                  <c:v>359841.90016845329</c:v>
                </c:pt>
                <c:pt idx="210">
                  <c:v>356243.48116676876</c:v>
                </c:pt>
                <c:pt idx="211">
                  <c:v>352681.04635510105</c:v>
                </c:pt>
                <c:pt idx="212">
                  <c:v>349154.23589155002</c:v>
                </c:pt>
                <c:pt idx="213">
                  <c:v>345662.69353263453</c:v>
                </c:pt>
                <c:pt idx="214">
                  <c:v>342206.06659730821</c:v>
                </c:pt>
                <c:pt idx="215">
                  <c:v>338784.00593133509</c:v>
                </c:pt>
                <c:pt idx="216">
                  <c:v>335396.16587202175</c:v>
                </c:pt>
                <c:pt idx="217">
                  <c:v>332042.20421330153</c:v>
                </c:pt>
                <c:pt idx="218">
                  <c:v>328721.78217116854</c:v>
                </c:pt>
                <c:pt idx="219">
                  <c:v>325434.56434945686</c:v>
                </c:pt>
                <c:pt idx="220">
                  <c:v>322180.2187059623</c:v>
                </c:pt>
                <c:pt idx="221">
                  <c:v>318958.4165189027</c:v>
                </c:pt>
                <c:pt idx="222">
                  <c:v>315768.83235371369</c:v>
                </c:pt>
                <c:pt idx="223">
                  <c:v>312611.14403017657</c:v>
                </c:pt>
                <c:pt idx="224">
                  <c:v>309485.03258987481</c:v>
                </c:pt>
                <c:pt idx="225">
                  <c:v>306390.18226397608</c:v>
                </c:pt>
                <c:pt idx="226">
                  <c:v>303326.28044133633</c:v>
                </c:pt>
                <c:pt idx="227">
                  <c:v>300293.01763692294</c:v>
                </c:pt>
                <c:pt idx="228">
                  <c:v>297290.08746055374</c:v>
                </c:pt>
                <c:pt idx="229">
                  <c:v>294317.18658594822</c:v>
                </c:pt>
                <c:pt idx="230">
                  <c:v>291374.01472008874</c:v>
                </c:pt>
                <c:pt idx="231">
                  <c:v>288460.27457288787</c:v>
                </c:pt>
                <c:pt idx="232">
                  <c:v>285575.67182715901</c:v>
                </c:pt>
                <c:pt idx="233">
                  <c:v>282719.91510888742</c:v>
                </c:pt>
                <c:pt idx="234">
                  <c:v>279892.71595779853</c:v>
                </c:pt>
                <c:pt idx="235">
                  <c:v>277093.78879822051</c:v>
                </c:pt>
                <c:pt idx="236">
                  <c:v>274322.85091023828</c:v>
                </c:pt>
                <c:pt idx="237">
                  <c:v>271579.62240113592</c:v>
                </c:pt>
                <c:pt idx="238">
                  <c:v>268863.82617712457</c:v>
                </c:pt>
                <c:pt idx="239">
                  <c:v>266175.18791535334</c:v>
                </c:pt>
                <c:pt idx="240">
                  <c:v>263513.4360361998</c:v>
                </c:pt>
                <c:pt idx="241">
                  <c:v>260878.30167583781</c:v>
                </c:pt>
                <c:pt idx="242">
                  <c:v>258269.51865907942</c:v>
                </c:pt>
                <c:pt idx="243">
                  <c:v>255686.82347248861</c:v>
                </c:pt>
                <c:pt idx="244">
                  <c:v>253129.95523776373</c:v>
                </c:pt>
                <c:pt idx="245">
                  <c:v>250598.6556853861</c:v>
                </c:pt>
                <c:pt idx="246">
                  <c:v>248092.66912853223</c:v>
                </c:pt>
                <c:pt idx="247">
                  <c:v>245611.7424372469</c:v>
                </c:pt>
                <c:pt idx="248">
                  <c:v>243155.62501287443</c:v>
                </c:pt>
                <c:pt idx="249">
                  <c:v>240724.06876274568</c:v>
                </c:pt>
                <c:pt idx="250">
                  <c:v>238316.82807511822</c:v>
                </c:pt>
                <c:pt idx="251">
                  <c:v>235933.65979436703</c:v>
                </c:pt>
                <c:pt idx="252">
                  <c:v>233574.32319642336</c:v>
                </c:pt>
                <c:pt idx="253">
                  <c:v>231238.57996445912</c:v>
                </c:pt>
                <c:pt idx="254">
                  <c:v>228926.19416481451</c:v>
                </c:pt>
                <c:pt idx="255">
                  <c:v>226636.93222316637</c:v>
                </c:pt>
                <c:pt idx="256">
                  <c:v>224370.56290093469</c:v>
                </c:pt>
                <c:pt idx="257">
                  <c:v>222126.85727192534</c:v>
                </c:pt>
                <c:pt idx="258">
                  <c:v>219905.5886992061</c:v>
                </c:pt>
                <c:pt idx="259">
                  <c:v>217706.53281221405</c:v>
                </c:pt>
                <c:pt idx="260">
                  <c:v>215529.4674840919</c:v>
                </c:pt>
                <c:pt idx="261">
                  <c:v>213374.17280925097</c:v>
                </c:pt>
                <c:pt idx="262">
                  <c:v>211240.43108115846</c:v>
                </c:pt>
                <c:pt idx="263">
                  <c:v>209128.02677034689</c:v>
                </c:pt>
                <c:pt idx="264">
                  <c:v>207036.74650264342</c:v>
                </c:pt>
                <c:pt idx="265">
                  <c:v>204966.37903761698</c:v>
                </c:pt>
                <c:pt idx="266">
                  <c:v>202916.71524724082</c:v>
                </c:pt>
                <c:pt idx="267">
                  <c:v>200887.5480947684</c:v>
                </c:pt>
                <c:pt idx="268">
                  <c:v>198878.6726138207</c:v>
                </c:pt>
                <c:pt idx="269">
                  <c:v>196889.8858876825</c:v>
                </c:pt>
                <c:pt idx="270">
                  <c:v>194920.98702880566</c:v>
                </c:pt>
                <c:pt idx="271">
                  <c:v>192971.77715851759</c:v>
                </c:pt>
                <c:pt idx="272">
                  <c:v>191042.05938693241</c:v>
                </c:pt>
                <c:pt idx="273">
                  <c:v>189131.63879306309</c:v>
                </c:pt>
                <c:pt idx="274">
                  <c:v>187240.32240513247</c:v>
                </c:pt>
                <c:pt idx="275">
                  <c:v>185367.91918108115</c:v>
                </c:pt>
                <c:pt idx="276">
                  <c:v>183514.23998927034</c:v>
                </c:pt>
                <c:pt idx="277">
                  <c:v>181679.09758937763</c:v>
                </c:pt>
                <c:pt idx="278">
                  <c:v>179862.30661348384</c:v>
                </c:pt>
                <c:pt idx="279">
                  <c:v>178063.68354734901</c:v>
                </c:pt>
                <c:pt idx="280">
                  <c:v>176283.0467118755</c:v>
                </c:pt>
                <c:pt idx="281">
                  <c:v>174520.21624475674</c:v>
                </c:pt>
                <c:pt idx="282">
                  <c:v>172775.01408230918</c:v>
                </c:pt>
                <c:pt idx="283">
                  <c:v>171047.26394148608</c:v>
                </c:pt>
                <c:pt idx="284">
                  <c:v>169336.79130207121</c:v>
                </c:pt>
                <c:pt idx="285">
                  <c:v>167643.4233890505</c:v>
                </c:pt>
                <c:pt idx="286">
                  <c:v>165966.98915516</c:v>
                </c:pt>
                <c:pt idx="287">
                  <c:v>164307.3192636084</c:v>
                </c:pt>
                <c:pt idx="288">
                  <c:v>162664.24607097232</c:v>
                </c:pt>
                <c:pt idx="289">
                  <c:v>161037.60361026259</c:v>
                </c:pt>
                <c:pt idx="290">
                  <c:v>159427.22757415997</c:v>
                </c:pt>
                <c:pt idx="291">
                  <c:v>157832.95529841838</c:v>
                </c:pt>
                <c:pt idx="292">
                  <c:v>156254.6257454342</c:v>
                </c:pt>
                <c:pt idx="293">
                  <c:v>154692.07948797985</c:v>
                </c:pt>
                <c:pt idx="294">
                  <c:v>153145.15869310003</c:v>
                </c:pt>
                <c:pt idx="295">
                  <c:v>151613.70710616902</c:v>
                </c:pt>
                <c:pt idx="296">
                  <c:v>150097.57003510732</c:v>
                </c:pt>
                <c:pt idx="297">
                  <c:v>148596.59433475626</c:v>
                </c:pt>
                <c:pt idx="298">
                  <c:v>147110.62839140868</c:v>
                </c:pt>
                <c:pt idx="299">
                  <c:v>145639.52210749459</c:v>
                </c:pt>
                <c:pt idx="300">
                  <c:v>144183.12688641963</c:v>
                </c:pt>
                <c:pt idx="301">
                  <c:v>142741.29561755544</c:v>
                </c:pt>
                <c:pt idx="302">
                  <c:v>141313.88266137987</c:v>
                </c:pt>
                <c:pt idx="303">
                  <c:v>139900.74383476606</c:v>
                </c:pt>
                <c:pt idx="304">
                  <c:v>138501.73639641839</c:v>
                </c:pt>
                <c:pt idx="305">
                  <c:v>137116.71903245422</c:v>
                </c:pt>
                <c:pt idx="306">
                  <c:v>135745.55184212967</c:v>
                </c:pt>
                <c:pt idx="307">
                  <c:v>134388.09632370836</c:v>
                </c:pt>
                <c:pt idx="308">
                  <c:v>133044.21536047128</c:v>
                </c:pt>
                <c:pt idx="309">
                  <c:v>131713.77320686658</c:v>
                </c:pt>
                <c:pt idx="310">
                  <c:v>130396.63547479791</c:v>
                </c:pt>
                <c:pt idx="311">
                  <c:v>129092.66912004992</c:v>
                </c:pt>
                <c:pt idx="312">
                  <c:v>127801.74242884942</c:v>
                </c:pt>
                <c:pt idx="313">
                  <c:v>126523.72500456093</c:v>
                </c:pt>
                <c:pt idx="314">
                  <c:v>125258.48775451531</c:v>
                </c:pt>
                <c:pt idx="315">
                  <c:v>124005.90287697015</c:v>
                </c:pt>
                <c:pt idx="316">
                  <c:v>122765.84384820046</c:v>
                </c:pt>
                <c:pt idx="317">
                  <c:v>121538.18540971846</c:v>
                </c:pt>
                <c:pt idx="318">
                  <c:v>120322.80355562127</c:v>
                </c:pt>
                <c:pt idx="319">
                  <c:v>119119.57552006506</c:v>
                </c:pt>
                <c:pt idx="320">
                  <c:v>117928.37976486441</c:v>
                </c:pt>
                <c:pt idx="321">
                  <c:v>116749.09596721576</c:v>
                </c:pt>
                <c:pt idx="322">
                  <c:v>115581.60500754361</c:v>
                </c:pt>
                <c:pt idx="323">
                  <c:v>114425.78895746818</c:v>
                </c:pt>
                <c:pt idx="324">
                  <c:v>113281.53106789349</c:v>
                </c:pt>
                <c:pt idx="325">
                  <c:v>112148.71575721455</c:v>
                </c:pt>
                <c:pt idx="326">
                  <c:v>111027.2285996424</c:v>
                </c:pt>
                <c:pt idx="327">
                  <c:v>109916.95631364598</c:v>
                </c:pt>
                <c:pt idx="328">
                  <c:v>108817.78675050952</c:v>
                </c:pt>
                <c:pt idx="329">
                  <c:v>107729.60888300442</c:v>
                </c:pt>
                <c:pt idx="330">
                  <c:v>106652.31279417437</c:v>
                </c:pt>
                <c:pt idx="331">
                  <c:v>105585.78966623262</c:v>
                </c:pt>
                <c:pt idx="332">
                  <c:v>104529.93176957029</c:v>
                </c:pt>
                <c:pt idx="333">
                  <c:v>103484.63245187458</c:v>
                </c:pt>
                <c:pt idx="334">
                  <c:v>102449.78612735584</c:v>
                </c:pt>
                <c:pt idx="335">
                  <c:v>101425.28826608228</c:v>
                </c:pt>
                <c:pt idx="336">
                  <c:v>100411.03538342146</c:v>
                </c:pt>
                <c:pt idx="337">
                  <c:v>99406.925029587248</c:v>
                </c:pt>
                <c:pt idx="338">
                  <c:v>98412.855779291378</c:v>
                </c:pt>
                <c:pt idx="339">
                  <c:v>97428.72722149847</c:v>
                </c:pt>
                <c:pt idx="340">
                  <c:v>96454.439949283478</c:v>
                </c:pt>
                <c:pt idx="341">
                  <c:v>95489.895549790643</c:v>
                </c:pt>
                <c:pt idx="342">
                  <c:v>94534.996594292737</c:v>
                </c:pt>
                <c:pt idx="343">
                  <c:v>93589.646628349816</c:v>
                </c:pt>
                <c:pt idx="344">
                  <c:v>92653.75016206631</c:v>
                </c:pt>
                <c:pt idx="345">
                  <c:v>91727.212660445643</c:v>
                </c:pt>
                <c:pt idx="346">
                  <c:v>90809.940533841189</c:v>
                </c:pt>
                <c:pt idx="347">
                  <c:v>89901.841128502783</c:v>
                </c:pt>
                <c:pt idx="348">
                  <c:v>89002.822717217758</c:v>
                </c:pt>
                <c:pt idx="349">
                  <c:v>88112.794490045577</c:v>
                </c:pt>
                <c:pt idx="350">
                  <c:v>87231.666545145126</c:v>
                </c:pt>
                <c:pt idx="351">
                  <c:v>86359.349879693676</c:v>
                </c:pt>
                <c:pt idx="352">
                  <c:v>85495.756380896739</c:v>
                </c:pt>
                <c:pt idx="353">
                  <c:v>84640.798817087765</c:v>
                </c:pt>
                <c:pt idx="354">
                  <c:v>83794.39082891689</c:v>
                </c:pt>
                <c:pt idx="355">
                  <c:v>82956.446920627714</c:v>
                </c:pt>
                <c:pt idx="356">
                  <c:v>82126.882451421436</c:v>
                </c:pt>
                <c:pt idx="357">
                  <c:v>81305.613626907216</c:v>
                </c:pt>
                <c:pt idx="358">
                  <c:v>80492.557490638137</c:v>
                </c:pt>
                <c:pt idx="359">
                  <c:v>79687.631915731748</c:v>
                </c:pt>
                <c:pt idx="360">
                  <c:v>78890.755596574425</c:v>
                </c:pt>
                <c:pt idx="361">
                  <c:v>78101.848040608675</c:v>
                </c:pt>
                <c:pt idx="362">
                  <c:v>77320.82956020259</c:v>
                </c:pt>
                <c:pt idx="363">
                  <c:v>76547.621264600559</c:v>
                </c:pt>
                <c:pt idx="364">
                  <c:v>75782.145051954547</c:v>
                </c:pt>
                <c:pt idx="365">
                  <c:v>75024.323601434997</c:v>
                </c:pt>
                <c:pt idx="366">
                  <c:v>74274.080365420639</c:v>
                </c:pt>
                <c:pt idx="367">
                  <c:v>73531.339561766436</c:v>
                </c:pt>
                <c:pt idx="368">
                  <c:v>72796.026166148775</c:v>
                </c:pt>
                <c:pt idx="369">
                  <c:v>72068.065904487288</c:v>
                </c:pt>
                <c:pt idx="370">
                  <c:v>71347.38524544242</c:v>
                </c:pt>
                <c:pt idx="371">
                  <c:v>70633.911392987997</c:v>
                </c:pt>
                <c:pt idx="372">
                  <c:v>69927.57227905812</c:v>
                </c:pt>
                <c:pt idx="373">
                  <c:v>69228.296556267538</c:v>
                </c:pt>
                <c:pt idx="374">
                  <c:v>68536.013590704868</c:v>
                </c:pt>
                <c:pt idx="375">
                  <c:v>67850.653454797823</c:v>
                </c:pt>
                <c:pt idx="376">
                  <c:v>67172.146920249841</c:v>
                </c:pt>
                <c:pt idx="377">
                  <c:v>66500.42545104734</c:v>
                </c:pt>
                <c:pt idx="378">
                  <c:v>65835.421196536859</c:v>
                </c:pt>
                <c:pt idx="379">
                  <c:v>65177.066984571487</c:v>
                </c:pt>
                <c:pt idx="380">
                  <c:v>64525.296314725769</c:v>
                </c:pt>
                <c:pt idx="381">
                  <c:v>63880.043351578512</c:v>
                </c:pt>
                <c:pt idx="382">
                  <c:v>63241.24291806273</c:v>
                </c:pt>
                <c:pt idx="383">
                  <c:v>62608.8304888821</c:v>
                </c:pt>
                <c:pt idx="384">
                  <c:v>61982.742183993279</c:v>
                </c:pt>
                <c:pt idx="385">
                  <c:v>61362.914762153348</c:v>
                </c:pt>
                <c:pt idx="386">
                  <c:v>60749.285614531815</c:v>
                </c:pt>
                <c:pt idx="387">
                  <c:v>60141.792758386495</c:v>
                </c:pt>
                <c:pt idx="388">
                  <c:v>59540.374830802626</c:v>
                </c:pt>
                <c:pt idx="389">
                  <c:v>58944.971082494601</c:v>
                </c:pt>
                <c:pt idx="390">
                  <c:v>58355.521371669653</c:v>
                </c:pt>
                <c:pt idx="391">
                  <c:v>57771.966157952957</c:v>
                </c:pt>
                <c:pt idx="392">
                  <c:v>57194.246496373424</c:v>
                </c:pt>
                <c:pt idx="393">
                  <c:v>56622.304031409687</c:v>
                </c:pt>
                <c:pt idx="394">
                  <c:v>56056.080991095587</c:v>
                </c:pt>
                <c:pt idx="395">
                  <c:v>55495.520181184627</c:v>
                </c:pt>
                <c:pt idx="396">
                  <c:v>54940.564979372779</c:v>
                </c:pt>
                <c:pt idx="397">
                  <c:v>54391.159329579052</c:v>
                </c:pt>
                <c:pt idx="398">
                  <c:v>53847.247736283258</c:v>
                </c:pt>
                <c:pt idx="399">
                  <c:v>53308.775258920425</c:v>
                </c:pt>
                <c:pt idx="400">
                  <c:v>52775.687506331218</c:v>
                </c:pt>
                <c:pt idx="401">
                  <c:v>52247.930631267904</c:v>
                </c:pt>
                <c:pt idx="402">
                  <c:v>51725.451324955226</c:v>
                </c:pt>
                <c:pt idx="403">
                  <c:v>51208.196811705675</c:v>
                </c:pt>
                <c:pt idx="404">
                  <c:v>50696.114843588621</c:v>
                </c:pt>
                <c:pt idx="405">
                  <c:v>50189.153695152731</c:v>
                </c:pt>
                <c:pt idx="406">
                  <c:v>49687.2621582012</c:v>
                </c:pt>
                <c:pt idx="407">
                  <c:v>49190.389536619186</c:v>
                </c:pt>
                <c:pt idx="408">
                  <c:v>48698.485641252992</c:v>
                </c:pt>
                <c:pt idx="409">
                  <c:v>48211.500784840464</c:v>
                </c:pt>
                <c:pt idx="410">
                  <c:v>47729.385776992058</c:v>
                </c:pt>
                <c:pt idx="411">
                  <c:v>47252.091919222134</c:v>
                </c:pt>
                <c:pt idx="412">
                  <c:v>46779.571000029915</c:v>
                </c:pt>
                <c:pt idx="413">
                  <c:v>46311.775290029618</c:v>
                </c:pt>
                <c:pt idx="414">
                  <c:v>45848.657537129322</c:v>
                </c:pt>
                <c:pt idx="415">
                  <c:v>45390.170961758027</c:v>
                </c:pt>
                <c:pt idx="416">
                  <c:v>44936.269252140446</c:v>
                </c:pt>
                <c:pt idx="417">
                  <c:v>44486.906559619041</c:v>
                </c:pt>
                <c:pt idx="418">
                  <c:v>44042.03749402285</c:v>
                </c:pt>
                <c:pt idx="419">
                  <c:v>43601.617119082621</c:v>
                </c:pt>
                <c:pt idx="420">
                  <c:v>43165.600947891791</c:v>
                </c:pt>
                <c:pt idx="421">
                  <c:v>42733.944938412875</c:v>
                </c:pt>
                <c:pt idx="422">
                  <c:v>42306.605489028749</c:v>
                </c:pt>
                <c:pt idx="423">
                  <c:v>41883.53943413846</c:v>
                </c:pt>
                <c:pt idx="424">
                  <c:v>41464.704039797078</c:v>
                </c:pt>
                <c:pt idx="425">
                  <c:v>41050.056999399108</c:v>
                </c:pt>
                <c:pt idx="426">
                  <c:v>40639.556429405115</c:v>
                </c:pt>
                <c:pt idx="427">
                  <c:v>40233.160865111066</c:v>
                </c:pt>
                <c:pt idx="428">
                  <c:v>39830.829256459954</c:v>
                </c:pt>
                <c:pt idx="429">
                  <c:v>39432.520963895353</c:v>
                </c:pt>
                <c:pt idx="430">
                  <c:v>39038.195754256398</c:v>
                </c:pt>
                <c:pt idx="431">
                  <c:v>38647.813796713832</c:v>
                </c:pt>
                <c:pt idx="432">
                  <c:v>38261.335658746691</c:v>
                </c:pt>
                <c:pt idx="433">
                  <c:v>37878.722302159222</c:v>
                </c:pt>
                <c:pt idx="434">
                  <c:v>37499.935079137627</c:v>
                </c:pt>
                <c:pt idx="435">
                  <c:v>37124.935728346252</c:v>
                </c:pt>
                <c:pt idx="436">
                  <c:v>36753.686371062788</c:v>
                </c:pt>
                <c:pt idx="437">
                  <c:v>36386.149507352158</c:v>
                </c:pt>
                <c:pt idx="438">
                  <c:v>36022.288012278637</c:v>
                </c:pt>
                <c:pt idx="439">
                  <c:v>35662.065132155847</c:v>
                </c:pt>
                <c:pt idx="440">
                  <c:v>35305.444480834289</c:v>
                </c:pt>
                <c:pt idx="441">
                  <c:v>34952.390036025943</c:v>
                </c:pt>
                <c:pt idx="442">
                  <c:v>34602.866135665681</c:v>
                </c:pt>
                <c:pt idx="443">
                  <c:v>34256.837474309024</c:v>
                </c:pt>
                <c:pt idx="444">
                  <c:v>33914.269099565936</c:v>
                </c:pt>
                <c:pt idx="445">
                  <c:v>33575.126408570279</c:v>
                </c:pt>
                <c:pt idx="446">
                  <c:v>33239.375144484577</c:v>
                </c:pt>
                <c:pt idx="447">
                  <c:v>32906.981393039729</c:v>
                </c:pt>
                <c:pt idx="448">
                  <c:v>32577.911579109332</c:v>
                </c:pt>
                <c:pt idx="449">
                  <c:v>32252.132463318238</c:v>
                </c:pt>
                <c:pt idx="450">
                  <c:v>31929.611138685053</c:v>
                </c:pt>
                <c:pt idx="451">
                  <c:v>31610.315027298202</c:v>
                </c:pt>
                <c:pt idx="452">
                  <c:v>31294.21187702522</c:v>
                </c:pt>
                <c:pt idx="453">
                  <c:v>30981.269758254966</c:v>
                </c:pt>
                <c:pt idx="454">
                  <c:v>30671.457060672416</c:v>
                </c:pt>
                <c:pt idx="455">
                  <c:v>30364.742490065692</c:v>
                </c:pt>
                <c:pt idx="456">
                  <c:v>30061.095065165035</c:v>
                </c:pt>
                <c:pt idx="457">
                  <c:v>29760.484114513383</c:v>
                </c:pt>
                <c:pt idx="458">
                  <c:v>29462.879273368249</c:v>
                </c:pt>
                <c:pt idx="459">
                  <c:v>29168.250480634568</c:v>
                </c:pt>
                <c:pt idx="460">
                  <c:v>28876.56797582822</c:v>
                </c:pt>
                <c:pt idx="461">
                  <c:v>28587.802296069938</c:v>
                </c:pt>
                <c:pt idx="462">
                  <c:v>28301.924273109238</c:v>
                </c:pt>
                <c:pt idx="463">
                  <c:v>28018.905030378144</c:v>
                </c:pt>
                <c:pt idx="464">
                  <c:v>27738.715980074361</c:v>
                </c:pt>
                <c:pt idx="465">
                  <c:v>27461.328820273618</c:v>
                </c:pt>
                <c:pt idx="466">
                  <c:v>27186.715532070881</c:v>
                </c:pt>
                <c:pt idx="467">
                  <c:v>26914.848376750171</c:v>
                </c:pt>
                <c:pt idx="468">
                  <c:v>26645.69989298267</c:v>
                </c:pt>
                <c:pt idx="469">
                  <c:v>26379.242894052844</c:v>
                </c:pt>
                <c:pt idx="470">
                  <c:v>26115.450465112317</c:v>
                </c:pt>
                <c:pt idx="471">
                  <c:v>25854.295960461193</c:v>
                </c:pt>
                <c:pt idx="472">
                  <c:v>25595.753000856581</c:v>
                </c:pt>
                <c:pt idx="473">
                  <c:v>25339.795470848014</c:v>
                </c:pt>
                <c:pt idx="474">
                  <c:v>25086.397516139532</c:v>
                </c:pt>
                <c:pt idx="475">
                  <c:v>24835.533540978136</c:v>
                </c:pt>
                <c:pt idx="476">
                  <c:v>24587.178205568354</c:v>
                </c:pt>
                <c:pt idx="477">
                  <c:v>24341.306423512669</c:v>
                </c:pt>
                <c:pt idx="478">
                  <c:v>24097.893359277543</c:v>
                </c:pt>
                <c:pt idx="479">
                  <c:v>23856.914425684769</c:v>
                </c:pt>
                <c:pt idx="480">
                  <c:v>23618.345281427919</c:v>
                </c:pt>
                <c:pt idx="481">
                  <c:v>23382.16182861364</c:v>
                </c:pt>
                <c:pt idx="482">
                  <c:v>23148.340210327504</c:v>
                </c:pt>
                <c:pt idx="483">
                  <c:v>22916.856808224227</c:v>
                </c:pt>
                <c:pt idx="484">
                  <c:v>22687.688240141986</c:v>
                </c:pt>
                <c:pt idx="485">
                  <c:v>22460.811357740567</c:v>
                </c:pt>
                <c:pt idx="486">
                  <c:v>22236.20324416316</c:v>
                </c:pt>
                <c:pt idx="487">
                  <c:v>22013.841211721527</c:v>
                </c:pt>
                <c:pt idx="488">
                  <c:v>21793.702799604311</c:v>
                </c:pt>
                <c:pt idx="489">
                  <c:v>21575.765771608269</c:v>
                </c:pt>
                <c:pt idx="490">
                  <c:v>21360.008113892185</c:v>
                </c:pt>
                <c:pt idx="491">
                  <c:v>21146.408032753265</c:v>
                </c:pt>
                <c:pt idx="492">
                  <c:v>20934.943952425732</c:v>
                </c:pt>
                <c:pt idx="493">
                  <c:v>20725.594512901476</c:v>
                </c:pt>
                <c:pt idx="494">
                  <c:v>20518.338567772462</c:v>
                </c:pt>
                <c:pt idx="495">
                  <c:v>20313.155182094735</c:v>
                </c:pt>
                <c:pt idx="496">
                  <c:v>20110.023630273787</c:v>
                </c:pt>
                <c:pt idx="497">
                  <c:v>19908.92339397105</c:v>
                </c:pt>
                <c:pt idx="498">
                  <c:v>19709.83416003134</c:v>
                </c:pt>
                <c:pt idx="499">
                  <c:v>19512.735818431025</c:v>
                </c:pt>
                <c:pt idx="500">
                  <c:v>19317.608460246716</c:v>
                </c:pt>
                <c:pt idx="501">
                  <c:v>19124.43237564425</c:v>
                </c:pt>
                <c:pt idx="502">
                  <c:v>18933.188051887806</c:v>
                </c:pt>
                <c:pt idx="503">
                  <c:v>18743.856171368927</c:v>
                </c:pt>
                <c:pt idx="504">
                  <c:v>18556.417609655236</c:v>
                </c:pt>
                <c:pt idx="505">
                  <c:v>18370.853433558685</c:v>
                </c:pt>
                <c:pt idx="506">
                  <c:v>18187.144899223098</c:v>
                </c:pt>
                <c:pt idx="507">
                  <c:v>18005.273450230867</c:v>
                </c:pt>
                <c:pt idx="508">
                  <c:v>17825.220715728559</c:v>
                </c:pt>
                <c:pt idx="509">
                  <c:v>17646.968508571274</c:v>
                </c:pt>
                <c:pt idx="510">
                  <c:v>17470.498823485559</c:v>
                </c:pt>
                <c:pt idx="511">
                  <c:v>17295.793835250704</c:v>
                </c:pt>
                <c:pt idx="512">
                  <c:v>17122.835896898196</c:v>
                </c:pt>
                <c:pt idx="513">
                  <c:v>16951.607537929212</c:v>
                </c:pt>
                <c:pt idx="514">
                  <c:v>16782.091462549921</c:v>
                </c:pt>
                <c:pt idx="515">
                  <c:v>16614.270547924421</c:v>
                </c:pt>
                <c:pt idx="516">
                  <c:v>16448.127842445178</c:v>
                </c:pt>
                <c:pt idx="517">
                  <c:v>16283.646564020726</c:v>
                </c:pt>
                <c:pt idx="518">
                  <c:v>16120.810098380518</c:v>
                </c:pt>
                <c:pt idx="519">
                  <c:v>15959.601997396712</c:v>
                </c:pt>
                <c:pt idx="520">
                  <c:v>15800.005977422745</c:v>
                </c:pt>
                <c:pt idx="521">
                  <c:v>15642.005917648517</c:v>
                </c:pt>
                <c:pt idx="522">
                  <c:v>15485.585858472032</c:v>
                </c:pt>
                <c:pt idx="523">
                  <c:v>15330.729999887311</c:v>
                </c:pt>
                <c:pt idx="524">
                  <c:v>15177.422699888439</c:v>
                </c:pt>
                <c:pt idx="525">
                  <c:v>15025.648472889554</c:v>
                </c:pt>
                <c:pt idx="526">
                  <c:v>14875.391988160658</c:v>
                </c:pt>
                <c:pt idx="527">
                  <c:v>14726.638068279051</c:v>
                </c:pt>
                <c:pt idx="528">
                  <c:v>14579.37168759626</c:v>
                </c:pt>
                <c:pt idx="529">
                  <c:v>14433.577970720296</c:v>
                </c:pt>
                <c:pt idx="530">
                  <c:v>14289.242191013092</c:v>
                </c:pt>
                <c:pt idx="531">
                  <c:v>14146.349769102961</c:v>
                </c:pt>
                <c:pt idx="532">
                  <c:v>14004.886271411931</c:v>
                </c:pt>
                <c:pt idx="533">
                  <c:v>13864.837408697811</c:v>
                </c:pt>
                <c:pt idx="534">
                  <c:v>13726.189034610832</c:v>
                </c:pt>
                <c:pt idx="535">
                  <c:v>13588.927144264724</c:v>
                </c:pt>
                <c:pt idx="536">
                  <c:v>13453.037872822077</c:v>
                </c:pt>
                <c:pt idx="537">
                  <c:v>13318.507494093856</c:v>
                </c:pt>
                <c:pt idx="538">
                  <c:v>13185.322419152917</c:v>
                </c:pt>
                <c:pt idx="539">
                  <c:v>13053.469194961388</c:v>
                </c:pt>
                <c:pt idx="540">
                  <c:v>12922.934503011775</c:v>
                </c:pt>
                <c:pt idx="541">
                  <c:v>12793.705157981656</c:v>
                </c:pt>
                <c:pt idx="542">
                  <c:v>12665.76810640184</c:v>
                </c:pt>
                <c:pt idx="543">
                  <c:v>12539.110425337822</c:v>
                </c:pt>
                <c:pt idx="544">
                  <c:v>12413.719321084443</c:v>
                </c:pt>
                <c:pt idx="545">
                  <c:v>12289.582127873598</c:v>
                </c:pt>
                <c:pt idx="546">
                  <c:v>12166.686306594862</c:v>
                </c:pt>
                <c:pt idx="547">
                  <c:v>12045.019443528914</c:v>
                </c:pt>
                <c:pt idx="548">
                  <c:v>11924.569249093625</c:v>
                </c:pt>
                <c:pt idx="549">
                  <c:v>11805.323556602689</c:v>
                </c:pt>
                <c:pt idx="550">
                  <c:v>11687.270321036662</c:v>
                </c:pt>
                <c:pt idx="551">
                  <c:v>11570.397617826295</c:v>
                </c:pt>
                <c:pt idx="552">
                  <c:v>11454.693641648031</c:v>
                </c:pt>
                <c:pt idx="553">
                  <c:v>11340.146705231551</c:v>
                </c:pt>
                <c:pt idx="554">
                  <c:v>11226.745238179235</c:v>
                </c:pt>
                <c:pt idx="555">
                  <c:v>11114.477785797442</c:v>
                </c:pt>
                <c:pt idx="556">
                  <c:v>11003.333007939467</c:v>
                </c:pt>
                <c:pt idx="557">
                  <c:v>10893.299677860072</c:v>
                </c:pt>
                <c:pt idx="558">
                  <c:v>10784.36668108147</c:v>
                </c:pt>
                <c:pt idx="559">
                  <c:v>10676.523014270655</c:v>
                </c:pt>
                <c:pt idx="560">
                  <c:v>10569.757784127949</c:v>
                </c:pt>
                <c:pt idx="561">
                  <c:v>10464.060206286669</c:v>
                </c:pt>
                <c:pt idx="562">
                  <c:v>10359.419604223802</c:v>
                </c:pt>
                <c:pt idx="563">
                  <c:v>10255.825408181563</c:v>
                </c:pt>
                <c:pt idx="564">
                  <c:v>10153.267154099747</c:v>
                </c:pt>
                <c:pt idx="565">
                  <c:v>10051.73448255875</c:v>
                </c:pt>
                <c:pt idx="566">
                  <c:v>9951.2171377331615</c:v>
                </c:pt>
                <c:pt idx="567">
                  <c:v>9851.70496635583</c:v>
                </c:pt>
                <c:pt idx="568">
                  <c:v>9753.1879166922718</c:v>
                </c:pt>
                <c:pt idx="569">
                  <c:v>9655.6560375253484</c:v>
                </c:pt>
                <c:pt idx="570">
                  <c:v>9559.0994771500955</c:v>
                </c:pt>
                <c:pt idx="571">
                  <c:v>9463.5084823785946</c:v>
                </c:pt>
                <c:pt idx="572">
                  <c:v>9368.8733975548093</c:v>
                </c:pt>
                <c:pt idx="573">
                  <c:v>9275.1846635792608</c:v>
                </c:pt>
                <c:pt idx="574">
                  <c:v>9182.4328169434684</c:v>
                </c:pt>
                <c:pt idx="575">
                  <c:v>9090.6084887740344</c:v>
                </c:pt>
                <c:pt idx="576">
                  <c:v>8999.7024038862946</c:v>
                </c:pt>
                <c:pt idx="577">
                  <c:v>8909.7053798474317</c:v>
                </c:pt>
                <c:pt idx="578">
                  <c:v>8820.6083260489577</c:v>
                </c:pt>
                <c:pt idx="579">
                  <c:v>8732.4022427884684</c:v>
                </c:pt>
                <c:pt idx="580">
                  <c:v>8645.0782203605831</c:v>
                </c:pt>
                <c:pt idx="581">
                  <c:v>8558.6274381569765</c:v>
                </c:pt>
                <c:pt idx="582">
                  <c:v>8473.0411637754059</c:v>
                </c:pt>
                <c:pt idx="583">
                  <c:v>8388.3107521376514</c:v>
                </c:pt>
                <c:pt idx="584">
                  <c:v>8304.4276446162748</c:v>
                </c:pt>
                <c:pt idx="585">
                  <c:v>8221.3833681701126</c:v>
                </c:pt>
                <c:pt idx="586">
                  <c:v>8139.169534488411</c:v>
                </c:pt>
                <c:pt idx="587">
                  <c:v>8057.7778391435268</c:v>
                </c:pt>
                <c:pt idx="588">
                  <c:v>7977.2000607520913</c:v>
                </c:pt>
                <c:pt idx="589">
                  <c:v>7897.4280601445707</c:v>
                </c:pt>
                <c:pt idx="590">
                  <c:v>7818.4537795431252</c:v>
                </c:pt>
                <c:pt idx="591">
                  <c:v>7740.2692417476937</c:v>
                </c:pt>
                <c:pt idx="592">
                  <c:v>7662.8665493302169</c:v>
                </c:pt>
                <c:pt idx="593">
                  <c:v>7586.237883836915</c:v>
                </c:pt>
                <c:pt idx="594">
                  <c:v>7510.3755049985457</c:v>
                </c:pt>
                <c:pt idx="595">
                  <c:v>7435.2717499485598</c:v>
                </c:pt>
                <c:pt idx="596">
                  <c:v>7360.9190324490737</c:v>
                </c:pt>
                <c:pt idx="597">
                  <c:v>7287.3098421245832</c:v>
                </c:pt>
                <c:pt idx="598">
                  <c:v>7214.436743703337</c:v>
                </c:pt>
                <c:pt idx="599">
                  <c:v>7142.292376266304</c:v>
                </c:pt>
                <c:pt idx="600">
                  <c:v>7070.8694525036408</c:v>
                </c:pt>
                <c:pt idx="601">
                  <c:v>7000.1607579786041</c:v>
                </c:pt>
                <c:pt idx="602">
                  <c:v>6930.1591503988184</c:v>
                </c:pt>
                <c:pt idx="603">
                  <c:v>6860.8575588948297</c:v>
                </c:pt>
                <c:pt idx="604">
                  <c:v>6792.2489833058817</c:v>
                </c:pt>
                <c:pt idx="605">
                  <c:v>6724.3264934728231</c:v>
                </c:pt>
                <c:pt idx="606">
                  <c:v>6657.0832285380948</c:v>
                </c:pt>
                <c:pt idx="607">
                  <c:v>6590.5123962527141</c:v>
                </c:pt>
                <c:pt idx="608">
                  <c:v>6524.6072722901872</c:v>
                </c:pt>
                <c:pt idx="609">
                  <c:v>6459.3611995672854</c:v>
                </c:pt>
                <c:pt idx="610">
                  <c:v>6394.7675875716122</c:v>
                </c:pt>
                <c:pt idx="611">
                  <c:v>6330.8199116958958</c:v>
                </c:pt>
                <c:pt idx="612">
                  <c:v>6267.5117125789366</c:v>
                </c:pt>
                <c:pt idx="613">
                  <c:v>6204.8365954531473</c:v>
                </c:pt>
                <c:pt idx="614">
                  <c:v>6142.7882294986157</c:v>
                </c:pt>
                <c:pt idx="615">
                  <c:v>6081.3603472036293</c:v>
                </c:pt>
                <c:pt idx="616">
                  <c:v>6020.5467437315929</c:v>
                </c:pt>
                <c:pt idx="617">
                  <c:v>5960.3412762942771</c:v>
                </c:pt>
                <c:pt idx="618">
                  <c:v>5900.7378635313344</c:v>
                </c:pt>
                <c:pt idx="619">
                  <c:v>5841.7304848960212</c:v>
                </c:pt>
                <c:pt idx="620">
                  <c:v>5783.313180047061</c:v>
                </c:pt>
                <c:pt idx="621">
                  <c:v>5725.4800482465907</c:v>
                </c:pt>
                <c:pt idx="622">
                  <c:v>5668.225247764125</c:v>
                </c:pt>
                <c:pt idx="623">
                  <c:v>5611.5429952864833</c:v>
                </c:pt>
                <c:pt idx="624">
                  <c:v>5555.4275653336181</c:v>
                </c:pt>
                <c:pt idx="625">
                  <c:v>5499.8732896802821</c:v>
                </c:pt>
                <c:pt idx="626">
                  <c:v>5444.8745567834794</c:v>
                </c:pt>
                <c:pt idx="627">
                  <c:v>5390.4258112156449</c:v>
                </c:pt>
                <c:pt idx="628">
                  <c:v>5336.5215531034883</c:v>
                </c:pt>
                <c:pt idx="629">
                  <c:v>5283.1563375724536</c:v>
                </c:pt>
                <c:pt idx="630">
                  <c:v>5230.3247741967289</c:v>
                </c:pt>
                <c:pt idx="631">
                  <c:v>5178.0215264547614</c:v>
                </c:pt>
                <c:pt idx="632">
                  <c:v>5126.2413111902142</c:v>
                </c:pt>
                <c:pt idx="633">
                  <c:v>5074.9788980783123</c:v>
                </c:pt>
                <c:pt idx="634">
                  <c:v>5024.2291090975295</c:v>
                </c:pt>
                <c:pt idx="635">
                  <c:v>4973.9868180065541</c:v>
                </c:pt>
                <c:pt idx="636">
                  <c:v>4924.2469498264882</c:v>
                </c:pt>
                <c:pt idx="637">
                  <c:v>4875.0044803282235</c:v>
                </c:pt>
                <c:pt idx="638">
                  <c:v>4826.2544355249411</c:v>
                </c:pt>
                <c:pt idx="639">
                  <c:v>4777.9918911696914</c:v>
                </c:pt>
                <c:pt idx="640">
                  <c:v>4730.2119722579946</c:v>
                </c:pt>
                <c:pt idx="641">
                  <c:v>4682.9098525354148</c:v>
                </c:pt>
                <c:pt idx="642">
                  <c:v>4636.0807540100604</c:v>
                </c:pt>
                <c:pt idx="643">
                  <c:v>4589.7199464699597</c:v>
                </c:pt>
                <c:pt idx="644">
                  <c:v>4543.8227470052598</c:v>
                </c:pt>
                <c:pt idx="645">
                  <c:v>4498.3845195352069</c:v>
                </c:pt>
                <c:pt idx="646">
                  <c:v>4453.400674339855</c:v>
                </c:pt>
                <c:pt idx="647">
                  <c:v>4408.866667596456</c:v>
                </c:pt>
                <c:pt idx="648">
                  <c:v>4364.7780009204916</c:v>
                </c:pt>
                <c:pt idx="649">
                  <c:v>4321.1302209112864</c:v>
                </c:pt>
                <c:pt idx="650">
                  <c:v>4277.9189187021739</c:v>
                </c:pt>
                <c:pt idx="651">
                  <c:v>4235.1397295151519</c:v>
                </c:pt>
                <c:pt idx="652">
                  <c:v>4192.7883322200005</c:v>
                </c:pt>
                <c:pt idx="653">
                  <c:v>4150.8604488978008</c:v>
                </c:pt>
                <c:pt idx="654">
                  <c:v>4109.3518444088231</c:v>
                </c:pt>
                <c:pt idx="655">
                  <c:v>4068.2583259647349</c:v>
                </c:pt>
                <c:pt idx="656">
                  <c:v>4027.5757427050876</c:v>
                </c:pt>
                <c:pt idx="657">
                  <c:v>3987.2999852780367</c:v>
                </c:pt>
                <c:pt idx="658">
                  <c:v>3947.4269854252561</c:v>
                </c:pt>
                <c:pt idx="659">
                  <c:v>3907.9527155710034</c:v>
                </c:pt>
                <c:pt idx="660">
                  <c:v>3868.8731884152935</c:v>
                </c:pt>
                <c:pt idx="661">
                  <c:v>3830.1844565311403</c:v>
                </c:pt>
                <c:pt idx="662">
                  <c:v>3791.8826119658288</c:v>
                </c:pt>
                <c:pt idx="663">
                  <c:v>3753.9637858461706</c:v>
                </c:pt>
                <c:pt idx="664">
                  <c:v>3716.4241479877087</c:v>
                </c:pt>
                <c:pt idx="665">
                  <c:v>3679.2599065078316</c:v>
                </c:pt>
                <c:pt idx="666">
                  <c:v>3642.4673074427533</c:v>
                </c:pt>
                <c:pt idx="667">
                  <c:v>3606.0426343683257</c:v>
                </c:pt>
                <c:pt idx="668">
                  <c:v>3569.9822080246422</c:v>
                </c:pt>
                <c:pt idx="669">
                  <c:v>3534.2823859443956</c:v>
                </c:pt>
                <c:pt idx="670">
                  <c:v>3498.9395620849518</c:v>
                </c:pt>
                <c:pt idx="671">
                  <c:v>3463.9501664641025</c:v>
                </c:pt>
                <c:pt idx="672">
                  <c:v>3429.3106647994614</c:v>
                </c:pt>
                <c:pt idx="673">
                  <c:v>3395.0175581514668</c:v>
                </c:pt>
                <c:pt idx="674">
                  <c:v>3361.0673825699523</c:v>
                </c:pt>
                <c:pt idx="675">
                  <c:v>3327.4567087442529</c:v>
                </c:pt>
                <c:pt idx="676">
                  <c:v>3294.1821416568105</c:v>
                </c:pt>
                <c:pt idx="677">
                  <c:v>3261.2403202402425</c:v>
                </c:pt>
                <c:pt idx="678">
                  <c:v>3228.6279170378398</c:v>
                </c:pt>
                <c:pt idx="679">
                  <c:v>3196.3416378674615</c:v>
                </c:pt>
                <c:pt idx="680">
                  <c:v>3164.3782214887869</c:v>
                </c:pt>
                <c:pt idx="681">
                  <c:v>3132.7344392738992</c:v>
                </c:pt>
                <c:pt idx="682">
                  <c:v>3101.40709488116</c:v>
                </c:pt>
                <c:pt idx="683">
                  <c:v>3070.3930239323486</c:v>
                </c:pt>
                <c:pt idx="684">
                  <c:v>3039.6890936930249</c:v>
                </c:pt>
                <c:pt idx="685">
                  <c:v>3009.2922027560949</c:v>
                </c:pt>
                <c:pt idx="686">
                  <c:v>2979.1992807285337</c:v>
                </c:pt>
                <c:pt idx="687">
                  <c:v>2949.4072879212486</c:v>
                </c:pt>
                <c:pt idx="688">
                  <c:v>2919.913215042036</c:v>
                </c:pt>
                <c:pt idx="689">
                  <c:v>2890.7140828916154</c:v>
                </c:pt>
                <c:pt idx="690">
                  <c:v>2861.8069420626994</c:v>
                </c:pt>
                <c:pt idx="691">
                  <c:v>2833.1888726420725</c:v>
                </c:pt>
                <c:pt idx="692">
                  <c:v>2804.8569839156517</c:v>
                </c:pt>
                <c:pt idx="693">
                  <c:v>2776.808414076495</c:v>
                </c:pt>
                <c:pt idx="694">
                  <c:v>2749.0403299357299</c:v>
                </c:pt>
                <c:pt idx="695">
                  <c:v>2721.5499266363727</c:v>
                </c:pt>
                <c:pt idx="696">
                  <c:v>2694.3344273700091</c:v>
                </c:pt>
                <c:pt idx="697">
                  <c:v>2667.3910830963091</c:v>
                </c:pt>
                <c:pt idx="698">
                  <c:v>2640.7171722653461</c:v>
                </c:pt>
                <c:pt idx="699">
                  <c:v>2614.3100005426927</c:v>
                </c:pt>
                <c:pt idx="700">
                  <c:v>2588.166900537266</c:v>
                </c:pt>
                <c:pt idx="701">
                  <c:v>2562.2852315318933</c:v>
                </c:pt>
                <c:pt idx="702">
                  <c:v>2536.6623792165742</c:v>
                </c:pt>
                <c:pt idx="703">
                  <c:v>2511.2957554244085</c:v>
                </c:pt>
                <c:pt idx="704">
                  <c:v>2486.1827978701644</c:v>
                </c:pt>
                <c:pt idx="705">
                  <c:v>2461.3209698914629</c:v>
                </c:pt>
                <c:pt idx="706">
                  <c:v>2436.7077601925484</c:v>
                </c:pt>
                <c:pt idx="707">
                  <c:v>2412.3406825906231</c:v>
                </c:pt>
                <c:pt idx="708">
                  <c:v>2388.2172757647168</c:v>
                </c:pt>
                <c:pt idx="709">
                  <c:v>2364.3351030070694</c:v>
                </c:pt>
                <c:pt idx="710">
                  <c:v>2340.6917519769986</c:v>
                </c:pt>
                <c:pt idx="711">
                  <c:v>2317.2848344572285</c:v>
                </c:pt>
                <c:pt idx="712">
                  <c:v>2294.1119861126563</c:v>
                </c:pt>
                <c:pt idx="713">
                  <c:v>2271.1708662515298</c:v>
                </c:pt>
                <c:pt idx="714">
                  <c:v>2248.4591575890145</c:v>
                </c:pt>
                <c:pt idx="715">
                  <c:v>2225.9745660131243</c:v>
                </c:pt>
                <c:pt idx="716">
                  <c:v>2203.7148203529932</c:v>
                </c:pt>
                <c:pt idx="717">
                  <c:v>2181.6776721494634</c:v>
                </c:pt>
                <c:pt idx="718">
                  <c:v>2159.8608954279689</c:v>
                </c:pt>
                <c:pt idx="719">
                  <c:v>2138.2622864736891</c:v>
                </c:pt>
                <c:pt idx="720">
                  <c:v>2116.8796636089523</c:v>
                </c:pt>
                <c:pt idx="721">
                  <c:v>2095.7108669728627</c:v>
                </c:pt>
                <c:pt idx="722">
                  <c:v>2074.753758303134</c:v>
                </c:pt>
                <c:pt idx="723">
                  <c:v>2054.0062207201026</c:v>
                </c:pt>
                <c:pt idx="724">
                  <c:v>2033.4661585129015</c:v>
                </c:pt>
                <c:pt idx="725">
                  <c:v>2013.1314969277726</c:v>
                </c:pt>
                <c:pt idx="726">
                  <c:v>1993.0001819584947</c:v>
                </c:pt>
                <c:pt idx="727">
                  <c:v>1973.0701801389098</c:v>
                </c:pt>
                <c:pt idx="728">
                  <c:v>1953.3394783375206</c:v>
                </c:pt>
                <c:pt idx="729">
                  <c:v>1933.8060835541455</c:v>
                </c:pt>
                <c:pt idx="730">
                  <c:v>1914.4680227186041</c:v>
                </c:pt>
                <c:pt idx="731">
                  <c:v>1895.3233424914181</c:v>
                </c:pt>
                <c:pt idx="732">
                  <c:v>1876.3701090665038</c:v>
                </c:pt>
                <c:pt idx="733">
                  <c:v>1857.6064079758387</c:v>
                </c:pt>
                <c:pt idx="734">
                  <c:v>1839.0303438960802</c:v>
                </c:pt>
                <c:pt idx="735">
                  <c:v>1820.6400404571193</c:v>
                </c:pt>
                <c:pt idx="736">
                  <c:v>1802.4336400525481</c:v>
                </c:pt>
                <c:pt idx="737">
                  <c:v>1784.4093036520226</c:v>
                </c:pt>
                <c:pt idx="738">
                  <c:v>1766.5652106155023</c:v>
                </c:pt>
                <c:pt idx="739">
                  <c:v>1748.8995585093473</c:v>
                </c:pt>
                <c:pt idx="740">
                  <c:v>1731.4105629242538</c:v>
                </c:pt>
                <c:pt idx="741">
                  <c:v>1714.0964572950113</c:v>
                </c:pt>
                <c:pt idx="742">
                  <c:v>1696.9554927220611</c:v>
                </c:pt>
                <c:pt idx="743">
                  <c:v>1679.9859377948405</c:v>
                </c:pt>
                <c:pt idx="744">
                  <c:v>1663.1860784168921</c:v>
                </c:pt>
                <c:pt idx="745">
                  <c:v>1646.5542176327231</c:v>
                </c:pt>
                <c:pt idx="746">
                  <c:v>1630.0886754563958</c:v>
                </c:pt>
                <c:pt idx="747">
                  <c:v>1613.7877887018319</c:v>
                </c:pt>
                <c:pt idx="748">
                  <c:v>1597.6499108148137</c:v>
                </c:pt>
                <c:pt idx="749">
                  <c:v>1581.6734117066655</c:v>
                </c:pt>
                <c:pt idx="750">
                  <c:v>1565.8566775895988</c:v>
                </c:pt>
                <c:pt idx="751">
                  <c:v>1550.1981108137029</c:v>
                </c:pt>
                <c:pt idx="752">
                  <c:v>1534.6961297055659</c:v>
                </c:pt>
                <c:pt idx="753">
                  <c:v>1519.3491684085102</c:v>
                </c:pt>
                <c:pt idx="754">
                  <c:v>1504.1556767244251</c:v>
                </c:pt>
                <c:pt idx="755">
                  <c:v>1489.1141199571809</c:v>
                </c:pt>
                <c:pt idx="756">
                  <c:v>1474.2229787576091</c:v>
                </c:pt>
                <c:pt idx="757">
                  <c:v>1459.4807489700329</c:v>
                </c:pt>
                <c:pt idx="758">
                  <c:v>1444.8859414803326</c:v>
                </c:pt>
                <c:pt idx="759">
                  <c:v>1430.4370820655292</c:v>
                </c:pt>
                <c:pt idx="760">
                  <c:v>1416.1327112448739</c:v>
                </c:pt>
                <c:pt idx="761">
                  <c:v>1401.9713841324251</c:v>
                </c:pt>
                <c:pt idx="762">
                  <c:v>1387.9516702911008</c:v>
                </c:pt>
                <c:pt idx="763">
                  <c:v>1374.0721535881896</c:v>
                </c:pt>
                <c:pt idx="764">
                  <c:v>1360.3314320523077</c:v>
                </c:pt>
                <c:pt idx="765">
                  <c:v>1346.7281177317846</c:v>
                </c:pt>
                <c:pt idx="766">
                  <c:v>1333.2608365544668</c:v>
                </c:pt>
                <c:pt idx="767">
                  <c:v>1319.928228188922</c:v>
                </c:pt>
                <c:pt idx="768">
                  <c:v>1306.7289459070328</c:v>
                </c:pt>
                <c:pt idx="769">
                  <c:v>1293.6616564479625</c:v>
                </c:pt>
                <c:pt idx="770">
                  <c:v>1280.7250398834829</c:v>
                </c:pt>
                <c:pt idx="771">
                  <c:v>1267.917789484648</c:v>
                </c:pt>
                <c:pt idx="772">
                  <c:v>1255.2386115898014</c:v>
                </c:pt>
                <c:pt idx="773">
                  <c:v>1242.6862254739033</c:v>
                </c:pt>
                <c:pt idx="774">
                  <c:v>1230.2593632191642</c:v>
                </c:pt>
                <c:pt idx="775">
                  <c:v>1217.9567695869725</c:v>
                </c:pt>
                <c:pt idx="776">
                  <c:v>1205.7772018911028</c:v>
                </c:pt>
                <c:pt idx="777">
                  <c:v>1193.7194298721918</c:v>
                </c:pt>
                <c:pt idx="778">
                  <c:v>1181.7822355734697</c:v>
                </c:pt>
                <c:pt idx="779">
                  <c:v>1169.964413217735</c:v>
                </c:pt>
                <c:pt idx="780">
                  <c:v>1158.2647690855576</c:v>
                </c:pt>
                <c:pt idx="781">
                  <c:v>1146.6821213947021</c:v>
                </c:pt>
                <c:pt idx="782">
                  <c:v>1135.2153001807551</c:v>
                </c:pt>
                <c:pt idx="783">
                  <c:v>1123.8631471789474</c:v>
                </c:pt>
                <c:pt idx="784">
                  <c:v>1112.624515707158</c:v>
                </c:pt>
                <c:pt idx="785">
                  <c:v>1101.4982705500865</c:v>
                </c:pt>
                <c:pt idx="786">
                  <c:v>1090.4832878445857</c:v>
                </c:pt>
                <c:pt idx="787">
                  <c:v>1079.5784549661398</c:v>
                </c:pt>
                <c:pt idx="788">
                  <c:v>1068.7826704164784</c:v>
                </c:pt>
                <c:pt idx="789">
                  <c:v>1058.0948437123136</c:v>
                </c:pt>
                <c:pt idx="790">
                  <c:v>1047.5138952751904</c:v>
                </c:pt>
                <c:pt idx="791">
                  <c:v>1037.0387563224385</c:v>
                </c:pt>
                <c:pt idx="792">
                  <c:v>1026.6683687592142</c:v>
                </c:pt>
                <c:pt idx="793">
                  <c:v>1016.4016850716221</c:v>
                </c:pt>
                <c:pt idx="794">
                  <c:v>1006.2376682209058</c:v>
                </c:pt>
                <c:pt idx="795">
                  <c:v>996.17529153869668</c:v>
                </c:pt>
                <c:pt idx="796">
                  <c:v>986.21353862330966</c:v>
                </c:pt>
                <c:pt idx="797">
                  <c:v>976.35140323707651</c:v>
                </c:pt>
                <c:pt idx="798">
                  <c:v>966.58788920470579</c:v>
                </c:pt>
                <c:pt idx="799">
                  <c:v>956.9220103126587</c:v>
                </c:pt>
                <c:pt idx="800">
                  <c:v>947.35279020953215</c:v>
                </c:pt>
                <c:pt idx="801">
                  <c:v>937.87926230743676</c:v>
                </c:pt>
                <c:pt idx="802">
                  <c:v>928.50046968436243</c:v>
                </c:pt>
                <c:pt idx="803">
                  <c:v>919.21546498751877</c:v>
                </c:pt>
                <c:pt idx="804">
                  <c:v>910.02331033764358</c:v>
                </c:pt>
                <c:pt idx="805">
                  <c:v>900.92307723426711</c:v>
                </c:pt>
                <c:pt idx="806">
                  <c:v>891.91384646192444</c:v>
                </c:pt>
                <c:pt idx="807">
                  <c:v>882.99470799730523</c:v>
                </c:pt>
                <c:pt idx="808">
                  <c:v>874.16476091733216</c:v>
                </c:pt>
                <c:pt idx="809">
                  <c:v>865.4231133081588</c:v>
                </c:pt>
                <c:pt idx="810">
                  <c:v>856.76888217507724</c:v>
                </c:pt>
                <c:pt idx="811">
                  <c:v>848.2011933533264</c:v>
                </c:pt>
                <c:pt idx="812">
                  <c:v>839.71918141979313</c:v>
                </c:pt>
                <c:pt idx="813">
                  <c:v>831.32198960559515</c:v>
                </c:pt>
                <c:pt idx="814">
                  <c:v>823.00876970953914</c:v>
                </c:pt>
                <c:pt idx="815">
                  <c:v>814.77868201244371</c:v>
                </c:pt>
                <c:pt idx="816">
                  <c:v>806.63089519231926</c:v>
                </c:pt>
                <c:pt idx="817">
                  <c:v>798.56458624039601</c:v>
                </c:pt>
                <c:pt idx="818">
                  <c:v>790.57894037799201</c:v>
                </c:pt>
                <c:pt idx="819">
                  <c:v>782.67315097421204</c:v>
                </c:pt>
                <c:pt idx="820">
                  <c:v>774.84641946446993</c:v>
                </c:pt>
                <c:pt idx="821">
                  <c:v>767.09795526982521</c:v>
                </c:pt>
                <c:pt idx="822">
                  <c:v>759.42697571712699</c:v>
                </c:pt>
                <c:pt idx="823">
                  <c:v>751.83270595995566</c:v>
                </c:pt>
                <c:pt idx="824">
                  <c:v>744.31437890035613</c:v>
                </c:pt>
                <c:pt idx="825">
                  <c:v>736.87123511135258</c:v>
                </c:pt>
                <c:pt idx="826">
                  <c:v>729.502522760239</c:v>
                </c:pt>
                <c:pt idx="827">
                  <c:v>722.20749753263658</c:v>
                </c:pt>
                <c:pt idx="828">
                  <c:v>714.98542255731024</c:v>
                </c:pt>
                <c:pt idx="829">
                  <c:v>707.83556833173714</c:v>
                </c:pt>
                <c:pt idx="830">
                  <c:v>700.7572126484198</c:v>
                </c:pt>
                <c:pt idx="831">
                  <c:v>693.74964052193559</c:v>
                </c:pt>
                <c:pt idx="832">
                  <c:v>686.81214411671624</c:v>
                </c:pt>
                <c:pt idx="833">
                  <c:v>679.94402267554904</c:v>
                </c:pt>
                <c:pt idx="834">
                  <c:v>673.14458244879359</c:v>
                </c:pt>
                <c:pt idx="835">
                  <c:v>666.41313662430559</c:v>
                </c:pt>
                <c:pt idx="836">
                  <c:v>659.74900525806254</c:v>
                </c:pt>
                <c:pt idx="837">
                  <c:v>653.15151520548193</c:v>
                </c:pt>
                <c:pt idx="838">
                  <c:v>646.62000005342713</c:v>
                </c:pt>
                <c:pt idx="839">
                  <c:v>640.15380005289285</c:v>
                </c:pt>
                <c:pt idx="840">
                  <c:v>633.7522620523639</c:v>
                </c:pt>
                <c:pt idx="841">
                  <c:v>627.4147394318403</c:v>
                </c:pt>
                <c:pt idx="842">
                  <c:v>621.14059203752186</c:v>
                </c:pt>
                <c:pt idx="843">
                  <c:v>614.92918611714663</c:v>
                </c:pt>
                <c:pt idx="844">
                  <c:v>608.77989425597514</c:v>
                </c:pt>
                <c:pt idx="845">
                  <c:v>602.69209531341539</c:v>
                </c:pt>
                <c:pt idx="846">
                  <c:v>596.66517436028118</c:v>
                </c:pt>
                <c:pt idx="847">
                  <c:v>590.69852261667836</c:v>
                </c:pt>
                <c:pt idx="848">
                  <c:v>584.79153739051162</c:v>
                </c:pt>
                <c:pt idx="849">
                  <c:v>578.94362201660647</c:v>
                </c:pt>
                <c:pt idx="850">
                  <c:v>573.1541857964404</c:v>
                </c:pt>
                <c:pt idx="851">
                  <c:v>567.42264393847597</c:v>
                </c:pt>
                <c:pt idx="852">
                  <c:v>561.74841749909126</c:v>
                </c:pt>
                <c:pt idx="853">
                  <c:v>556.1309333241004</c:v>
                </c:pt>
                <c:pt idx="854">
                  <c:v>550.56962399085944</c:v>
                </c:pt>
                <c:pt idx="855">
                  <c:v>545.06392775095082</c:v>
                </c:pt>
                <c:pt idx="856">
                  <c:v>539.61328847344134</c:v>
                </c:pt>
                <c:pt idx="857">
                  <c:v>534.21715558870687</c:v>
                </c:pt>
                <c:pt idx="858">
                  <c:v>528.87498403281984</c:v>
                </c:pt>
                <c:pt idx="859">
                  <c:v>523.58623419249159</c:v>
                </c:pt>
                <c:pt idx="860">
                  <c:v>518.35037185056672</c:v>
                </c:pt>
                <c:pt idx="861">
                  <c:v>513.16686813206104</c:v>
                </c:pt>
                <c:pt idx="862">
                  <c:v>508.03519945074044</c:v>
                </c:pt>
                <c:pt idx="863">
                  <c:v>502.95484745623304</c:v>
                </c:pt>
                <c:pt idx="864">
                  <c:v>497.92529898167072</c:v>
                </c:pt>
                <c:pt idx="865">
                  <c:v>492.94604599185402</c:v>
                </c:pt>
                <c:pt idx="866">
                  <c:v>488.0165855319355</c:v>
                </c:pt>
                <c:pt idx="867">
                  <c:v>483.13641967661613</c:v>
                </c:pt>
                <c:pt idx="868">
                  <c:v>478.30505547984995</c:v>
                </c:pt>
                <c:pt idx="869">
                  <c:v>473.52200492505148</c:v>
                </c:pt>
                <c:pt idx="870">
                  <c:v>468.78678487580095</c:v>
                </c:pt>
                <c:pt idx="871">
                  <c:v>464.09891702704294</c:v>
                </c:pt>
                <c:pt idx="872">
                  <c:v>459.45792785677253</c:v>
                </c:pt>
                <c:pt idx="873">
                  <c:v>454.86334857820481</c:v>
                </c:pt>
                <c:pt idx="874">
                  <c:v>450.31471509242277</c:v>
                </c:pt>
                <c:pt idx="875">
                  <c:v>445.81156794149854</c:v>
                </c:pt>
                <c:pt idx="876">
                  <c:v>441.35345226208352</c:v>
                </c:pt>
                <c:pt idx="877">
                  <c:v>436.93991773946266</c:v>
                </c:pt>
                <c:pt idx="878">
                  <c:v>432.570518562068</c:v>
                </c:pt>
                <c:pt idx="879">
                  <c:v>428.24481337644733</c:v>
                </c:pt>
                <c:pt idx="880">
                  <c:v>423.96236524268284</c:v>
                </c:pt>
                <c:pt idx="881">
                  <c:v>419.72274159025602</c:v>
                </c:pt>
                <c:pt idx="882">
                  <c:v>415.52551417435348</c:v>
                </c:pt>
                <c:pt idx="883">
                  <c:v>411.37025903260991</c:v>
                </c:pt>
                <c:pt idx="884">
                  <c:v>407.2565564422838</c:v>
                </c:pt>
                <c:pt idx="885">
                  <c:v>403.18399087786094</c:v>
                </c:pt>
                <c:pt idx="886">
                  <c:v>399.1521509690823</c:v>
                </c:pt>
                <c:pt idx="887">
                  <c:v>395.16062945939149</c:v>
                </c:pt>
                <c:pt idx="888">
                  <c:v>391.20902316479754</c:v>
                </c:pt>
                <c:pt idx="889">
                  <c:v>387.29693293314955</c:v>
                </c:pt>
                <c:pt idx="890">
                  <c:v>383.42396360381804</c:v>
                </c:pt>
                <c:pt idx="891">
                  <c:v>379.58972396777983</c:v>
                </c:pt>
                <c:pt idx="892">
                  <c:v>375.79382672810203</c:v>
                </c:pt>
                <c:pt idx="893">
                  <c:v>372.03588846082101</c:v>
                </c:pt>
                <c:pt idx="894">
                  <c:v>368.31552957621278</c:v>
                </c:pt>
                <c:pt idx="895">
                  <c:v>364.63237428045068</c:v>
                </c:pt>
                <c:pt idx="896">
                  <c:v>360.98605053764618</c:v>
                </c:pt>
                <c:pt idx="897">
                  <c:v>357.37619003226973</c:v>
                </c:pt>
                <c:pt idx="898">
                  <c:v>353.80242813194701</c:v>
                </c:pt>
                <c:pt idx="899">
                  <c:v>350.26440385062756</c:v>
                </c:pt>
                <c:pt idx="900">
                  <c:v>346.76175981212128</c:v>
                </c:pt>
                <c:pt idx="901">
                  <c:v>343.29414221400009</c:v>
                </c:pt>
                <c:pt idx="902">
                  <c:v>339.86120079186009</c:v>
                </c:pt>
                <c:pt idx="903">
                  <c:v>336.4625887839415</c:v>
                </c:pt>
                <c:pt idx="904">
                  <c:v>333.0979628961021</c:v>
                </c:pt>
                <c:pt idx="905">
                  <c:v>329.76698326714109</c:v>
                </c:pt>
                <c:pt idx="906">
                  <c:v>326.46931343446965</c:v>
                </c:pt>
                <c:pt idx="907">
                  <c:v>323.20462030012493</c:v>
                </c:pt>
                <c:pt idx="908">
                  <c:v>319.9725740971237</c:v>
                </c:pt>
                <c:pt idx="909">
                  <c:v>316.77284835615245</c:v>
                </c:pt>
                <c:pt idx="910">
                  <c:v>313.60511987259093</c:v>
                </c:pt>
                <c:pt idx="911">
                  <c:v>310.46906867386502</c:v>
                </c:pt>
                <c:pt idx="912">
                  <c:v>307.36437798712637</c:v>
                </c:pt>
                <c:pt idx="913">
                  <c:v>304.29073420725513</c:v>
                </c:pt>
                <c:pt idx="914">
                  <c:v>301.24782686518256</c:v>
                </c:pt>
                <c:pt idx="915">
                  <c:v>298.23534859653074</c:v>
                </c:pt>
                <c:pt idx="916">
                  <c:v>295.25299511056545</c:v>
                </c:pt>
                <c:pt idx="917">
                  <c:v>292.3004651594598</c:v>
                </c:pt>
                <c:pt idx="918">
                  <c:v>289.37746050786518</c:v>
                </c:pt>
                <c:pt idx="919">
                  <c:v>286.48368590278653</c:v>
                </c:pt>
                <c:pt idx="920">
                  <c:v>283.61884904375864</c:v>
                </c:pt>
                <c:pt idx="921">
                  <c:v>280.78266055332108</c:v>
                </c:pt>
                <c:pt idx="922">
                  <c:v>277.97483394778789</c:v>
                </c:pt>
                <c:pt idx="923">
                  <c:v>275.19508560831002</c:v>
                </c:pt>
                <c:pt idx="924">
                  <c:v>272.44313475222691</c:v>
                </c:pt>
                <c:pt idx="925">
                  <c:v>269.71870340470463</c:v>
                </c:pt>
                <c:pt idx="926">
                  <c:v>267.02151637065759</c:v>
                </c:pt>
                <c:pt idx="927">
                  <c:v>264.35130120695101</c:v>
                </c:pt>
                <c:pt idx="928">
                  <c:v>261.70778819488152</c:v>
                </c:pt>
                <c:pt idx="929">
                  <c:v>259.09071031293269</c:v>
                </c:pt>
                <c:pt idx="930">
                  <c:v>256.49980320980336</c:v>
                </c:pt>
                <c:pt idx="931">
                  <c:v>253.93480517770533</c:v>
                </c:pt>
                <c:pt idx="932">
                  <c:v>251.39545712592826</c:v>
                </c:pt>
                <c:pt idx="933">
                  <c:v>248.88150255466897</c:v>
                </c:pt>
                <c:pt idx="934">
                  <c:v>246.39268752912227</c:v>
                </c:pt>
                <c:pt idx="935">
                  <c:v>243.92876065383103</c:v>
                </c:pt>
                <c:pt idx="936">
                  <c:v>241.48947304729273</c:v>
                </c:pt>
                <c:pt idx="937">
                  <c:v>239.07457831681981</c:v>
                </c:pt>
                <c:pt idx="938">
                  <c:v>236.68383253365161</c:v>
                </c:pt>
                <c:pt idx="939">
                  <c:v>234.31699420831509</c:v>
                </c:pt>
                <c:pt idx="940">
                  <c:v>231.97382426623193</c:v>
                </c:pt>
                <c:pt idx="941">
                  <c:v>229.65408602356962</c:v>
                </c:pt>
                <c:pt idx="942">
                  <c:v>227.35754516333392</c:v>
                </c:pt>
                <c:pt idx="943">
                  <c:v>225.08396971170058</c:v>
                </c:pt>
                <c:pt idx="944">
                  <c:v>222.83313001458356</c:v>
                </c:pt>
                <c:pt idx="945">
                  <c:v>220.60479871443772</c:v>
                </c:pt>
                <c:pt idx="946">
                  <c:v>218.39875072729333</c:v>
                </c:pt>
                <c:pt idx="947">
                  <c:v>216.21476322002039</c:v>
                </c:pt>
                <c:pt idx="948">
                  <c:v>214.05261558782018</c:v>
                </c:pt>
                <c:pt idx="949">
                  <c:v>211.91208943194198</c:v>
                </c:pt>
                <c:pt idx="950">
                  <c:v>209.79296853762256</c:v>
                </c:pt>
                <c:pt idx="951">
                  <c:v>207.69503885224634</c:v>
                </c:pt>
                <c:pt idx="952">
                  <c:v>205.61808846372386</c:v>
                </c:pt>
                <c:pt idx="953">
                  <c:v>203.56190757908664</c:v>
                </c:pt>
                <c:pt idx="954">
                  <c:v>201.52628850329577</c:v>
                </c:pt>
                <c:pt idx="955">
                  <c:v>199.51102561826281</c:v>
                </c:pt>
                <c:pt idx="956">
                  <c:v>197.51591536208016</c:v>
                </c:pt>
                <c:pt idx="957">
                  <c:v>195.54075620845936</c:v>
                </c:pt>
                <c:pt idx="958">
                  <c:v>193.58534864637477</c:v>
                </c:pt>
                <c:pt idx="959">
                  <c:v>191.64949515991103</c:v>
                </c:pt>
                <c:pt idx="960">
                  <c:v>189.73300020831192</c:v>
                </c:pt>
                <c:pt idx="961">
                  <c:v>187.8356702062288</c:v>
                </c:pt>
                <c:pt idx="962">
                  <c:v>185.95731350416651</c:v>
                </c:pt>
                <c:pt idx="963">
                  <c:v>184.09774036912484</c:v>
                </c:pt>
                <c:pt idx="964">
                  <c:v>182.25676296543358</c:v>
                </c:pt>
                <c:pt idx="965">
                  <c:v>180.43419533577924</c:v>
                </c:pt>
                <c:pt idx="966">
                  <c:v>178.62985338242143</c:v>
                </c:pt>
                <c:pt idx="967">
                  <c:v>176.84355484859722</c:v>
                </c:pt>
                <c:pt idx="968">
                  <c:v>175.07511930011125</c:v>
                </c:pt>
                <c:pt idx="969">
                  <c:v>173.32436810711013</c:v>
                </c:pt>
                <c:pt idx="970">
                  <c:v>171.59112442603902</c:v>
                </c:pt>
                <c:pt idx="971">
                  <c:v>169.87521318177863</c:v>
                </c:pt>
                <c:pt idx="972">
                  <c:v>168.17646104996084</c:v>
                </c:pt>
                <c:pt idx="973">
                  <c:v>166.49469643946122</c:v>
                </c:pt>
                <c:pt idx="974">
                  <c:v>164.82974947506662</c:v>
                </c:pt>
                <c:pt idx="975">
                  <c:v>163.18145198031596</c:v>
                </c:pt>
                <c:pt idx="976">
                  <c:v>161.5496374605128</c:v>
                </c:pt>
                <c:pt idx="977">
                  <c:v>159.93414108590767</c:v>
                </c:pt>
                <c:pt idx="978">
                  <c:v>158.3347996750486</c:v>
                </c:pt>
                <c:pt idx="979">
                  <c:v>156.75145167829811</c:v>
                </c:pt>
                <c:pt idx="980">
                  <c:v>155.18393716151513</c:v>
                </c:pt>
                <c:pt idx="981">
                  <c:v>153.63209778989997</c:v>
                </c:pt>
                <c:pt idx="982">
                  <c:v>152.09577681200096</c:v>
                </c:pt>
                <c:pt idx="983">
                  <c:v>150.57481904388095</c:v>
                </c:pt>
                <c:pt idx="984">
                  <c:v>149.06907085344213</c:v>
                </c:pt>
                <c:pt idx="985">
                  <c:v>147.5783801449077</c:v>
                </c:pt>
                <c:pt idx="986">
                  <c:v>146.10259634345863</c:v>
                </c:pt>
                <c:pt idx="987">
                  <c:v>144.64157038002404</c:v>
                </c:pt>
                <c:pt idx="988">
                  <c:v>143.19515467622378</c:v>
                </c:pt>
                <c:pt idx="989">
                  <c:v>141.76320312946154</c:v>
                </c:pt>
                <c:pt idx="990">
                  <c:v>140.34557109816691</c:v>
                </c:pt>
                <c:pt idx="991">
                  <c:v>138.94211538718525</c:v>
                </c:pt>
                <c:pt idx="992">
                  <c:v>137.55269423331339</c:v>
                </c:pt>
                <c:pt idx="993">
                  <c:v>136.17716729098026</c:v>
                </c:pt>
                <c:pt idx="994">
                  <c:v>134.81539561807045</c:v>
                </c:pt>
                <c:pt idx="995">
                  <c:v>133.46724166188974</c:v>
                </c:pt>
                <c:pt idx="996">
                  <c:v>132.13256924527084</c:v>
                </c:pt>
                <c:pt idx="997">
                  <c:v>130.81124355281813</c:v>
                </c:pt>
                <c:pt idx="998">
                  <c:v>129.50313111728994</c:v>
                </c:pt>
                <c:pt idx="999">
                  <c:v>128.20809980611705</c:v>
                </c:pt>
                <c:pt idx="1000">
                  <c:v>126.92601880805587</c:v>
                </c:pt>
                <c:pt idx="1001">
                  <c:v>125.65675861997531</c:v>
                </c:pt>
                <c:pt idx="1002">
                  <c:v>124.40019103377556</c:v>
                </c:pt>
                <c:pt idx="1003">
                  <c:v>123.1561891234378</c:v>
                </c:pt>
                <c:pt idx="1004">
                  <c:v>121.92462723220342</c:v>
                </c:pt>
                <c:pt idx="1005">
                  <c:v>120.70538095988138</c:v>
                </c:pt>
                <c:pt idx="1006">
                  <c:v>119.49832715028256</c:v>
                </c:pt>
                <c:pt idx="1007">
                  <c:v>118.30334387877974</c:v>
                </c:pt>
                <c:pt idx="1008">
                  <c:v>117.12031043999194</c:v>
                </c:pt>
                <c:pt idx="1009">
                  <c:v>115.94910733559202</c:v>
                </c:pt>
                <c:pt idx="1010">
                  <c:v>114.78961626223609</c:v>
                </c:pt>
                <c:pt idx="1011">
                  <c:v>113.64172009961374</c:v>
                </c:pt>
                <c:pt idx="1012">
                  <c:v>112.5053028986176</c:v>
                </c:pt>
                <c:pt idx="1013">
                  <c:v>111.38024986963143</c:v>
                </c:pt>
                <c:pt idx="1014">
                  <c:v>110.26644737093511</c:v>
                </c:pt>
                <c:pt idx="1015">
                  <c:v>109.16378289722576</c:v>
                </c:pt>
                <c:pt idx="1016">
                  <c:v>108.0721450682535</c:v>
                </c:pt>
                <c:pt idx="1017">
                  <c:v>106.99142361757097</c:v>
                </c:pt>
                <c:pt idx="1018">
                  <c:v>105.92150938139527</c:v>
                </c:pt>
                <c:pt idx="1019">
                  <c:v>104.86229428758132</c:v>
                </c:pt>
                <c:pt idx="1020">
                  <c:v>103.81367134470551</c:v>
                </c:pt>
                <c:pt idx="1021">
                  <c:v>102.77553463125845</c:v>
                </c:pt>
                <c:pt idx="1022">
                  <c:v>101.74777928494586</c:v>
                </c:pt>
                <c:pt idx="1023">
                  <c:v>100.7303014920964</c:v>
                </c:pt>
                <c:pt idx="1024">
                  <c:v>99.722998477175437</c:v>
                </c:pt>
                <c:pt idx="1025">
                  <c:v>98.725768492403688</c:v>
                </c:pt>
                <c:pt idx="1026">
                  <c:v>97.738510807479656</c:v>
                </c:pt>
                <c:pt idx="1027">
                  <c:v>96.761125699404857</c:v>
                </c:pt>
                <c:pt idx="1028">
                  <c:v>95.79351444241081</c:v>
                </c:pt>
                <c:pt idx="1029">
                  <c:v>94.835579297986698</c:v>
                </c:pt>
                <c:pt idx="1030">
                  <c:v>93.88722350500683</c:v>
                </c:pt>
                <c:pt idx="1031">
                  <c:v>92.94835126995676</c:v>
                </c:pt>
                <c:pt idx="1032">
                  <c:v>92.018867757257198</c:v>
                </c:pt>
                <c:pt idx="1033">
                  <c:v>91.098679079684629</c:v>
                </c:pt>
                <c:pt idx="1034">
                  <c:v>90.187692288887789</c:v>
                </c:pt>
                <c:pt idx="1035">
                  <c:v>89.285815365998914</c:v>
                </c:pt>
                <c:pt idx="1036">
                  <c:v>88.392957212338928</c:v>
                </c:pt>
                <c:pt idx="1037">
                  <c:v>87.509027640215535</c:v>
                </c:pt>
                <c:pt idx="1038">
                  <c:v>86.633937363813374</c:v>
                </c:pt>
                <c:pt idx="1039">
                  <c:v>85.767597990175233</c:v>
                </c:pt>
                <c:pt idx="1040">
                  <c:v>84.909922010273476</c:v>
                </c:pt>
                <c:pt idx="1041">
                  <c:v>84.060822790170747</c:v>
                </c:pt>
                <c:pt idx="1042">
                  <c:v>83.220214562269035</c:v>
                </c:pt>
                <c:pt idx="1043">
                  <c:v>82.388012416646347</c:v>
                </c:pt>
                <c:pt idx="1044">
                  <c:v>81.564132292479883</c:v>
                </c:pt>
                <c:pt idx="1045">
                  <c:v>80.748490969555078</c:v>
                </c:pt>
                <c:pt idx="1046">
                  <c:v>79.941006059859532</c:v>
                </c:pt>
                <c:pt idx="1047">
                  <c:v>79.141595999260943</c:v>
                </c:pt>
                <c:pt idx="1048">
                  <c:v>78.350180039268338</c:v>
                </c:pt>
                <c:pt idx="1049">
                  <c:v>77.566678238875653</c:v>
                </c:pt>
                <c:pt idx="1050">
                  <c:v>76.791011456486899</c:v>
                </c:pt>
                <c:pt idx="1051">
                  <c:v>76.023101341922029</c:v>
                </c:pt>
                <c:pt idx="1052">
                  <c:v>75.262870328502814</c:v>
                </c:pt>
                <c:pt idx="1053">
                  <c:v>74.510241625217787</c:v>
                </c:pt>
                <c:pt idx="1054">
                  <c:v>73.765139208965607</c:v>
                </c:pt>
                <c:pt idx="1055">
                  <c:v>73.027487816875947</c:v>
                </c:pt>
                <c:pt idx="1056">
                  <c:v>72.29721293870719</c:v>
                </c:pt>
                <c:pt idx="1057">
                  <c:v>71.574240809320116</c:v>
                </c:pt>
                <c:pt idx="1058">
                  <c:v>70.85849840122691</c:v>
                </c:pt>
                <c:pt idx="1059">
                  <c:v>70.149913417214634</c:v>
                </c:pt>
                <c:pt idx="1060">
                  <c:v>69.448414283042482</c:v>
                </c:pt>
                <c:pt idx="1061">
                  <c:v>68.753930140212063</c:v>
                </c:pt>
                <c:pt idx="1062">
                  <c:v>68.066390838809937</c:v>
                </c:pt>
                <c:pt idx="1063">
                  <c:v>67.385726930421839</c:v>
                </c:pt>
                <c:pt idx="1064">
                  <c:v>66.711869661117618</c:v>
                </c:pt>
                <c:pt idx="1065">
                  <c:v>66.044750964506434</c:v>
                </c:pt>
                <c:pt idx="1066">
                  <c:v>65.384303454861367</c:v>
                </c:pt>
                <c:pt idx="1067">
                  <c:v>64.730460420312752</c:v>
                </c:pt>
                <c:pt idx="1068">
                  <c:v>64.083155816109624</c:v>
                </c:pt>
                <c:pt idx="1069">
                  <c:v>63.442324257948528</c:v>
                </c:pt>
                <c:pt idx="1070">
                  <c:v>62.80790101536904</c:v>
                </c:pt>
                <c:pt idx="1071">
                  <c:v>62.17982200521535</c:v>
                </c:pt>
                <c:pt idx="1072">
                  <c:v>61.558023785163194</c:v>
                </c:pt>
                <c:pt idx="1073">
                  <c:v>60.942443547311562</c:v>
                </c:pt>
                <c:pt idx="1074">
                  <c:v>60.333019111838446</c:v>
                </c:pt>
                <c:pt idx="1075">
                  <c:v>59.729688920720058</c:v>
                </c:pt>
                <c:pt idx="1076">
                  <c:v>59.132392031512857</c:v>
                </c:pt>
                <c:pt idx="1077">
                  <c:v>58.541068111197731</c:v>
                </c:pt>
                <c:pt idx="1078">
                  <c:v>57.955657430085751</c:v>
                </c:pt>
                <c:pt idx="1079">
                  <c:v>57.376100855784891</c:v>
                </c:pt>
                <c:pt idx="1080">
                  <c:v>56.802339847227039</c:v>
                </c:pt>
                <c:pt idx="1081">
                  <c:v>56.234316448754768</c:v>
                </c:pt>
                <c:pt idx="1082">
                  <c:v>55.671973284267217</c:v>
                </c:pt>
                <c:pt idx="1083">
                  <c:v>55.115253551424544</c:v>
                </c:pt>
                <c:pt idx="1084">
                  <c:v>54.564101015910296</c:v>
                </c:pt>
                <c:pt idx="1085">
                  <c:v>54.018460005751194</c:v>
                </c:pt>
                <c:pt idx="1086">
                  <c:v>53.47827540569368</c:v>
                </c:pt>
                <c:pt idx="1087">
                  <c:v>52.943492651636745</c:v>
                </c:pt>
                <c:pt idx="1088">
                  <c:v>52.414057725120379</c:v>
                </c:pt>
                <c:pt idx="1089">
                  <c:v>51.889917147869177</c:v>
                </c:pt>
                <c:pt idx="1090">
                  <c:v>51.371017976390483</c:v>
                </c:pt>
                <c:pt idx="1091">
                  <c:v>50.857307796626579</c:v>
                </c:pt>
                <c:pt idx="1092">
                  <c:v>50.34873471866031</c:v>
                </c:pt>
                <c:pt idx="1093">
                  <c:v>49.845247371473704</c:v>
                </c:pt>
                <c:pt idx="1094">
                  <c:v>49.346794897758969</c:v>
                </c:pt>
                <c:pt idx="1095">
                  <c:v>48.85332694878138</c:v>
                </c:pt>
                <c:pt idx="1096">
                  <c:v>48.364793679293562</c:v>
                </c:pt>
                <c:pt idx="1097">
                  <c:v>47.881145742500628</c:v>
                </c:pt>
                <c:pt idx="1098">
                  <c:v>47.402334285075618</c:v>
                </c:pt>
                <c:pt idx="1099">
                  <c:v>46.928310942224861</c:v>
                </c:pt>
                <c:pt idx="1100">
                  <c:v>46.459027832802612</c:v>
                </c:pt>
                <c:pt idx="1101">
                  <c:v>45.994437554474587</c:v>
                </c:pt>
                <c:pt idx="1102">
                  <c:v>45.534493178929843</c:v>
                </c:pt>
                <c:pt idx="1103">
                  <c:v>45.079148247140544</c:v>
                </c:pt>
                <c:pt idx="1104">
                  <c:v>44.628356764669135</c:v>
                </c:pt>
                <c:pt idx="1105">
                  <c:v>44.18207319702244</c:v>
                </c:pt>
                <c:pt idx="1106">
                  <c:v>43.740252465052215</c:v>
                </c:pt>
                <c:pt idx="1107">
                  <c:v>43.302849940401693</c:v>
                </c:pt>
                <c:pt idx="1108">
                  <c:v>42.869821440997676</c:v>
                </c:pt>
                <c:pt idx="1109">
                  <c:v>42.441123226587699</c:v>
                </c:pt>
                <c:pt idx="1110">
                  <c:v>42.016711994321824</c:v>
                </c:pt>
                <c:pt idx="1111">
                  <c:v>41.596544874378608</c:v>
                </c:pt>
                <c:pt idx="1112">
                  <c:v>41.180579425634825</c:v>
                </c:pt>
                <c:pt idx="1113">
                  <c:v>40.76877363137848</c:v>
                </c:pt>
                <c:pt idx="1114">
                  <c:v>40.361085895064697</c:v>
                </c:pt>
                <c:pt idx="1115">
                  <c:v>39.957475036114047</c:v>
                </c:pt>
                <c:pt idx="1116">
                  <c:v>39.557900285752908</c:v>
                </c:pt>
                <c:pt idx="1117">
                  <c:v>39.162321282895377</c:v>
                </c:pt>
                <c:pt idx="1118">
                  <c:v>38.770698070066423</c:v>
                </c:pt>
                <c:pt idx="1119">
                  <c:v>38.38299108936576</c:v>
                </c:pt>
                <c:pt idx="1120">
                  <c:v>37.9991611784721</c:v>
                </c:pt>
                <c:pt idx="1121">
                  <c:v>37.619169566687376</c:v>
                </c:pt>
                <c:pt idx="1122">
                  <c:v>37.2429778710205</c:v>
                </c:pt>
                <c:pt idx="1123">
                  <c:v>36.870548092310294</c:v>
                </c:pt>
                <c:pt idx="1124">
                  <c:v>36.50184261138719</c:v>
                </c:pt>
                <c:pt idx="1125">
                  <c:v>36.136824185273319</c:v>
                </c:pt>
                <c:pt idx="1126">
                  <c:v>35.775455943420589</c:v>
                </c:pt>
                <c:pt idx="1127">
                  <c:v>35.417701383986383</c:v>
                </c:pt>
                <c:pt idx="1128">
                  <c:v>35.063524370146517</c:v>
                </c:pt>
                <c:pt idx="1129">
                  <c:v>34.712889126445049</c:v>
                </c:pt>
                <c:pt idx="1130">
                  <c:v>34.365760235180595</c:v>
                </c:pt>
                <c:pt idx="1131">
                  <c:v>34.022102632828791</c:v>
                </c:pt>
                <c:pt idx="1132">
                  <c:v>33.681881606500504</c:v>
                </c:pt>
                <c:pt idx="1133">
                  <c:v>33.345062790435499</c:v>
                </c:pt>
                <c:pt idx="1134">
                  <c:v>33.011612162531144</c:v>
                </c:pt>
                <c:pt idx="1135">
                  <c:v>32.681496040905834</c:v>
                </c:pt>
                <c:pt idx="1136">
                  <c:v>32.354681080496775</c:v>
                </c:pt>
                <c:pt idx="1137">
                  <c:v>32.031134269691805</c:v>
                </c:pt>
                <c:pt idx="1138">
                  <c:v>31.710822926994886</c:v>
                </c:pt>
                <c:pt idx="1139">
                  <c:v>31.393714697724938</c:v>
                </c:pt>
                <c:pt idx="1140">
                  <c:v>31.079777550747689</c:v>
                </c:pt>
                <c:pt idx="1141">
                  <c:v>30.768979775240211</c:v>
                </c:pt>
                <c:pt idx="1142">
                  <c:v>30.461289977487809</c:v>
                </c:pt>
                <c:pt idx="1143">
                  <c:v>30.156677077712931</c:v>
                </c:pt>
                <c:pt idx="1144">
                  <c:v>29.855110306935803</c:v>
                </c:pt>
                <c:pt idx="1145">
                  <c:v>29.556559203866446</c:v>
                </c:pt>
                <c:pt idx="1146">
                  <c:v>29.260993611827782</c:v>
                </c:pt>
                <c:pt idx="1147">
                  <c:v>28.968383675709504</c:v>
                </c:pt>
                <c:pt idx="1148">
                  <c:v>28.678699838952408</c:v>
                </c:pt>
                <c:pt idx="1149">
                  <c:v>28.391912840562885</c:v>
                </c:pt>
                <c:pt idx="1150">
                  <c:v>28.107993712157256</c:v>
                </c:pt>
                <c:pt idx="1151">
                  <c:v>27.826913775035685</c:v>
                </c:pt>
                <c:pt idx="1152">
                  <c:v>27.548644637285328</c:v>
                </c:pt>
                <c:pt idx="1153">
                  <c:v>27.273158190912476</c:v>
                </c:pt>
                <c:pt idx="1154">
                  <c:v>27.000426609003352</c:v>
                </c:pt>
                <c:pt idx="1155">
                  <c:v>26.730422342913318</c:v>
                </c:pt>
                <c:pt idx="1156">
                  <c:v>26.463118119484186</c:v>
                </c:pt>
                <c:pt idx="1157">
                  <c:v>26.198486938289342</c:v>
                </c:pt>
                <c:pt idx="1158">
                  <c:v>25.936502068906449</c:v>
                </c:pt>
                <c:pt idx="1159">
                  <c:v>25.677137048217386</c:v>
                </c:pt>
                <c:pt idx="1160">
                  <c:v>25.420365677735212</c:v>
                </c:pt>
                <c:pt idx="1161">
                  <c:v>25.166162020957859</c:v>
                </c:pt>
                <c:pt idx="1162">
                  <c:v>24.914500400748281</c:v>
                </c:pt>
                <c:pt idx="1163">
                  <c:v>24.665355396740797</c:v>
                </c:pt>
                <c:pt idx="1164">
                  <c:v>24.418701842773388</c:v>
                </c:pt>
                <c:pt idx="1165">
                  <c:v>24.174514824345653</c:v>
                </c:pt>
                <c:pt idx="1166">
                  <c:v>23.932769676102197</c:v>
                </c:pt>
                <c:pt idx="1167">
                  <c:v>23.693441979341173</c:v>
                </c:pt>
                <c:pt idx="1168">
                  <c:v>23.456507559547763</c:v>
                </c:pt>
                <c:pt idx="1169">
                  <c:v>23.221942483952287</c:v>
                </c:pt>
                <c:pt idx="1170">
                  <c:v>22.989723059112762</c:v>
                </c:pt>
                <c:pt idx="1171">
                  <c:v>22.759825828521635</c:v>
                </c:pt>
                <c:pt idx="1172">
                  <c:v>22.532227570236419</c:v>
                </c:pt>
                <c:pt idx="1173">
                  <c:v>22.306905294534054</c:v>
                </c:pt>
                <c:pt idx="1174">
                  <c:v>22.083836241588713</c:v>
                </c:pt>
                <c:pt idx="1175">
                  <c:v>21.862997879172827</c:v>
                </c:pt>
                <c:pt idx="1176">
                  <c:v>21.644367900381098</c:v>
                </c:pt>
                <c:pt idx="1177">
                  <c:v>21.427924221377289</c:v>
                </c:pt>
                <c:pt idx="1178">
                  <c:v>21.213644979163515</c:v>
                </c:pt>
                <c:pt idx="1179">
                  <c:v>21.001508529371879</c:v>
                </c:pt>
                <c:pt idx="1180">
                  <c:v>20.79149344407816</c:v>
                </c:pt>
                <c:pt idx="1181">
                  <c:v>20.583578509637377</c:v>
                </c:pt>
                <c:pt idx="1182">
                  <c:v>20.377742724541005</c:v>
                </c:pt>
                <c:pt idx="1183">
                  <c:v>20.173965297295595</c:v>
                </c:pt>
                <c:pt idx="1184">
                  <c:v>19.972225644322638</c:v>
                </c:pt>
                <c:pt idx="1185">
                  <c:v>19.772503387879411</c:v>
                </c:pt>
                <c:pt idx="1186">
                  <c:v>19.574778354000617</c:v>
                </c:pt>
                <c:pt idx="1187">
                  <c:v>19.379030570460611</c:v>
                </c:pt>
                <c:pt idx="1188">
                  <c:v>19.185240264756004</c:v>
                </c:pt>
                <c:pt idx="1189">
                  <c:v>18.993387862108445</c:v>
                </c:pt>
                <c:pt idx="1190">
                  <c:v>18.803453983487362</c:v>
                </c:pt>
                <c:pt idx="1191">
                  <c:v>18.615419443652488</c:v>
                </c:pt>
                <c:pt idx="1192">
                  <c:v>18.429265249215963</c:v>
                </c:pt>
                <c:pt idx="1193">
                  <c:v>18.244972596723802</c:v>
                </c:pt>
                <c:pt idx="1194">
                  <c:v>18.062522870756563</c:v>
                </c:pt>
                <c:pt idx="1195">
                  <c:v>17.881897642048997</c:v>
                </c:pt>
                <c:pt idx="1196">
                  <c:v>17.703078665628507</c:v>
                </c:pt>
                <c:pt idx="1197">
                  <c:v>17.526047878972221</c:v>
                </c:pt>
                <c:pt idx="1198">
                  <c:v>17.350787400182497</c:v>
                </c:pt>
                <c:pt idx="1199">
                  <c:v>17.177279526180673</c:v>
                </c:pt>
                <c:pt idx="1200">
                  <c:v>17.005506730918867</c:v>
                </c:pt>
                <c:pt idx="1201">
                  <c:v>16.835451663609678</c:v>
                </c:pt>
                <c:pt idx="1202">
                  <c:v>16.667097146973582</c:v>
                </c:pt>
                <c:pt idx="1203">
                  <c:v>16.500426175503847</c:v>
                </c:pt>
                <c:pt idx="1204">
                  <c:v>16.33542191374881</c:v>
                </c:pt>
                <c:pt idx="1205">
                  <c:v>16.172067694611322</c:v>
                </c:pt>
                <c:pt idx="1206">
                  <c:v>16.010347017665207</c:v>
                </c:pt>
                <c:pt idx="1207">
                  <c:v>15.850243547488555</c:v>
                </c:pt>
                <c:pt idx="1208">
                  <c:v>15.69174111201367</c:v>
                </c:pt>
                <c:pt idx="1209">
                  <c:v>15.534823700893533</c:v>
                </c:pt>
                <c:pt idx="1210">
                  <c:v>15.379475463884598</c:v>
                </c:pt>
                <c:pt idx="1211">
                  <c:v>15.225680709245751</c:v>
                </c:pt>
                <c:pt idx="1212">
                  <c:v>15.073423902153293</c:v>
                </c:pt>
                <c:pt idx="1213">
                  <c:v>14.922689663131759</c:v>
                </c:pt>
                <c:pt idx="1214">
                  <c:v>14.773462766500442</c:v>
                </c:pt>
                <c:pt idx="1215">
                  <c:v>14.625728138835438</c:v>
                </c:pt>
                <c:pt idx="1216">
                  <c:v>14.479470857447083</c:v>
                </c:pt>
                <c:pt idx="1217">
                  <c:v>14.334676148872612</c:v>
                </c:pt>
                <c:pt idx="1218">
                  <c:v>14.191329387383886</c:v>
                </c:pt>
                <c:pt idx="1219">
                  <c:v>14.049416093510047</c:v>
                </c:pt>
                <c:pt idx="1220">
                  <c:v>13.908921932574946</c:v>
                </c:pt>
                <c:pt idx="1221">
                  <c:v>13.769832713249198</c:v>
                </c:pt>
                <c:pt idx="1222">
                  <c:v>13.632134386116705</c:v>
                </c:pt>
                <c:pt idx="1223">
                  <c:v>13.495813042255538</c:v>
                </c:pt>
                <c:pt idx="1224">
                  <c:v>13.360854911832982</c:v>
                </c:pt>
                <c:pt idx="1225">
                  <c:v>13.227246362714652</c:v>
                </c:pt>
                <c:pt idx="1226">
                  <c:v>13.094973899087506</c:v>
                </c:pt>
                <c:pt idx="1227">
                  <c:v>12.964024160096631</c:v>
                </c:pt>
                <c:pt idx="1228">
                  <c:v>12.834383918495664</c:v>
                </c:pt>
                <c:pt idx="1229">
                  <c:v>12.706040079310707</c:v>
                </c:pt>
                <c:pt idx="1230">
                  <c:v>12.5789796785176</c:v>
                </c:pt>
                <c:pt idx="1231">
                  <c:v>12.453189881732424</c:v>
                </c:pt>
                <c:pt idx="1232">
                  <c:v>12.3286579829151</c:v>
                </c:pt>
                <c:pt idx="1233">
                  <c:v>12.20537140308595</c:v>
                </c:pt>
                <c:pt idx="1234">
                  <c:v>12.08331768905509</c:v>
                </c:pt>
                <c:pt idx="1235">
                  <c:v>11.962484512164538</c:v>
                </c:pt>
                <c:pt idx="1236">
                  <c:v>11.842859667042893</c:v>
                </c:pt>
                <c:pt idx="1237">
                  <c:v>11.724431070372464</c:v>
                </c:pt>
                <c:pt idx="1238">
                  <c:v>11.607186759668739</c:v>
                </c:pt>
                <c:pt idx="1239">
                  <c:v>11.491114892072051</c:v>
                </c:pt>
                <c:pt idx="1240">
                  <c:v>11.376203743151331</c:v>
                </c:pt>
                <c:pt idx="1241">
                  <c:v>11.262441705719818</c:v>
                </c:pt>
                <c:pt idx="1242">
                  <c:v>11.14981728866262</c:v>
                </c:pt>
                <c:pt idx="1243">
                  <c:v>11.038319115775993</c:v>
                </c:pt>
                <c:pt idx="1244">
                  <c:v>10.927935924618232</c:v>
                </c:pt>
                <c:pt idx="1245">
                  <c:v>10.81865656537205</c:v>
                </c:pt>
                <c:pt idx="1246">
                  <c:v>10.710469999718329</c:v>
                </c:pt>
                <c:pt idx="1247">
                  <c:v>10.603365299721146</c:v>
                </c:pt>
                <c:pt idx="1248">
                  <c:v>10.497331646723934</c:v>
                </c:pt>
                <c:pt idx="1249">
                  <c:v>10.392358330256695</c:v>
                </c:pt>
                <c:pt idx="1250">
                  <c:v>10.288434746954128</c:v>
                </c:pt>
                <c:pt idx="1251">
                  <c:v>10.185550399484587</c:v>
                </c:pt>
                <c:pt idx="1252">
                  <c:v>10.083694895489741</c:v>
                </c:pt>
                <c:pt idx="1253">
                  <c:v>9.9828579465348426</c:v>
                </c:pt>
                <c:pt idx="1254">
                  <c:v>9.8830293670694935</c:v>
                </c:pt>
                <c:pt idx="1255">
                  <c:v>9.7841990733987991</c:v>
                </c:pt>
                <c:pt idx="1256">
                  <c:v>9.6863570826648111</c:v>
                </c:pt>
                <c:pt idx="1257">
                  <c:v>9.5894935118381621</c:v>
                </c:pt>
                <c:pt idx="1258">
                  <c:v>9.4935985767197799</c:v>
                </c:pt>
                <c:pt idx="1259">
                  <c:v>9.3986625909525827</c:v>
                </c:pt>
                <c:pt idx="1260">
                  <c:v>9.3046759650430566</c:v>
                </c:pt>
                <c:pt idx="1261">
                  <c:v>9.2116292053926259</c:v>
                </c:pt>
                <c:pt idx="1262">
                  <c:v>9.1195129133386992</c:v>
                </c:pt>
                <c:pt idx="1263">
                  <c:v>9.0283177842053117</c:v>
                </c:pt>
                <c:pt idx="1264">
                  <c:v>8.9380346063632583</c:v>
                </c:pt>
                <c:pt idx="1265">
                  <c:v>8.8486542602996252</c:v>
                </c:pt>
                <c:pt idx="1266">
                  <c:v>8.7601677176966284</c:v>
                </c:pt>
                <c:pt idx="1267">
                  <c:v>8.6725660405196621</c:v>
                </c:pt>
                <c:pt idx="1268">
                  <c:v>8.5858403801144654</c:v>
                </c:pt>
                <c:pt idx="1269">
                  <c:v>8.49998197631332</c:v>
                </c:pt>
                <c:pt idx="1270">
                  <c:v>8.4149821565501863</c:v>
                </c:pt>
                <c:pt idx="1271">
                  <c:v>8.3308323349846845</c:v>
                </c:pt>
                <c:pt idx="1272">
                  <c:v>8.2475240116348374</c:v>
                </c:pt>
                <c:pt idx="1273">
                  <c:v>8.1650487715184887</c:v>
                </c:pt>
                <c:pt idx="1274">
                  <c:v>8.0833982838033034</c:v>
                </c:pt>
                <c:pt idx="1275">
                  <c:v>8.00256430096527</c:v>
                </c:pt>
                <c:pt idx="1276">
                  <c:v>7.9225386579556174</c:v>
                </c:pt>
                <c:pt idx="1277">
                  <c:v>7.8433132713760614</c:v>
                </c:pt>
                <c:pt idx="1278">
                  <c:v>7.764880138662301</c:v>
                </c:pt>
                <c:pt idx="1279">
                  <c:v>7.6872313372756782</c:v>
                </c:pt>
                <c:pt idx="1280">
                  <c:v>7.6103590239029213</c:v>
                </c:pt>
                <c:pt idx="1281">
                  <c:v>7.5342554336638923</c:v>
                </c:pt>
                <c:pt idx="1282">
                  <c:v>7.4589128793272534</c:v>
                </c:pt>
                <c:pt idx="1283">
                  <c:v>7.3843237505339809</c:v>
                </c:pt>
                <c:pt idx="1284">
                  <c:v>7.310480513028641</c:v>
                </c:pt>
                <c:pt idx="1285">
                  <c:v>7.2373757078983543</c:v>
                </c:pt>
                <c:pt idx="1286">
                  <c:v>7.165001950819371</c:v>
                </c:pt>
                <c:pt idx="1287">
                  <c:v>7.0933519313111768</c:v>
                </c:pt>
                <c:pt idx="1288">
                  <c:v>7.022418411998065</c:v>
                </c:pt>
                <c:pt idx="1289">
                  <c:v>6.9521942278780839</c:v>
                </c:pt>
                <c:pt idx="1290">
                  <c:v>6.8826722855993028</c:v>
                </c:pt>
                <c:pt idx="1291">
                  <c:v>6.8138455627433094</c:v>
                </c:pt>
                <c:pt idx="1292">
                  <c:v>6.7457071071158765</c:v>
                </c:pt>
                <c:pt idx="1293">
                  <c:v>6.6782500360447177</c:v>
                </c:pt>
                <c:pt idx="1294">
                  <c:v>6.6114675356842705</c:v>
                </c:pt>
                <c:pt idx="1295">
                  <c:v>6.5453528603274274</c:v>
                </c:pt>
                <c:pt idx="1296">
                  <c:v>6.4798993317241527</c:v>
                </c:pt>
                <c:pt idx="1297">
                  <c:v>6.4151003384069112</c:v>
                </c:pt>
                <c:pt idx="1298">
                  <c:v>6.3509493350228423</c:v>
                </c:pt>
                <c:pt idx="1299">
                  <c:v>6.2874398416726143</c:v>
                </c:pt>
                <c:pt idx="1300">
                  <c:v>6.2245654432558881</c:v>
                </c:pt>
                <c:pt idx="1301">
                  <c:v>6.1623197888233294</c:v>
                </c:pt>
                <c:pt idx="1302">
                  <c:v>6.1006965909350956</c:v>
                </c:pt>
                <c:pt idx="1303">
                  <c:v>6.039689625025745</c:v>
                </c:pt>
                <c:pt idx="1304">
                  <c:v>5.9792927287754871</c:v>
                </c:pt>
                <c:pt idx="1305">
                  <c:v>5.9194998014877322</c:v>
                </c:pt>
                <c:pt idx="1306">
                  <c:v>5.8603048034728547</c:v>
                </c:pt>
                <c:pt idx="1307">
                  <c:v>5.8017017554381258</c:v>
                </c:pt>
                <c:pt idx="1308">
                  <c:v>5.7436847378837443</c:v>
                </c:pt>
                <c:pt idx="1309">
                  <c:v>5.686247890504907</c:v>
                </c:pt>
                <c:pt idx="1310">
                  <c:v>5.6293854115998583</c:v>
                </c:pt>
                <c:pt idx="1311">
                  <c:v>5.5730915574838598</c:v>
                </c:pt>
                <c:pt idx="1312">
                  <c:v>5.5173606419090211</c:v>
                </c:pt>
                <c:pt idx="1313">
                  <c:v>5.4621870354899311</c:v>
                </c:pt>
                <c:pt idx="1314">
                  <c:v>5.4075651651350318</c:v>
                </c:pt>
                <c:pt idx="1315">
                  <c:v>5.3534895134836811</c:v>
                </c:pt>
                <c:pt idx="1316">
                  <c:v>5.2999546183488446</c:v>
                </c:pt>
                <c:pt idx="1317">
                  <c:v>5.2469550721653562</c:v>
                </c:pt>
                <c:pt idx="1318">
                  <c:v>5.1944855214437027</c:v>
                </c:pt>
                <c:pt idx="1319">
                  <c:v>5.1425406662292659</c:v>
                </c:pt>
                <c:pt idx="1320">
                  <c:v>5.0911152595669735</c:v>
                </c:pt>
                <c:pt idx="1321">
                  <c:v>5.0402041069713039</c:v>
                </c:pt>
                <c:pt idx="1322">
                  <c:v>4.9898020659015909</c:v>
                </c:pt>
                <c:pt idx="1323">
                  <c:v>4.9399040452425753</c:v>
                </c:pt>
                <c:pt idx="1324">
                  <c:v>4.8905050047901497</c:v>
                </c:pt>
                <c:pt idx="1325">
                  <c:v>4.8415999547422484</c:v>
                </c:pt>
                <c:pt idx="1326">
                  <c:v>4.7931839551948254</c:v>
                </c:pt>
                <c:pt idx="1327">
                  <c:v>4.7452521156428773</c:v>
                </c:pt>
                <c:pt idx="1328">
                  <c:v>4.6977995944864483</c:v>
                </c:pt>
                <c:pt idx="1329">
                  <c:v>4.6508215985415839</c:v>
                </c:pt>
                <c:pt idx="1330">
                  <c:v>4.6043133825561684</c:v>
                </c:pt>
                <c:pt idx="1331">
                  <c:v>4.558270248730607</c:v>
                </c:pt>
                <c:pt idx="1332">
                  <c:v>4.5126875462433009</c:v>
                </c:pt>
                <c:pt idx="1333">
                  <c:v>4.4675606707808679</c:v>
                </c:pt>
                <c:pt idx="1334">
                  <c:v>4.4228850640730588</c:v>
                </c:pt>
                <c:pt idx="1335">
                  <c:v>4.3786562134323281</c:v>
                </c:pt>
                <c:pt idx="1336">
                  <c:v>4.3348696512980052</c:v>
                </c:pt>
                <c:pt idx="1337">
                  <c:v>4.2915209547850255</c:v>
                </c:pt>
                <c:pt idx="1338">
                  <c:v>4.2486057452371755</c:v>
                </c:pt>
                <c:pt idx="1339">
                  <c:v>4.2061196877848035</c:v>
                </c:pt>
                <c:pt idx="1340">
                  <c:v>4.1640584909069558</c:v>
                </c:pt>
                <c:pt idx="1341">
                  <c:v>4.122417905997886</c:v>
                </c:pt>
                <c:pt idx="1342">
                  <c:v>4.0811937269379071</c:v>
                </c:pt>
                <c:pt idx="1343">
                  <c:v>4.0403817896685279</c:v>
                </c:pt>
                <c:pt idx="1344">
                  <c:v>3.9999779717718424</c:v>
                </c:pt>
                <c:pt idx="1345">
                  <c:v>3.9599781920541242</c:v>
                </c:pt>
                <c:pt idx="1346">
                  <c:v>3.920378410133583</c:v>
                </c:pt>
                <c:pt idx="1347">
                  <c:v>3.8811746260322471</c:v>
                </c:pt>
                <c:pt idx="1348">
                  <c:v>3.8423628797719247</c:v>
                </c:pt>
                <c:pt idx="1349">
                  <c:v>3.8039392509742056</c:v>
                </c:pt>
                <c:pt idx="1350">
                  <c:v>3.7658998584644636</c:v>
                </c:pt>
                <c:pt idx="1351">
                  <c:v>3.7282408598798189</c:v>
                </c:pt>
                <c:pt idx="1352">
                  <c:v>3.6909584512810207</c:v>
                </c:pt>
                <c:pt idx="1353">
                  <c:v>3.6540488667682105</c:v>
                </c:pt>
                <c:pt idx="1354">
                  <c:v>3.6175083781005282</c:v>
                </c:pt>
                <c:pt idx="1355">
                  <c:v>3.5813332943195229</c:v>
                </c:pt>
                <c:pt idx="1356">
                  <c:v>3.5455199613763275</c:v>
                </c:pt>
                <c:pt idx="1357">
                  <c:v>3.5100647617625644</c:v>
                </c:pt>
                <c:pt idx="1358">
                  <c:v>3.4749641141449388</c:v>
                </c:pt>
                <c:pt idx="1359">
                  <c:v>3.4402144730034894</c:v>
                </c:pt>
                <c:pt idx="1360">
                  <c:v>3.4058123282734543</c:v>
                </c:pt>
                <c:pt idx="1361">
                  <c:v>3.3717542049907196</c:v>
                </c:pt>
                <c:pt idx="1362">
                  <c:v>3.3380366629408122</c:v>
                </c:pt>
                <c:pt idx="1363">
                  <c:v>3.3046562963114039</c:v>
                </c:pt>
                <c:pt idx="1364">
                  <c:v>3.2716097333482899</c:v>
                </c:pt>
                <c:pt idx="1365">
                  <c:v>3.2388936360148071</c:v>
                </c:pt>
                <c:pt idx="1366">
                  <c:v>3.2065046996546589</c:v>
                </c:pt>
                <c:pt idx="1367">
                  <c:v>3.1744396526581125</c:v>
                </c:pt>
                <c:pt idx="1368">
                  <c:v>3.1426952561315313</c:v>
                </c:pt>
                <c:pt idx="1369">
                  <c:v>3.111268303570216</c:v>
                </c:pt>
                <c:pt idx="1370">
                  <c:v>3.080155620534514</c:v>
                </c:pt>
                <c:pt idx="1371">
                  <c:v>3.0493540643291688</c:v>
                </c:pt>
                <c:pt idx="1372">
                  <c:v>3.018860523685877</c:v>
                </c:pt>
                <c:pt idx="1373">
                  <c:v>2.9886719184490182</c:v>
                </c:pt>
                <c:pt idx="1374">
                  <c:v>2.9587851992645282</c:v>
                </c:pt>
                <c:pt idx="1375">
                  <c:v>2.9291973472718831</c:v>
                </c:pt>
                <c:pt idx="1376">
                  <c:v>2.899905373799164</c:v>
                </c:pt>
                <c:pt idx="1377">
                  <c:v>2.8709063200611724</c:v>
                </c:pt>
                <c:pt idx="1378">
                  <c:v>2.8421972568605605</c:v>
                </c:pt>
                <c:pt idx="1379">
                  <c:v>2.813775284291955</c:v>
                </c:pt>
                <c:pt idx="1380">
                  <c:v>2.7856375314490354</c:v>
                </c:pt>
                <c:pt idx="1381">
                  <c:v>2.7577811561345449</c:v>
                </c:pt>
                <c:pt idx="1382">
                  <c:v>2.7302033445731992</c:v>
                </c:pt>
                <c:pt idx="1383">
                  <c:v>2.7029013111274671</c:v>
                </c:pt>
                <c:pt idx="1384">
                  <c:v>2.6758722980161926</c:v>
                </c:pt>
                <c:pt idx="1385">
                  <c:v>2.6491135750360306</c:v>
                </c:pt>
                <c:pt idx="1386">
                  <c:v>2.6226224392856703</c:v>
                </c:pt>
                <c:pt idx="1387">
                  <c:v>2.5963962148928137</c:v>
                </c:pt>
                <c:pt idx="1388">
                  <c:v>2.5704322527438856</c:v>
                </c:pt>
                <c:pt idx="1389">
                  <c:v>2.5447279302164469</c:v>
                </c:pt>
                <c:pt idx="1390">
                  <c:v>2.5192806509142827</c:v>
                </c:pt>
                <c:pt idx="1391">
                  <c:v>2.49408784440514</c:v>
                </c:pt>
                <c:pt idx="1392">
                  <c:v>2.4691469659610887</c:v>
                </c:pt>
                <c:pt idx="1393">
                  <c:v>2.4444554963014777</c:v>
                </c:pt>
                <c:pt idx="1394">
                  <c:v>2.4200109413384627</c:v>
                </c:pt>
                <c:pt idx="1395">
                  <c:v>2.3958108319250782</c:v>
                </c:pt>
                <c:pt idx="1396">
                  <c:v>2.3718527236058273</c:v>
                </c:pt>
                <c:pt idx="1397">
                  <c:v>2.3481341963697688</c:v>
                </c:pt>
                <c:pt idx="1398">
                  <c:v>2.3246528544060712</c:v>
                </c:pt>
                <c:pt idx="1399">
                  <c:v>2.3014063258620103</c:v>
                </c:pt>
                <c:pt idx="1400">
                  <c:v>2.2783922626033903</c:v>
                </c:pt>
                <c:pt idx="1401">
                  <c:v>2.2556083399773565</c:v>
                </c:pt>
                <c:pt idx="1402">
                  <c:v>2.233052256577583</c:v>
                </c:pt>
                <c:pt idx="1403">
                  <c:v>2.2107217340118073</c:v>
                </c:pt>
                <c:pt idx="1404">
                  <c:v>2.1886145166716893</c:v>
                </c:pt>
                <c:pt idx="1405">
                  <c:v>2.1667283715049726</c:v>
                </c:pt>
                <c:pt idx="1406">
                  <c:v>2.145061087789923</c:v>
                </c:pt>
                <c:pt idx="1407">
                  <c:v>2.1236104769120239</c:v>
                </c:pt>
                <c:pt idx="1408">
                  <c:v>2.1023743721429038</c:v>
                </c:pt>
                <c:pt idx="1409">
                  <c:v>2.0813506284214749</c:v>
                </c:pt>
                <c:pt idx="1410">
                  <c:v>2.0605371221372599</c:v>
                </c:pt>
                <c:pt idx="1411">
                  <c:v>2.0399317509158874</c:v>
                </c:pt>
                <c:pt idx="1412">
                  <c:v>2.0195324334067286</c:v>
                </c:pt>
                <c:pt idx="1413">
                  <c:v>1.9993371090726613</c:v>
                </c:pt>
                <c:pt idx="1414">
                  <c:v>1.9793437379819347</c:v>
                </c:pt>
                <c:pt idx="1415">
                  <c:v>1.9595503006021153</c:v>
                </c:pt>
                <c:pt idx="1416">
                  <c:v>1.9399547975960942</c:v>
                </c:pt>
                <c:pt idx="1417">
                  <c:v>1.9205552496201332</c:v>
                </c:pt>
                <c:pt idx="1418">
                  <c:v>1.9013496971239319</c:v>
                </c:pt>
                <c:pt idx="1419">
                  <c:v>1.8823362001526924</c:v>
                </c:pt>
                <c:pt idx="1420">
                  <c:v>1.8635128381511654</c:v>
                </c:pt>
                <c:pt idx="1421">
                  <c:v>1.8448777097696538</c:v>
                </c:pt>
                <c:pt idx="1422">
                  <c:v>1.8264289326719572</c:v>
                </c:pt>
                <c:pt idx="1423">
                  <c:v>1.8081646433452376</c:v>
                </c:pt>
                <c:pt idx="1424">
                  <c:v>1.7900829969117853</c:v>
                </c:pt>
                <c:pt idx="1425">
                  <c:v>1.7721821669426674</c:v>
                </c:pt>
                <c:pt idx="1426">
                  <c:v>1.7544603452732408</c:v>
                </c:pt>
                <c:pt idx="1427">
                  <c:v>1.7369157418205083</c:v>
                </c:pt>
                <c:pt idx="1428">
                  <c:v>1.7195465844023032</c:v>
                </c:pt>
                <c:pt idx="1429">
                  <c:v>1.7023511185582803</c:v>
                </c:pt>
                <c:pt idx="1430">
                  <c:v>1.6853276073726975</c:v>
                </c:pt>
                <c:pt idx="1431">
                  <c:v>1.6684743312989705</c:v>
                </c:pt>
                <c:pt idx="1432">
                  <c:v>1.6517895879859807</c:v>
                </c:pt>
                <c:pt idx="1433">
                  <c:v>1.635271692106121</c:v>
                </c:pt>
                <c:pt idx="1434">
                  <c:v>1.6189189751850597</c:v>
                </c:pt>
                <c:pt idx="1435">
                  <c:v>1.602729785433209</c:v>
                </c:pt>
                <c:pt idx="1436">
                  <c:v>1.5867024875788769</c:v>
                </c:pt>
                <c:pt idx="1437">
                  <c:v>1.570835462703088</c:v>
                </c:pt>
                <c:pt idx="1438">
                  <c:v>1.5551271080760571</c:v>
                </c:pt>
                <c:pt idx="1439">
                  <c:v>1.5395758369952965</c:v>
                </c:pt>
                <c:pt idx="1440">
                  <c:v>1.5241800786253437</c:v>
                </c:pt>
                <c:pt idx="1441">
                  <c:v>1.5089382778390903</c:v>
                </c:pt>
                <c:pt idx="1442">
                  <c:v>1.4938488950606994</c:v>
                </c:pt>
                <c:pt idx="1443">
                  <c:v>1.4789104061100924</c:v>
                </c:pt>
                <c:pt idx="1444">
                  <c:v>1.4641213020489914</c:v>
                </c:pt>
                <c:pt idx="1445">
                  <c:v>1.4494800890285016</c:v>
                </c:pt>
                <c:pt idx="1446">
                  <c:v>1.4349852881382166</c:v>
                </c:pt>
                <c:pt idx="1447">
                  <c:v>1.4206354352568344</c:v>
                </c:pt>
                <c:pt idx="1448">
                  <c:v>1.4064290809042661</c:v>
                </c:pt>
                <c:pt idx="1449">
                  <c:v>1.3923647900952234</c:v>
                </c:pt>
                <c:pt idx="1450">
                  <c:v>1.3784411421942711</c:v>
                </c:pt>
                <c:pt idx="1451">
                  <c:v>1.3646567307723283</c:v>
                </c:pt>
                <c:pt idx="1452">
                  <c:v>1.351010163464605</c:v>
                </c:pt>
                <c:pt idx="1453">
                  <c:v>1.3375000618299588</c:v>
                </c:pt>
                <c:pt idx="1454">
                  <c:v>1.3241250612116593</c:v>
                </c:pt>
                <c:pt idx="1455">
                  <c:v>1.3108838105995426</c:v>
                </c:pt>
                <c:pt idx="1456">
                  <c:v>1.2977749724935472</c:v>
                </c:pt>
                <c:pt idx="1457">
                  <c:v>1.2847972227686117</c:v>
                </c:pt>
                <c:pt idx="1458">
                  <c:v>1.2719492505409256</c:v>
                </c:pt>
                <c:pt idx="1459">
                  <c:v>1.2592297580355163</c:v>
                </c:pt>
                <c:pt idx="1460">
                  <c:v>1.2466374604551611</c:v>
                </c:pt>
                <c:pt idx="1461">
                  <c:v>1.2341710858506094</c:v>
                </c:pt>
                <c:pt idx="1462">
                  <c:v>1.2218293749921034</c:v>
                </c:pt>
                <c:pt idx="1463">
                  <c:v>1.2096110812421823</c:v>
                </c:pt>
                <c:pt idx="1464">
                  <c:v>1.1975149704297605</c:v>
                </c:pt>
                <c:pt idx="1465">
                  <c:v>1.1855398207254628</c:v>
                </c:pt>
                <c:pt idx="1466">
                  <c:v>1.1736844225182081</c:v>
                </c:pt>
                <c:pt idx="1467">
                  <c:v>1.161947578293026</c:v>
                </c:pt>
                <c:pt idx="1468">
                  <c:v>1.1503281025100958</c:v>
                </c:pt>
                <c:pt idx="1469">
                  <c:v>1.1388248214849948</c:v>
                </c:pt>
                <c:pt idx="1470">
                  <c:v>1.1274365732701448</c:v>
                </c:pt>
                <c:pt idx="1471">
                  <c:v>1.1161622075374433</c:v>
                </c:pt>
                <c:pt idx="1472">
                  <c:v>1.1050005854620688</c:v>
                </c:pt>
                <c:pt idx="1473">
                  <c:v>1.093950579607448</c:v>
                </c:pt>
                <c:pt idx="1474">
                  <c:v>1.0830110738113736</c:v>
                </c:pt>
                <c:pt idx="1475">
                  <c:v>1.0721809630732599</c:v>
                </c:pt>
                <c:pt idx="1476">
                  <c:v>1.0614591534425273</c:v>
                </c:pt>
                <c:pt idx="1477">
                  <c:v>1.0508445619081019</c:v>
                </c:pt>
                <c:pt idx="1478">
                  <c:v>1.040336116289021</c:v>
                </c:pt>
                <c:pt idx="1479">
                  <c:v>1.0299327551261308</c:v>
                </c:pt>
                <c:pt idx="1480">
                  <c:v>1.0196334275748695</c:v>
                </c:pt>
                <c:pt idx="1481">
                  <c:v>1.0094370932991208</c:v>
                </c:pt>
                <c:pt idx="1482">
                  <c:v>0.99934272236612953</c:v>
                </c:pt>
                <c:pt idx="1483">
                  <c:v>0.98934929514246828</c:v>
                </c:pt>
                <c:pt idx="1484">
                  <c:v>0.97945580219104356</c:v>
                </c:pt>
                <c:pt idx="1485">
                  <c:v>0.96966124416913313</c:v>
                </c:pt>
                <c:pt idx="1486">
                  <c:v>0.95996463172744184</c:v>
                </c:pt>
                <c:pt idx="1487">
                  <c:v>0.95036498541016745</c:v>
                </c:pt>
                <c:pt idx="1488">
                  <c:v>0.94086133555606577</c:v>
                </c:pt>
                <c:pt idx="1489">
                  <c:v>0.93145272220050512</c:v>
                </c:pt>
                <c:pt idx="1490">
                  <c:v>0.92213819497850003</c:v>
                </c:pt>
                <c:pt idx="1491">
                  <c:v>0.91291681302871497</c:v>
                </c:pt>
                <c:pt idx="1492">
                  <c:v>0.90378764489842778</c:v>
                </c:pt>
                <c:pt idx="1493">
                  <c:v>0.89474976844944354</c:v>
                </c:pt>
                <c:pt idx="1494">
                  <c:v>0.88580227076494911</c:v>
                </c:pt>
                <c:pt idx="1495">
                  <c:v>0.87694424805729965</c:v>
                </c:pt>
                <c:pt idx="1496">
                  <c:v>0.86817480557672666</c:v>
                </c:pt>
                <c:pt idx="1497">
                  <c:v>0.85949305752095939</c:v>
                </c:pt>
                <c:pt idx="1498">
                  <c:v>0.85089812694574984</c:v>
                </c:pt>
                <c:pt idx="1499">
                  <c:v>0.84238914567629231</c:v>
                </c:pt>
                <c:pt idx="1500">
                  <c:v>0.83396525421952938</c:v>
                </c:pt>
                <c:pt idx="1501">
                  <c:v>0.82562560167733412</c:v>
                </c:pt>
                <c:pt idx="1502">
                  <c:v>0.81736934566056074</c:v>
                </c:pt>
                <c:pt idx="1503">
                  <c:v>0.80919565220395517</c:v>
                </c:pt>
                <c:pt idx="1504">
                  <c:v>0.80110369568191564</c:v>
                </c:pt>
                <c:pt idx="1505">
                  <c:v>0.79309265872509649</c:v>
                </c:pt>
                <c:pt idx="1506">
                  <c:v>0.78516173213784557</c:v>
                </c:pt>
                <c:pt idx="1507">
                  <c:v>0.77731011481646706</c:v>
                </c:pt>
                <c:pt idx="1508">
                  <c:v>0.76953701366830241</c:v>
                </c:pt>
                <c:pt idx="1509">
                  <c:v>0.76184164353161943</c:v>
                </c:pt>
                <c:pt idx="1510">
                  <c:v>0.75422322709630318</c:v>
                </c:pt>
                <c:pt idx="1511">
                  <c:v>0.74668099482534012</c:v>
                </c:pt>
                <c:pt idx="1512">
                  <c:v>0.73921418487708668</c:v>
                </c:pt>
                <c:pt idx="1513">
                  <c:v>0.73182204302831577</c:v>
                </c:pt>
                <c:pt idx="1514">
                  <c:v>0.72450382259803259</c:v>
                </c:pt>
                <c:pt idx="1515">
                  <c:v>0.71725878437205226</c:v>
                </c:pt>
                <c:pt idx="1516">
                  <c:v>0.71008619652833171</c:v>
                </c:pt>
                <c:pt idx="1517">
                  <c:v>0.70298533456304835</c:v>
                </c:pt>
                <c:pt idx="1518">
                  <c:v>0.6959554812174179</c:v>
                </c:pt>
                <c:pt idx="1519">
                  <c:v>0.68899592640524376</c:v>
                </c:pt>
                <c:pt idx="1520">
                  <c:v>0.68210596714119132</c:v>
                </c:pt>
                <c:pt idx="1521">
                  <c:v>0.67528490746977943</c:v>
                </c:pt>
                <c:pt idx="1522">
                  <c:v>0.66853205839508167</c:v>
                </c:pt>
                <c:pt idx="1523">
                  <c:v>0.6618467378111309</c:v>
                </c:pt>
                <c:pt idx="1524">
                  <c:v>0.65522827043301957</c:v>
                </c:pt>
                <c:pt idx="1525">
                  <c:v>0.6486759877286894</c:v>
                </c:pt>
                <c:pt idx="1526">
                  <c:v>0.64218922785140253</c:v>
                </c:pt>
                <c:pt idx="1527">
                  <c:v>0.63576733557288845</c:v>
                </c:pt>
                <c:pt idx="1528">
                  <c:v>0.62940966221715955</c:v>
                </c:pt>
                <c:pt idx="1529">
                  <c:v>0.62311556559498793</c:v>
                </c:pt>
                <c:pt idx="1530">
                  <c:v>0.61688440993903804</c:v>
                </c:pt>
                <c:pt idx="1531">
                  <c:v>0.6107155658396477</c:v>
                </c:pt>
                <c:pt idx="1532">
                  <c:v>0.60460841018125122</c:v>
                </c:pt>
                <c:pt idx="1533">
                  <c:v>0.59856232607943871</c:v>
                </c:pt>
                <c:pt idx="1534">
                  <c:v>0.59257670281864427</c:v>
                </c:pt>
                <c:pt idx="1535">
                  <c:v>0.58665093579045779</c:v>
                </c:pt>
                <c:pt idx="1536">
                  <c:v>0.58078442643255324</c:v>
                </c:pt>
                <c:pt idx="1537">
                  <c:v>0.57497658216822767</c:v>
                </c:pt>
                <c:pt idx="1538">
                  <c:v>0.56922681634654537</c:v>
                </c:pt>
                <c:pt idx="1539">
                  <c:v>0.56353454818307991</c:v>
                </c:pt>
                <c:pt idx="1540">
                  <c:v>0.55789920270124915</c:v>
                </c:pt>
                <c:pt idx="1541">
                  <c:v>0.55232021067423664</c:v>
                </c:pt>
                <c:pt idx="1542">
                  <c:v>0.54679700856749425</c:v>
                </c:pt>
                <c:pt idx="1543">
                  <c:v>0.54132903848181935</c:v>
                </c:pt>
                <c:pt idx="1544">
                  <c:v>0.53591574809700115</c:v>
                </c:pt>
                <c:pt idx="1545">
                  <c:v>0.53055659061603111</c:v>
                </c:pt>
                <c:pt idx="1546">
                  <c:v>0.52525102470987084</c:v>
                </c:pt>
                <c:pt idx="1547">
                  <c:v>0.51999851446277212</c:v>
                </c:pt>
                <c:pt idx="1548">
                  <c:v>0.5147985293181444</c:v>
                </c:pt>
                <c:pt idx="1549">
                  <c:v>0.5096505440249629</c:v>
                </c:pt>
                <c:pt idx="1550">
                  <c:v>0.50455403858471326</c:v>
                </c:pt>
                <c:pt idx="1551">
                  <c:v>0.49950849819886611</c:v>
                </c:pt>
                <c:pt idx="1552">
                  <c:v>0.49451341321687747</c:v>
                </c:pt>
                <c:pt idx="1553">
                  <c:v>0.48956827908470868</c:v>
                </c:pt>
                <c:pt idx="1554">
                  <c:v>0.48467259629386161</c:v>
                </c:pt>
                <c:pt idx="1555">
                  <c:v>0.479825870330923</c:v>
                </c:pt>
                <c:pt idx="1556">
                  <c:v>0.47502761162761376</c:v>
                </c:pt>
                <c:pt idx="1557">
                  <c:v>0.4702773355113376</c:v>
                </c:pt>
                <c:pt idx="1558">
                  <c:v>0.46557456215622423</c:v>
                </c:pt>
                <c:pt idx="1559">
                  <c:v>0.46091881653466199</c:v>
                </c:pt>
                <c:pt idx="1560">
                  <c:v>0.45630962836931538</c:v>
                </c:pt>
                <c:pt idx="1561">
                  <c:v>0.45174653208562221</c:v>
                </c:pt>
                <c:pt idx="1562">
                  <c:v>0.44722906676476598</c:v>
                </c:pt>
                <c:pt idx="1563">
                  <c:v>0.44275677609711833</c:v>
                </c:pt>
                <c:pt idx="1564">
                  <c:v>0.43832920833614714</c:v>
                </c:pt>
                <c:pt idx="1565">
                  <c:v>0.43394591625278567</c:v>
                </c:pt>
                <c:pt idx="1566">
                  <c:v>0.4296064570902578</c:v>
                </c:pt>
                <c:pt idx="1567">
                  <c:v>0.42531039251935521</c:v>
                </c:pt>
                <c:pt idx="1568">
                  <c:v>0.42105728859416164</c:v>
                </c:pt>
                <c:pt idx="1569">
                  <c:v>0.41684671570822002</c:v>
                </c:pt>
                <c:pt idx="1570">
                  <c:v>0.41267824855113783</c:v>
                </c:pt>
                <c:pt idx="1571">
                  <c:v>0.40855146606562642</c:v>
                </c:pt>
                <c:pt idx="1572">
                  <c:v>0.40446595140497016</c:v>
                </c:pt>
                <c:pt idx="1573">
                  <c:v>0.40042129189092046</c:v>
                </c:pt>
                <c:pt idx="1574">
                  <c:v>0.39641707897201123</c:v>
                </c:pt>
                <c:pt idx="1575">
                  <c:v>0.39245290818229112</c:v>
                </c:pt>
                <c:pt idx="1576">
                  <c:v>0.38852837910046822</c:v>
                </c:pt>
                <c:pt idx="1577">
                  <c:v>0.38464309530946356</c:v>
                </c:pt>
                <c:pt idx="1578">
                  <c:v>0.38079666435636894</c:v>
                </c:pt>
                <c:pt idx="1579">
                  <c:v>0.37698869771280524</c:v>
                </c:pt>
                <c:pt idx="1580">
                  <c:v>0.3732188107356772</c:v>
                </c:pt>
                <c:pt idx="1581">
                  <c:v>0.36948662262832044</c:v>
                </c:pt>
                <c:pt idx="1582">
                  <c:v>0.3657917564020372</c:v>
                </c:pt>
                <c:pt idx="1583">
                  <c:v>0.36213383883801681</c:v>
                </c:pt>
                <c:pt idx="1584">
                  <c:v>0.35851250044963662</c:v>
                </c:pt>
                <c:pt idx="1585">
                  <c:v>0.35492737544514025</c:v>
                </c:pt>
                <c:pt idx="1586">
                  <c:v>0.35137810169068884</c:v>
                </c:pt>
                <c:pt idx="1587">
                  <c:v>0.34786432067378192</c:v>
                </c:pt>
                <c:pt idx="1588">
                  <c:v>0.34438567746704413</c:v>
                </c:pt>
                <c:pt idx="1589">
                  <c:v>0.34094182069237366</c:v>
                </c:pt>
                <c:pt idx="1590">
                  <c:v>0.33753240248544991</c:v>
                </c:pt>
                <c:pt idx="1591">
                  <c:v>0.33415707846059539</c:v>
                </c:pt>
                <c:pt idx="1592">
                  <c:v>0.33081550767598944</c:v>
                </c:pt>
                <c:pt idx="1593">
                  <c:v>0.32750735259922953</c:v>
                </c:pt>
                <c:pt idx="1594">
                  <c:v>0.32423227907323721</c:v>
                </c:pt>
                <c:pt idx="1595">
                  <c:v>0.32098995628250482</c:v>
                </c:pt>
                <c:pt idx="1596">
                  <c:v>0.31778005671967979</c:v>
                </c:pt>
                <c:pt idx="1597">
                  <c:v>0.314602256152483</c:v>
                </c:pt>
                <c:pt idx="1598">
                  <c:v>0.31145623359095814</c:v>
                </c:pt>
                <c:pt idx="1599">
                  <c:v>0.30834167125504858</c:v>
                </c:pt>
                <c:pt idx="1600">
                  <c:v>0.30525825454249811</c:v>
                </c:pt>
                <c:pt idx="1601">
                  <c:v>0.3022056719970731</c:v>
                </c:pt>
                <c:pt idx="1602">
                  <c:v>0.29918361527710235</c:v>
                </c:pt>
                <c:pt idx="1603">
                  <c:v>0.29619177912433131</c:v>
                </c:pt>
                <c:pt idx="1604">
                  <c:v>0.29322986133308798</c:v>
                </c:pt>
                <c:pt idx="1605">
                  <c:v>0.2902975627197571</c:v>
                </c:pt>
                <c:pt idx="1606">
                  <c:v>0.28739458709255955</c:v>
                </c:pt>
                <c:pt idx="1607">
                  <c:v>0.28452064122163395</c:v>
                </c:pt>
                <c:pt idx="1608">
                  <c:v>0.28167543480941759</c:v>
                </c:pt>
                <c:pt idx="1609">
                  <c:v>0.27885868046132339</c:v>
                </c:pt>
                <c:pt idx="1610">
                  <c:v>0.27607009365671015</c:v>
                </c:pt>
                <c:pt idx="1611">
                  <c:v>0.27330939272014304</c:v>
                </c:pt>
                <c:pt idx="1612">
                  <c:v>0.27057629879294159</c:v>
                </c:pt>
                <c:pt idx="1613">
                  <c:v>0.26787053580501219</c:v>
                </c:pt>
                <c:pt idx="1614">
                  <c:v>0.26519183044696204</c:v>
                </c:pt>
                <c:pt idx="1615">
                  <c:v>0.26253991214249239</c:v>
                </c:pt>
                <c:pt idx="1616">
                  <c:v>0.25991451302106744</c:v>
                </c:pt>
                <c:pt idx="1617">
                  <c:v>0.25731536789085674</c:v>
                </c:pt>
                <c:pt idx="1618">
                  <c:v>0.25474221421194815</c:v>
                </c:pt>
                <c:pt idx="1619">
                  <c:v>0.25219479206982864</c:v>
                </c:pt>
                <c:pt idx="1620">
                  <c:v>0.24967284414913035</c:v>
                </c:pt>
                <c:pt idx="1621">
                  <c:v>0.24717611570763903</c:v>
                </c:pt>
                <c:pt idx="1622">
                  <c:v>0.24470435455056264</c:v>
                </c:pt>
                <c:pt idx="1623">
                  <c:v>0.24225731100505701</c:v>
                </c:pt>
                <c:pt idx="1624">
                  <c:v>0.23983473789500645</c:v>
                </c:pt>
                <c:pt idx="1625">
                  <c:v>0.23743639051605639</c:v>
                </c:pt>
                <c:pt idx="1626">
                  <c:v>0.23506202661089581</c:v>
                </c:pt>
                <c:pt idx="1627">
                  <c:v>0.23271140634478685</c:v>
                </c:pt>
                <c:pt idx="1628">
                  <c:v>0.23038429228133897</c:v>
                </c:pt>
                <c:pt idx="1629">
                  <c:v>0.22808044935852559</c:v>
                </c:pt>
                <c:pt idx="1630">
                  <c:v>0.22579964486494034</c:v>
                </c:pt>
                <c:pt idx="1631">
                  <c:v>0.22354164841629093</c:v>
                </c:pt>
                <c:pt idx="1632">
                  <c:v>0.22130623193212801</c:v>
                </c:pt>
                <c:pt idx="1633">
                  <c:v>0.21909316961280673</c:v>
                </c:pt>
                <c:pt idx="1634">
                  <c:v>0.21690223791667865</c:v>
                </c:pt>
                <c:pt idx="1635">
                  <c:v>0.21473321553751185</c:v>
                </c:pt>
                <c:pt idx="1636">
                  <c:v>0.21258588338213671</c:v>
                </c:pt>
                <c:pt idx="1637">
                  <c:v>0.21046002454831533</c:v>
                </c:pt>
                <c:pt idx="1638">
                  <c:v>0.20835542430283219</c:v>
                </c:pt>
                <c:pt idx="1639">
                  <c:v>0.20627187005980385</c:v>
                </c:pt>
                <c:pt idx="1640">
                  <c:v>0.20420915135920581</c:v>
                </c:pt>
                <c:pt idx="1641">
                  <c:v>0.20216705984561376</c:v>
                </c:pt>
                <c:pt idx="1642">
                  <c:v>0.20014538924715761</c:v>
                </c:pt>
                <c:pt idx="1643">
                  <c:v>0.19814393535468602</c:v>
                </c:pt>
                <c:pt idx="1644">
                  <c:v>0.19616249600113916</c:v>
                </c:pt>
                <c:pt idx="1645">
                  <c:v>0.19420087104112776</c:v>
                </c:pt>
                <c:pt idx="1646">
                  <c:v>0.19225886233071648</c:v>
                </c:pt>
                <c:pt idx="1647">
                  <c:v>0.19033627370740933</c:v>
                </c:pt>
                <c:pt idx="1648">
                  <c:v>0.18843291097033524</c:v>
                </c:pt>
                <c:pt idx="1649">
                  <c:v>0.18654858186063189</c:v>
                </c:pt>
                <c:pt idx="1650">
                  <c:v>0.18468309604202557</c:v>
                </c:pt>
                <c:pt idx="1651">
                  <c:v>0.1828362650816053</c:v>
                </c:pt>
                <c:pt idx="1652">
                  <c:v>0.18100790243078924</c:v>
                </c:pt>
                <c:pt idx="1653">
                  <c:v>0.17919782340648135</c:v>
                </c:pt>
                <c:pt idx="1654">
                  <c:v>0.17740584517241653</c:v>
                </c:pt>
                <c:pt idx="1655">
                  <c:v>0.17563178672069238</c:v>
                </c:pt>
                <c:pt idx="1656">
                  <c:v>0.17387546885348545</c:v>
                </c:pt>
                <c:pt idx="1657">
                  <c:v>0.1721367141649506</c:v>
                </c:pt>
                <c:pt idx="1658">
                  <c:v>0.17041534702330111</c:v>
                </c:pt>
                <c:pt idx="1659">
                  <c:v>0.1687111935530681</c:v>
                </c:pt>
                <c:pt idx="1660">
                  <c:v>0.16702408161753743</c:v>
                </c:pt>
                <c:pt idx="1661">
                  <c:v>0.16535384080136206</c:v>
                </c:pt>
                <c:pt idx="1662">
                  <c:v>0.16370030239334843</c:v>
                </c:pt>
                <c:pt idx="1663">
                  <c:v>0.16206329936941494</c:v>
                </c:pt>
                <c:pt idx="1664">
                  <c:v>0.1604426663757208</c:v>
                </c:pt>
                <c:pt idx="1665">
                  <c:v>0.15883823971196359</c:v>
                </c:pt>
                <c:pt idx="1666">
                  <c:v>0.15724985731484395</c:v>
                </c:pt>
                <c:pt idx="1667">
                  <c:v>0.1556773587416955</c:v>
                </c:pt>
                <c:pt idx="1668">
                  <c:v>0.15412058515427854</c:v>
                </c:pt>
                <c:pt idx="1669">
                  <c:v>0.15257937930273574</c:v>
                </c:pt>
                <c:pt idx="1670">
                  <c:v>0.15105358550970838</c:v>
                </c:pt>
                <c:pt idx="1671">
                  <c:v>0.14954304965461129</c:v>
                </c:pt>
                <c:pt idx="1672">
                  <c:v>0.14804761915806519</c:v>
                </c:pt>
                <c:pt idx="1673">
                  <c:v>0.14656714296648454</c:v>
                </c:pt>
                <c:pt idx="1674">
                  <c:v>0.14510147153681971</c:v>
                </c:pt>
                <c:pt idx="1675">
                  <c:v>0.1436504568214515</c:v>
                </c:pt>
                <c:pt idx="1676">
                  <c:v>0.14221395225323699</c:v>
                </c:pt>
                <c:pt idx="1677">
                  <c:v>0.14079181273070462</c:v>
                </c:pt>
                <c:pt idx="1678">
                  <c:v>0.13938389460339759</c:v>
                </c:pt>
                <c:pt idx="1679">
                  <c:v>0.13799005565736361</c:v>
                </c:pt>
                <c:pt idx="1680">
                  <c:v>0.13661015510078997</c:v>
                </c:pt>
                <c:pt idx="1681">
                  <c:v>0.13524405354978206</c:v>
                </c:pt>
                <c:pt idx="1682">
                  <c:v>0.13389161301428423</c:v>
                </c:pt>
                <c:pt idx="1683">
                  <c:v>0.1325526968841414</c:v>
                </c:pt>
                <c:pt idx="1684">
                  <c:v>0.13122716991529998</c:v>
                </c:pt>
                <c:pt idx="1685">
                  <c:v>0.12991489821614699</c:v>
                </c:pt>
                <c:pt idx="1686">
                  <c:v>0.12861574923398553</c:v>
                </c:pt>
                <c:pt idx="1687">
                  <c:v>0.12732959174164568</c:v>
                </c:pt>
                <c:pt idx="1688">
                  <c:v>0.12605629582422923</c:v>
                </c:pt>
                <c:pt idx="1689">
                  <c:v>0.12479573286598693</c:v>
                </c:pt>
                <c:pt idx="1690">
                  <c:v>0.12354777553732706</c:v>
                </c:pt>
                <c:pt idx="1691">
                  <c:v>0.12231229778195378</c:v>
                </c:pt>
                <c:pt idx="1692">
                  <c:v>0.12108917480413424</c:v>
                </c:pt>
                <c:pt idx="1693">
                  <c:v>0.1198782830560929</c:v>
                </c:pt>
                <c:pt idx="1694">
                  <c:v>0.11867950022553196</c:v>
                </c:pt>
                <c:pt idx="1695">
                  <c:v>0.11749270522327664</c:v>
                </c:pt>
                <c:pt idx="1696">
                  <c:v>0.11631777817104387</c:v>
                </c:pt>
                <c:pt idx="1697">
                  <c:v>0.11515460038933344</c:v>
                </c:pt>
                <c:pt idx="1698">
                  <c:v>0.1140030543854401</c:v>
                </c:pt>
                <c:pt idx="1699">
                  <c:v>0.1128630238415857</c:v>
                </c:pt>
                <c:pt idx="1700">
                  <c:v>0.11173439360316983</c:v>
                </c:pt>
                <c:pt idx="1701">
                  <c:v>0.11061704966713813</c:v>
                </c:pt>
                <c:pt idx="1702">
                  <c:v>0.10951087917046674</c:v>
                </c:pt>
                <c:pt idx="1703">
                  <c:v>0.10841577037876207</c:v>
                </c:pt>
                <c:pt idx="1704">
                  <c:v>0.10733161267497444</c:v>
                </c:pt>
                <c:pt idx="1705">
                  <c:v>0.1062582965482247</c:v>
                </c:pt>
                <c:pt idx="1706">
                  <c:v>0.10519571358274246</c:v>
                </c:pt>
                <c:pt idx="1707">
                  <c:v>0.10414375644691504</c:v>
                </c:pt>
                <c:pt idx="1708">
                  <c:v>0.10310231888244588</c:v>
                </c:pt>
                <c:pt idx="1709">
                  <c:v>0.10207129569362142</c:v>
                </c:pt>
                <c:pt idx="1710">
                  <c:v>0.1010505827366852</c:v>
                </c:pt>
                <c:pt idx="1711">
                  <c:v>0.10004007690931835</c:v>
                </c:pt>
                <c:pt idx="1712">
                  <c:v>9.9039676140225158E-2</c:v>
                </c:pt>
                <c:pt idx="1713">
                  <c:v>9.8049279378822907E-2</c:v>
                </c:pt>
                <c:pt idx="1714">
                  <c:v>9.7068786585034678E-2</c:v>
                </c:pt>
                <c:pt idx="1715">
                  <c:v>9.609809871918433E-2</c:v>
                </c:pt>
                <c:pt idx="1716">
                  <c:v>9.5137117731992488E-2</c:v>
                </c:pt>
                <c:pt idx="1717">
                  <c:v>9.4185746554672559E-2</c:v>
                </c:pt>
                <c:pt idx="1718">
                  <c:v>9.3243889089125828E-2</c:v>
                </c:pt>
                <c:pt idx="1719">
                  <c:v>9.2311450198234571E-2</c:v>
                </c:pt>
                <c:pt idx="1720">
                  <c:v>9.1388335696252224E-2</c:v>
                </c:pt>
                <c:pt idx="1721">
                  <c:v>9.0474452339289704E-2</c:v>
                </c:pt>
                <c:pt idx="1722">
                  <c:v>8.9569707815896807E-2</c:v>
                </c:pt>
                <c:pt idx="1723">
                  <c:v>8.8674010737737841E-2</c:v>
                </c:pt>
                <c:pt idx="1724">
                  <c:v>8.7787270630360459E-2</c:v>
                </c:pt>
                <c:pt idx="1725">
                  <c:v>8.6909397924056858E-2</c:v>
                </c:pt>
                <c:pt idx="1726">
                  <c:v>8.6040303944816293E-2</c:v>
                </c:pt>
                <c:pt idx="1727">
                  <c:v>8.5179900905368131E-2</c:v>
                </c:pt>
                <c:pt idx="1728">
                  <c:v>8.4328101896314442E-2</c:v>
                </c:pt>
                <c:pt idx="1729">
                  <c:v>8.348482087735129E-2</c:v>
                </c:pt>
                <c:pt idx="1730">
                  <c:v>8.2649972668577779E-2</c:v>
                </c:pt>
                <c:pt idx="1731">
                  <c:v>8.1823472941892003E-2</c:v>
                </c:pt>
                <c:pt idx="1732">
                  <c:v>8.1005238212473088E-2</c:v>
                </c:pt>
                <c:pt idx="1733">
                  <c:v>8.0195185830348362E-2</c:v>
                </c:pt>
                <c:pt idx="1734">
                  <c:v>7.9393233972044883E-2</c:v>
                </c:pt>
                <c:pt idx="1735">
                  <c:v>7.8599301632324439E-2</c:v>
                </c:pt>
                <c:pt idx="1736">
                  <c:v>7.7813308616001192E-2</c:v>
                </c:pt>
                <c:pt idx="1737">
                  <c:v>7.7035175529841182E-2</c:v>
                </c:pt>
                <c:pt idx="1738">
                  <c:v>7.6264823774542773E-2</c:v>
                </c:pt>
                <c:pt idx="1739">
                  <c:v>7.5502175536797347E-2</c:v>
                </c:pt>
                <c:pt idx="1740">
                  <c:v>7.4747153781429376E-2</c:v>
                </c:pt>
                <c:pt idx="1741">
                  <c:v>7.3999682243615084E-2</c:v>
                </c:pt>
                <c:pt idx="1742">
                  <c:v>7.325968542117893E-2</c:v>
                </c:pt>
                <c:pt idx="1743">
                  <c:v>7.2527088566967143E-2</c:v>
                </c:pt>
                <c:pt idx="1744">
                  <c:v>7.1801817681297467E-2</c:v>
                </c:pt>
                <c:pt idx="1745">
                  <c:v>7.1083799504484485E-2</c:v>
                </c:pt>
                <c:pt idx="1746">
                  <c:v>7.0372961509439641E-2</c:v>
                </c:pt>
                <c:pt idx="1747">
                  <c:v>6.9669231894345249E-2</c:v>
                </c:pt>
                <c:pt idx="1748">
                  <c:v>6.8972539575401795E-2</c:v>
                </c:pt>
                <c:pt idx="1749">
                  <c:v>6.828281417964778E-2</c:v>
                </c:pt>
                <c:pt idx="1750">
                  <c:v>6.7599986037851306E-2</c:v>
                </c:pt>
                <c:pt idx="1751">
                  <c:v>6.6923986177472791E-2</c:v>
                </c:pt>
                <c:pt idx="1752">
                  <c:v>6.6254746315698068E-2</c:v>
                </c:pt>
                <c:pt idx="1753">
                  <c:v>6.5592198852541084E-2</c:v>
                </c:pt>
                <c:pt idx="1754">
                  <c:v>6.4936276864015666E-2</c:v>
                </c:pt>
                <c:pt idx="1755">
                  <c:v>6.4286914095375514E-2</c:v>
                </c:pt>
                <c:pt idx="1756">
                  <c:v>6.3644044954421761E-2</c:v>
                </c:pt>
                <c:pt idx="1757">
                  <c:v>6.3007604504877537E-2</c:v>
                </c:pt>
                <c:pt idx="1758">
                  <c:v>6.237752845982876E-2</c:v>
                </c:pt>
                <c:pt idx="1759">
                  <c:v>6.1753753175230471E-2</c:v>
                </c:pt>
                <c:pt idx="1760">
                  <c:v>6.1136215643478167E-2</c:v>
                </c:pt>
                <c:pt idx="1761">
                  <c:v>6.0524853487043388E-2</c:v>
                </c:pt>
                <c:pt idx="1762">
                  <c:v>5.9919604952172953E-2</c:v>
                </c:pt>
                <c:pt idx="1763">
                  <c:v>5.9320408902651223E-2</c:v>
                </c:pt>
                <c:pt idx="1764">
                  <c:v>5.8727204813624707E-2</c:v>
                </c:pt>
                <c:pt idx="1765">
                  <c:v>5.8139932765488463E-2</c:v>
                </c:pt>
                <c:pt idx="1766">
                  <c:v>5.7558533437833577E-2</c:v>
                </c:pt>
                <c:pt idx="1767">
                  <c:v>5.6982948103455243E-2</c:v>
                </c:pt>
                <c:pt idx="1768">
                  <c:v>5.641311862242069E-2</c:v>
                </c:pt>
                <c:pt idx="1769">
                  <c:v>5.5848987436196484E-2</c:v>
                </c:pt>
                <c:pt idx="1770">
                  <c:v>5.5290497561834517E-2</c:v>
                </c:pt>
                <c:pt idx="1771">
                  <c:v>5.4737592586216174E-2</c:v>
                </c:pt>
                <c:pt idx="1772">
                  <c:v>5.4190216660354014E-2</c:v>
                </c:pt>
                <c:pt idx="1773">
                  <c:v>5.3648314493750474E-2</c:v>
                </c:pt>
                <c:pt idx="1774">
                  <c:v>5.311183134881297E-2</c:v>
                </c:pt>
                <c:pt idx="1775">
                  <c:v>5.2580713035324841E-2</c:v>
                </c:pt>
                <c:pt idx="1776">
                  <c:v>5.2054905904971589E-2</c:v>
                </c:pt>
                <c:pt idx="1777">
                  <c:v>5.1534356845921871E-2</c:v>
                </c:pt>
                <c:pt idx="1778">
                  <c:v>5.1019013277462652E-2</c:v>
                </c:pt>
                <c:pt idx="1779">
                  <c:v>5.0508823144688027E-2</c:v>
                </c:pt>
                <c:pt idx="1780">
                  <c:v>5.0003734913241144E-2</c:v>
                </c:pt>
                <c:pt idx="1781">
                  <c:v>4.9503697564108731E-2</c:v>
                </c:pt>
                <c:pt idx="1782">
                  <c:v>4.9008660588467645E-2</c:v>
                </c:pt>
                <c:pt idx="1783">
                  <c:v>4.8518573982582969E-2</c:v>
                </c:pt>
                <c:pt idx="1784">
                  <c:v>4.8033388242757137E-2</c:v>
                </c:pt>
                <c:pt idx="1785">
                  <c:v>4.7553054360329562E-2</c:v>
                </c:pt>
                <c:pt idx="1786">
                  <c:v>4.7077523816726266E-2</c:v>
                </c:pt>
                <c:pt idx="1787">
                  <c:v>4.6606748578559003E-2</c:v>
                </c:pt>
                <c:pt idx="1788">
                  <c:v>4.614068109277341E-2</c:v>
                </c:pt>
                <c:pt idx="1789">
                  <c:v>4.5679274281845678E-2</c:v>
                </c:pt>
                <c:pt idx="1790">
                  <c:v>4.5222481539027221E-2</c:v>
                </c:pt>
                <c:pt idx="1791">
                  <c:v>4.477025672363695E-2</c:v>
                </c:pt>
                <c:pt idx="1792">
                  <c:v>4.432255415640058E-2</c:v>
                </c:pt>
                <c:pt idx="1793">
                  <c:v>4.3879328614836573E-2</c:v>
                </c:pt>
                <c:pt idx="1794">
                  <c:v>4.3440535328688204E-2</c:v>
                </c:pt>
                <c:pt idx="1795">
                  <c:v>4.3006129975401319E-2</c:v>
                </c:pt>
                <c:pt idx="1796">
                  <c:v>4.2576068675647304E-2</c:v>
                </c:pt>
                <c:pt idx="1797">
                  <c:v>4.2150307988890828E-2</c:v>
                </c:pt>
                <c:pt idx="1798">
                  <c:v>4.1728804909001917E-2</c:v>
                </c:pt>
                <c:pt idx="1799">
                  <c:v>4.1311516859911898E-2</c:v>
                </c:pt>
                <c:pt idx="1800">
                  <c:v>4.0898401691312779E-2</c:v>
                </c:pt>
                <c:pt idx="1801">
                  <c:v>4.0489417674399654E-2</c:v>
                </c:pt>
                <c:pt idx="1802">
                  <c:v>4.0084523497655657E-2</c:v>
                </c:pt>
                <c:pt idx="1803">
                  <c:v>3.9683678262679101E-2</c:v>
                </c:pt>
                <c:pt idx="1804">
                  <c:v>3.9286841480052306E-2</c:v>
                </c:pt>
                <c:pt idx="1805">
                  <c:v>3.8893973065251781E-2</c:v>
                </c:pt>
                <c:pt idx="1806">
                  <c:v>3.8505033334599266E-2</c:v>
                </c:pt>
                <c:pt idx="1807">
                  <c:v>3.8119983001253271E-2</c:v>
                </c:pt>
                <c:pt idx="1808">
                  <c:v>3.7738783171240742E-2</c:v>
                </c:pt>
                <c:pt idx="1809">
                  <c:v>3.7361395339528335E-2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AD-4D55-9494-C49910B93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2154800"/>
        <c:axId val="372155128"/>
      </c:scatterChart>
      <c:valAx>
        <c:axId val="372154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100"/>
                  <a:t>Iteraties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72155128"/>
        <c:crosses val="autoZero"/>
        <c:crossBetween val="midCat"/>
      </c:valAx>
      <c:valAx>
        <c:axId val="37215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200"/>
                  <a:t>Temperatuur</a:t>
                </a:r>
              </a:p>
            </c:rich>
          </c:tx>
          <c:layout>
            <c:manualLayout>
              <c:xMode val="edge"/>
              <c:yMode val="edge"/>
              <c:x val="3.0792917628945343E-2"/>
              <c:y val="0.37912672765615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72154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3F8D6-E0ED-214F-B3BC-F67AB507971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14E0B-1AFA-FA4A-A0C2-83D3CC41DE7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Nieuwbouwwijk</a:t>
          </a:r>
          <a:endParaRPr lang="en-US" sz="1600" dirty="0">
            <a:latin typeface="Calibri"/>
            <a:cs typeface="Calibri"/>
          </a:endParaRPr>
        </a:p>
      </dgm:t>
    </dgm:pt>
    <dgm:pt modelId="{6270971D-7B3B-9E40-ADC0-330BA8E87155}" type="parTrans" cxnId="{4CFB674C-DD6C-934F-83AA-BA912633A83B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087A6CF8-D6B8-254B-8F28-103947FFFBBB}" type="sibTrans" cxnId="{4CFB674C-DD6C-934F-83AA-BA912633A83B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9A94FAD-9840-8240-AD3B-A2D98A16C65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Bouwgrond</a:t>
          </a:r>
          <a:endParaRPr lang="en-US" sz="1600" dirty="0">
            <a:latin typeface="Calibri"/>
            <a:cs typeface="Calibri"/>
          </a:endParaRP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80%</a:t>
          </a:r>
        </a:p>
      </dgm:t>
    </dgm:pt>
    <dgm:pt modelId="{23FB3D23-F853-2C4D-8932-2503AE9ED04C}" type="parTrans" cxnId="{16B87A0C-C094-0746-BE56-04AAE4F00A9C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61D154E4-CE21-854B-9676-3C5BF28B7DDC}" type="sibTrans" cxnId="{16B87A0C-C094-0746-BE56-04AAE4F00A9C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14470F5C-E85F-8B46-A7FE-0C727D8F34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Huizen</a:t>
          </a:r>
          <a:endParaRPr lang="en-US" sz="1600" dirty="0">
            <a:latin typeface="Calibri"/>
            <a:cs typeface="Calibri"/>
          </a:endParaRPr>
        </a:p>
      </dgm:t>
    </dgm:pt>
    <dgm:pt modelId="{0F6E88BF-0379-C04B-BDEC-31F45C2841B9}" type="parTrans" cxnId="{775E7762-FC41-544A-8567-B9084C96CBA1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6C5FEB3-C432-1748-AAC5-9333FBCDB63A}" type="sibTrans" cxnId="{775E7762-FC41-544A-8567-B9084C96CBA1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C0365BC-2D57-794B-A513-22258FC4B2F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Vrije</a:t>
          </a:r>
          <a:r>
            <a:rPr lang="en-US" sz="1600" dirty="0">
              <a:latin typeface="Calibri"/>
              <a:cs typeface="Calibri"/>
            </a:rPr>
            <a:t> </a:t>
          </a:r>
          <a:r>
            <a:rPr lang="en-US" sz="1600" dirty="0" err="1">
              <a:latin typeface="Calibri"/>
              <a:cs typeface="Calibri"/>
            </a:rPr>
            <a:t>ruimte</a:t>
          </a:r>
          <a:endParaRPr lang="en-US" sz="1600" dirty="0">
            <a:latin typeface="Calibri"/>
            <a:cs typeface="Calibri"/>
          </a:endParaRPr>
        </a:p>
      </dgm:t>
    </dgm:pt>
    <dgm:pt modelId="{78EEA193-D901-0046-AEE2-2158D8E0A26C}" type="parTrans" cxnId="{13B94B17-65CB-7341-B532-490615450DD4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F6EF758-A498-EC47-855D-F135564883D8}" type="sibTrans" cxnId="{13B94B17-65CB-7341-B532-490615450DD4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43FECBD-CBA2-674E-95FD-9D78520BD3C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Oppervlakte</a:t>
          </a:r>
          <a:r>
            <a:rPr lang="en-US" sz="1600" dirty="0">
              <a:latin typeface="Calibri"/>
              <a:cs typeface="Calibri"/>
            </a:rPr>
            <a:t>-water</a:t>
          </a: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20%</a:t>
          </a:r>
        </a:p>
      </dgm:t>
    </dgm:pt>
    <dgm:pt modelId="{79D152EA-B9CA-FD4A-BA78-7B4CB5CC4D21}" type="parTrans" cxnId="{D4CB0CBE-3F1B-9D41-BCE0-46C3BFF59999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33946694-0EFD-7E4E-A2D7-5465F1EEFF5B}" type="sibTrans" cxnId="{D4CB0CBE-3F1B-9D41-BCE0-46C3BFF59999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FBF0BA90-C8FB-014D-896D-19E6768B65D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Eengezins</a:t>
          </a:r>
          <a:r>
            <a:rPr lang="en-US" sz="1600" dirty="0">
              <a:latin typeface="Calibri"/>
              <a:cs typeface="Calibri"/>
            </a:rPr>
            <a:t>-</a:t>
          </a:r>
        </a:p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woning</a:t>
          </a:r>
          <a:endParaRPr lang="en-US" sz="1600" dirty="0">
            <a:latin typeface="Calibri"/>
            <a:cs typeface="Calibri"/>
          </a:endParaRP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60% </a:t>
          </a:r>
        </a:p>
      </dgm:t>
    </dgm:pt>
    <dgm:pt modelId="{FB5F3245-7630-3D42-9216-883D476A06A9}" type="parTrans" cxnId="{E541D634-AF68-D440-A91C-A6B93DED5302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813B78F8-C6B9-3C4C-B28F-A0D2911393F6}" type="sibTrans" cxnId="{E541D634-AF68-D440-A91C-A6B93DED5302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17A411AB-D57E-0A44-8D43-87FC480C8CB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>
              <a:latin typeface="Calibri"/>
              <a:cs typeface="Calibri"/>
            </a:rPr>
            <a:t>Bungalows</a:t>
          </a: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25%</a:t>
          </a:r>
        </a:p>
      </dgm:t>
    </dgm:pt>
    <dgm:pt modelId="{13C2C016-73B1-1E47-BA68-7C05DB705AF8}" type="parTrans" cxnId="{B6DE61F7-5E95-6B40-86F3-F8B0588A9521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82602A2-915E-2C43-B869-1AD4B73C4815}" type="sibTrans" cxnId="{B6DE61F7-5E95-6B40-86F3-F8B0588A9521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462A012A-83FB-6A47-ACBA-37C169B0149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Maisons</a:t>
          </a:r>
          <a:endParaRPr lang="en-US" sz="1600" dirty="0">
            <a:latin typeface="Calibri"/>
            <a:cs typeface="Calibri"/>
          </a:endParaRP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15%</a:t>
          </a:r>
        </a:p>
      </dgm:t>
    </dgm:pt>
    <dgm:pt modelId="{E4AACFFD-F3D6-4D4A-82DD-C31AF9B2E4F8}" type="parTrans" cxnId="{2CA988F5-8514-864C-89FA-14852952F037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83770CBD-B00B-A543-8FC2-EF4A5C9386C3}" type="sibTrans" cxnId="{2CA988F5-8514-864C-89FA-14852952F037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76B3A19F-2C33-D548-9B7E-9673D952B950}" type="pres">
      <dgm:prSet presAssocID="{6933F8D6-E0ED-214F-B3BC-F67AB50797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7A902B6-D2D5-8740-AFD0-B476699929EF}" type="pres">
      <dgm:prSet presAssocID="{E0814E0B-1AFA-FA4A-A0C2-83D3CC41DE7D}" presName="root1" presStyleCnt="0"/>
      <dgm:spPr/>
    </dgm:pt>
    <dgm:pt modelId="{A1C7B3BC-E60A-FD4A-BEA1-BEFCC744ECE4}" type="pres">
      <dgm:prSet presAssocID="{E0814E0B-1AFA-FA4A-A0C2-83D3CC41DE7D}" presName="LevelOneTextNode" presStyleLbl="node0" presStyleIdx="0" presStyleCnt="1">
        <dgm:presLayoutVars>
          <dgm:chPref val="3"/>
        </dgm:presLayoutVars>
      </dgm:prSet>
      <dgm:spPr/>
    </dgm:pt>
    <dgm:pt modelId="{611D2008-4036-8C43-88E3-9AC835FE905A}" type="pres">
      <dgm:prSet presAssocID="{E0814E0B-1AFA-FA4A-A0C2-83D3CC41DE7D}" presName="level2hierChild" presStyleCnt="0"/>
      <dgm:spPr/>
    </dgm:pt>
    <dgm:pt modelId="{C2A8EA13-2D6C-2D4B-B4FC-E826EE2C395C}" type="pres">
      <dgm:prSet presAssocID="{23FB3D23-F853-2C4D-8932-2503AE9ED04C}" presName="conn2-1" presStyleLbl="parChTrans1D2" presStyleIdx="0" presStyleCnt="2"/>
      <dgm:spPr/>
    </dgm:pt>
    <dgm:pt modelId="{47A13CB8-2FEB-B441-BB8D-8B29463CB9F1}" type="pres">
      <dgm:prSet presAssocID="{23FB3D23-F853-2C4D-8932-2503AE9ED04C}" presName="connTx" presStyleLbl="parChTrans1D2" presStyleIdx="0" presStyleCnt="2"/>
      <dgm:spPr/>
    </dgm:pt>
    <dgm:pt modelId="{15C1FEC9-CCA3-604F-ABD9-50AF1514F097}" type="pres">
      <dgm:prSet presAssocID="{C9A94FAD-9840-8240-AD3B-A2D98A16C65B}" presName="root2" presStyleCnt="0"/>
      <dgm:spPr/>
    </dgm:pt>
    <dgm:pt modelId="{6004E7C6-5782-144A-B1E6-6A966E4199C3}" type="pres">
      <dgm:prSet presAssocID="{C9A94FAD-9840-8240-AD3B-A2D98A16C65B}" presName="LevelTwoTextNode" presStyleLbl="node2" presStyleIdx="0" presStyleCnt="2">
        <dgm:presLayoutVars>
          <dgm:chPref val="3"/>
        </dgm:presLayoutVars>
      </dgm:prSet>
      <dgm:spPr/>
    </dgm:pt>
    <dgm:pt modelId="{A882E6DD-8DEA-6F42-ADDF-A281BDFB2929}" type="pres">
      <dgm:prSet presAssocID="{C9A94FAD-9840-8240-AD3B-A2D98A16C65B}" presName="level3hierChild" presStyleCnt="0"/>
      <dgm:spPr/>
    </dgm:pt>
    <dgm:pt modelId="{EE020B81-8AB1-4847-A055-A42BC62A1B19}" type="pres">
      <dgm:prSet presAssocID="{0F6E88BF-0379-C04B-BDEC-31F45C2841B9}" presName="conn2-1" presStyleLbl="parChTrans1D3" presStyleIdx="0" presStyleCnt="2"/>
      <dgm:spPr/>
    </dgm:pt>
    <dgm:pt modelId="{2CF54DA8-9F9C-D143-947C-063E2E49524C}" type="pres">
      <dgm:prSet presAssocID="{0F6E88BF-0379-C04B-BDEC-31F45C2841B9}" presName="connTx" presStyleLbl="parChTrans1D3" presStyleIdx="0" presStyleCnt="2"/>
      <dgm:spPr/>
    </dgm:pt>
    <dgm:pt modelId="{FA8C61A2-EA08-A34F-A6E7-35B4C03E2DCC}" type="pres">
      <dgm:prSet presAssocID="{14470F5C-E85F-8B46-A7FE-0C727D8F3415}" presName="root2" presStyleCnt="0"/>
      <dgm:spPr/>
    </dgm:pt>
    <dgm:pt modelId="{6AEC7200-CE36-714C-A5D1-A1D20C458DF5}" type="pres">
      <dgm:prSet presAssocID="{14470F5C-E85F-8B46-A7FE-0C727D8F3415}" presName="LevelTwoTextNode" presStyleLbl="node3" presStyleIdx="0" presStyleCnt="2">
        <dgm:presLayoutVars>
          <dgm:chPref val="3"/>
        </dgm:presLayoutVars>
      </dgm:prSet>
      <dgm:spPr/>
    </dgm:pt>
    <dgm:pt modelId="{ABA565E4-B52C-9945-994E-B9126971D1E3}" type="pres">
      <dgm:prSet presAssocID="{14470F5C-E85F-8B46-A7FE-0C727D8F3415}" presName="level3hierChild" presStyleCnt="0"/>
      <dgm:spPr/>
    </dgm:pt>
    <dgm:pt modelId="{B3E6CA8D-E7C8-2145-A397-0CCBB415B102}" type="pres">
      <dgm:prSet presAssocID="{FB5F3245-7630-3D42-9216-883D476A06A9}" presName="conn2-1" presStyleLbl="parChTrans1D4" presStyleIdx="0" presStyleCnt="3"/>
      <dgm:spPr/>
    </dgm:pt>
    <dgm:pt modelId="{078D8892-60F5-5E49-BB4E-D52667FB8430}" type="pres">
      <dgm:prSet presAssocID="{FB5F3245-7630-3D42-9216-883D476A06A9}" presName="connTx" presStyleLbl="parChTrans1D4" presStyleIdx="0" presStyleCnt="3"/>
      <dgm:spPr/>
    </dgm:pt>
    <dgm:pt modelId="{E76471A7-7F94-464E-BF1E-84609BCD67F3}" type="pres">
      <dgm:prSet presAssocID="{FBF0BA90-C8FB-014D-896D-19E6768B65DE}" presName="root2" presStyleCnt="0"/>
      <dgm:spPr/>
    </dgm:pt>
    <dgm:pt modelId="{A6ADE3ED-86E2-CF44-9028-CCDDAD484587}" type="pres">
      <dgm:prSet presAssocID="{FBF0BA90-C8FB-014D-896D-19E6768B65DE}" presName="LevelTwoTextNode" presStyleLbl="node4" presStyleIdx="0" presStyleCnt="3">
        <dgm:presLayoutVars>
          <dgm:chPref val="3"/>
        </dgm:presLayoutVars>
      </dgm:prSet>
      <dgm:spPr/>
    </dgm:pt>
    <dgm:pt modelId="{4567FEC5-B851-4D44-915E-BA41BA7CE365}" type="pres">
      <dgm:prSet presAssocID="{FBF0BA90-C8FB-014D-896D-19E6768B65DE}" presName="level3hierChild" presStyleCnt="0"/>
      <dgm:spPr/>
    </dgm:pt>
    <dgm:pt modelId="{529B0EF7-6AF6-2B41-9EA6-72921EE4A657}" type="pres">
      <dgm:prSet presAssocID="{13C2C016-73B1-1E47-BA68-7C05DB705AF8}" presName="conn2-1" presStyleLbl="parChTrans1D4" presStyleIdx="1" presStyleCnt="3"/>
      <dgm:spPr/>
    </dgm:pt>
    <dgm:pt modelId="{1C280EE8-BE58-E144-9F3F-E73D37075483}" type="pres">
      <dgm:prSet presAssocID="{13C2C016-73B1-1E47-BA68-7C05DB705AF8}" presName="connTx" presStyleLbl="parChTrans1D4" presStyleIdx="1" presStyleCnt="3"/>
      <dgm:spPr/>
    </dgm:pt>
    <dgm:pt modelId="{A5645EA9-9874-E340-9AF5-3C3105D8B3AE}" type="pres">
      <dgm:prSet presAssocID="{17A411AB-D57E-0A44-8D43-87FC480C8CB7}" presName="root2" presStyleCnt="0"/>
      <dgm:spPr/>
    </dgm:pt>
    <dgm:pt modelId="{4269E95F-ADCD-9040-8508-B5BB73D53743}" type="pres">
      <dgm:prSet presAssocID="{17A411AB-D57E-0A44-8D43-87FC480C8CB7}" presName="LevelTwoTextNode" presStyleLbl="node4" presStyleIdx="1" presStyleCnt="3">
        <dgm:presLayoutVars>
          <dgm:chPref val="3"/>
        </dgm:presLayoutVars>
      </dgm:prSet>
      <dgm:spPr/>
    </dgm:pt>
    <dgm:pt modelId="{4945DBE7-9EB8-F442-88B5-83D4F4786058}" type="pres">
      <dgm:prSet presAssocID="{17A411AB-D57E-0A44-8D43-87FC480C8CB7}" presName="level3hierChild" presStyleCnt="0"/>
      <dgm:spPr/>
    </dgm:pt>
    <dgm:pt modelId="{5C851F95-C502-6B45-B49B-53D8E7B29465}" type="pres">
      <dgm:prSet presAssocID="{E4AACFFD-F3D6-4D4A-82DD-C31AF9B2E4F8}" presName="conn2-1" presStyleLbl="parChTrans1D4" presStyleIdx="2" presStyleCnt="3"/>
      <dgm:spPr/>
    </dgm:pt>
    <dgm:pt modelId="{6E2F19E5-BF8F-D84B-836A-B886A3A7912A}" type="pres">
      <dgm:prSet presAssocID="{E4AACFFD-F3D6-4D4A-82DD-C31AF9B2E4F8}" presName="connTx" presStyleLbl="parChTrans1D4" presStyleIdx="2" presStyleCnt="3"/>
      <dgm:spPr/>
    </dgm:pt>
    <dgm:pt modelId="{DBAD4661-6020-D343-A2B3-D557BCBA1F22}" type="pres">
      <dgm:prSet presAssocID="{462A012A-83FB-6A47-ACBA-37C169B01499}" presName="root2" presStyleCnt="0"/>
      <dgm:spPr/>
    </dgm:pt>
    <dgm:pt modelId="{387AC61B-6656-A146-93C8-F1A0665E3291}" type="pres">
      <dgm:prSet presAssocID="{462A012A-83FB-6A47-ACBA-37C169B01499}" presName="LevelTwoTextNode" presStyleLbl="node4" presStyleIdx="2" presStyleCnt="3">
        <dgm:presLayoutVars>
          <dgm:chPref val="3"/>
        </dgm:presLayoutVars>
      </dgm:prSet>
      <dgm:spPr/>
    </dgm:pt>
    <dgm:pt modelId="{EA7C7880-6922-2C4C-B5A2-118C70AF6FAA}" type="pres">
      <dgm:prSet presAssocID="{462A012A-83FB-6A47-ACBA-37C169B01499}" presName="level3hierChild" presStyleCnt="0"/>
      <dgm:spPr/>
    </dgm:pt>
    <dgm:pt modelId="{E8C66A11-9116-F649-A243-AE78B7A15708}" type="pres">
      <dgm:prSet presAssocID="{78EEA193-D901-0046-AEE2-2158D8E0A26C}" presName="conn2-1" presStyleLbl="parChTrans1D3" presStyleIdx="1" presStyleCnt="2"/>
      <dgm:spPr/>
    </dgm:pt>
    <dgm:pt modelId="{718B3AE7-A48A-A644-BF57-B77D462401CA}" type="pres">
      <dgm:prSet presAssocID="{78EEA193-D901-0046-AEE2-2158D8E0A26C}" presName="connTx" presStyleLbl="parChTrans1D3" presStyleIdx="1" presStyleCnt="2"/>
      <dgm:spPr/>
    </dgm:pt>
    <dgm:pt modelId="{E8807EC4-28B3-5C45-8265-A3E417A61181}" type="pres">
      <dgm:prSet presAssocID="{CC0365BC-2D57-794B-A513-22258FC4B2F9}" presName="root2" presStyleCnt="0"/>
      <dgm:spPr/>
    </dgm:pt>
    <dgm:pt modelId="{7B263081-E149-6A4D-AC87-A1BBC5FB3768}" type="pres">
      <dgm:prSet presAssocID="{CC0365BC-2D57-794B-A513-22258FC4B2F9}" presName="LevelTwoTextNode" presStyleLbl="node3" presStyleIdx="1" presStyleCnt="2">
        <dgm:presLayoutVars>
          <dgm:chPref val="3"/>
        </dgm:presLayoutVars>
      </dgm:prSet>
      <dgm:spPr/>
    </dgm:pt>
    <dgm:pt modelId="{1CC1AF61-5AEF-D44A-BA48-B22B8158F5E3}" type="pres">
      <dgm:prSet presAssocID="{CC0365BC-2D57-794B-A513-22258FC4B2F9}" presName="level3hierChild" presStyleCnt="0"/>
      <dgm:spPr/>
    </dgm:pt>
    <dgm:pt modelId="{A2A4405D-624A-4C49-B1A6-91991631C6D1}" type="pres">
      <dgm:prSet presAssocID="{79D152EA-B9CA-FD4A-BA78-7B4CB5CC4D21}" presName="conn2-1" presStyleLbl="parChTrans1D2" presStyleIdx="1" presStyleCnt="2"/>
      <dgm:spPr/>
    </dgm:pt>
    <dgm:pt modelId="{6D33050B-8151-324C-A2B2-9369D9F02C99}" type="pres">
      <dgm:prSet presAssocID="{79D152EA-B9CA-FD4A-BA78-7B4CB5CC4D21}" presName="connTx" presStyleLbl="parChTrans1D2" presStyleIdx="1" presStyleCnt="2"/>
      <dgm:spPr/>
    </dgm:pt>
    <dgm:pt modelId="{10B64EAA-7B3D-3643-9CD5-395720AA96A8}" type="pres">
      <dgm:prSet presAssocID="{C43FECBD-CBA2-674E-95FD-9D78520BD3CF}" presName="root2" presStyleCnt="0"/>
      <dgm:spPr/>
    </dgm:pt>
    <dgm:pt modelId="{EAFDDAD6-58FB-D44F-ABA8-BFDA6997F603}" type="pres">
      <dgm:prSet presAssocID="{C43FECBD-CBA2-674E-95FD-9D78520BD3CF}" presName="LevelTwoTextNode" presStyleLbl="node2" presStyleIdx="1" presStyleCnt="2">
        <dgm:presLayoutVars>
          <dgm:chPref val="3"/>
        </dgm:presLayoutVars>
      </dgm:prSet>
      <dgm:spPr/>
    </dgm:pt>
    <dgm:pt modelId="{85BE0922-5AC1-904F-AAA2-9C365A8DA7BD}" type="pres">
      <dgm:prSet presAssocID="{C43FECBD-CBA2-674E-95FD-9D78520BD3CF}" presName="level3hierChild" presStyleCnt="0"/>
      <dgm:spPr/>
    </dgm:pt>
  </dgm:ptLst>
  <dgm:cxnLst>
    <dgm:cxn modelId="{16B87A0C-C094-0746-BE56-04AAE4F00A9C}" srcId="{E0814E0B-1AFA-FA4A-A0C2-83D3CC41DE7D}" destId="{C9A94FAD-9840-8240-AD3B-A2D98A16C65B}" srcOrd="0" destOrd="0" parTransId="{23FB3D23-F853-2C4D-8932-2503AE9ED04C}" sibTransId="{61D154E4-CE21-854B-9676-3C5BF28B7DDC}"/>
    <dgm:cxn modelId="{9D9F4716-A212-FA4F-A7FD-E15963B2F5D7}" type="presOf" srcId="{78EEA193-D901-0046-AEE2-2158D8E0A26C}" destId="{718B3AE7-A48A-A644-BF57-B77D462401CA}" srcOrd="1" destOrd="0" presId="urn:microsoft.com/office/officeart/2005/8/layout/hierarchy2"/>
    <dgm:cxn modelId="{13B94B17-65CB-7341-B532-490615450DD4}" srcId="{C9A94FAD-9840-8240-AD3B-A2D98A16C65B}" destId="{CC0365BC-2D57-794B-A513-22258FC4B2F9}" srcOrd="1" destOrd="0" parTransId="{78EEA193-D901-0046-AEE2-2158D8E0A26C}" sibTransId="{CF6EF758-A498-EC47-855D-F135564883D8}"/>
    <dgm:cxn modelId="{E541D634-AF68-D440-A91C-A6B93DED5302}" srcId="{14470F5C-E85F-8B46-A7FE-0C727D8F3415}" destId="{FBF0BA90-C8FB-014D-896D-19E6768B65DE}" srcOrd="0" destOrd="0" parTransId="{FB5F3245-7630-3D42-9216-883D476A06A9}" sibTransId="{813B78F8-C6B9-3C4C-B28F-A0D2911393F6}"/>
    <dgm:cxn modelId="{01AC155E-AEB0-C14B-9CBE-379F9929D817}" type="presOf" srcId="{C9A94FAD-9840-8240-AD3B-A2D98A16C65B}" destId="{6004E7C6-5782-144A-B1E6-6A966E4199C3}" srcOrd="0" destOrd="0" presId="urn:microsoft.com/office/officeart/2005/8/layout/hierarchy2"/>
    <dgm:cxn modelId="{775E7762-FC41-544A-8567-B9084C96CBA1}" srcId="{C9A94FAD-9840-8240-AD3B-A2D98A16C65B}" destId="{14470F5C-E85F-8B46-A7FE-0C727D8F3415}" srcOrd="0" destOrd="0" parTransId="{0F6E88BF-0379-C04B-BDEC-31F45C2841B9}" sibTransId="{C6C5FEB3-C432-1748-AAC5-9333FBCDB63A}"/>
    <dgm:cxn modelId="{4CFB674C-DD6C-934F-83AA-BA912633A83B}" srcId="{6933F8D6-E0ED-214F-B3BC-F67AB5079712}" destId="{E0814E0B-1AFA-FA4A-A0C2-83D3CC41DE7D}" srcOrd="0" destOrd="0" parTransId="{6270971D-7B3B-9E40-ADC0-330BA8E87155}" sibTransId="{087A6CF8-D6B8-254B-8F28-103947FFFBBB}"/>
    <dgm:cxn modelId="{0045184E-F412-0F4B-B6FF-E90A0E82EF79}" type="presOf" srcId="{E4AACFFD-F3D6-4D4A-82DD-C31AF9B2E4F8}" destId="{6E2F19E5-BF8F-D84B-836A-B886A3A7912A}" srcOrd="1" destOrd="0" presId="urn:microsoft.com/office/officeart/2005/8/layout/hierarchy2"/>
    <dgm:cxn modelId="{DD14FD4F-9E90-C24C-AECB-BE4BCB870FB9}" type="presOf" srcId="{462A012A-83FB-6A47-ACBA-37C169B01499}" destId="{387AC61B-6656-A146-93C8-F1A0665E3291}" srcOrd="0" destOrd="0" presId="urn:microsoft.com/office/officeart/2005/8/layout/hierarchy2"/>
    <dgm:cxn modelId="{6872F053-EAC3-6D4A-8A93-7ABC8409CC07}" type="presOf" srcId="{FB5F3245-7630-3D42-9216-883D476A06A9}" destId="{B3E6CA8D-E7C8-2145-A397-0CCBB415B102}" srcOrd="0" destOrd="0" presId="urn:microsoft.com/office/officeart/2005/8/layout/hierarchy2"/>
    <dgm:cxn modelId="{3DF1F07B-55B1-A447-BC60-98620A2BA150}" type="presOf" srcId="{23FB3D23-F853-2C4D-8932-2503AE9ED04C}" destId="{C2A8EA13-2D6C-2D4B-B4FC-E826EE2C395C}" srcOrd="0" destOrd="0" presId="urn:microsoft.com/office/officeart/2005/8/layout/hierarchy2"/>
    <dgm:cxn modelId="{B743EE9A-B365-B347-9B97-C241C5AAF33B}" type="presOf" srcId="{79D152EA-B9CA-FD4A-BA78-7B4CB5CC4D21}" destId="{6D33050B-8151-324C-A2B2-9369D9F02C99}" srcOrd="1" destOrd="0" presId="urn:microsoft.com/office/officeart/2005/8/layout/hierarchy2"/>
    <dgm:cxn modelId="{5254FCA2-EC89-F845-93BA-EE325E1196D2}" type="presOf" srcId="{FBF0BA90-C8FB-014D-896D-19E6768B65DE}" destId="{A6ADE3ED-86E2-CF44-9028-CCDDAD484587}" srcOrd="0" destOrd="0" presId="urn:microsoft.com/office/officeart/2005/8/layout/hierarchy2"/>
    <dgm:cxn modelId="{3AE033A8-DC06-FD47-9FBE-54FCDC4C25C8}" type="presOf" srcId="{E4AACFFD-F3D6-4D4A-82DD-C31AF9B2E4F8}" destId="{5C851F95-C502-6B45-B49B-53D8E7B29465}" srcOrd="0" destOrd="0" presId="urn:microsoft.com/office/officeart/2005/8/layout/hierarchy2"/>
    <dgm:cxn modelId="{9FEC4EAA-3368-4B43-A1D1-672ABC876480}" type="presOf" srcId="{0F6E88BF-0379-C04B-BDEC-31F45C2841B9}" destId="{2CF54DA8-9F9C-D143-947C-063E2E49524C}" srcOrd="1" destOrd="0" presId="urn:microsoft.com/office/officeart/2005/8/layout/hierarchy2"/>
    <dgm:cxn modelId="{8BF0DAB0-2D6C-2E43-816D-9F607975A8E7}" type="presOf" srcId="{79D152EA-B9CA-FD4A-BA78-7B4CB5CC4D21}" destId="{A2A4405D-624A-4C49-B1A6-91991631C6D1}" srcOrd="0" destOrd="0" presId="urn:microsoft.com/office/officeart/2005/8/layout/hierarchy2"/>
    <dgm:cxn modelId="{F1F16DB7-A05E-6941-9255-0E4743C060D3}" type="presOf" srcId="{13C2C016-73B1-1E47-BA68-7C05DB705AF8}" destId="{1C280EE8-BE58-E144-9F3F-E73D37075483}" srcOrd="1" destOrd="0" presId="urn:microsoft.com/office/officeart/2005/8/layout/hierarchy2"/>
    <dgm:cxn modelId="{B1512FBB-5ECA-5444-BB9C-67A99454C7C4}" type="presOf" srcId="{C43FECBD-CBA2-674E-95FD-9D78520BD3CF}" destId="{EAFDDAD6-58FB-D44F-ABA8-BFDA6997F603}" srcOrd="0" destOrd="0" presId="urn:microsoft.com/office/officeart/2005/8/layout/hierarchy2"/>
    <dgm:cxn modelId="{D4CB0CBE-3F1B-9D41-BCE0-46C3BFF59999}" srcId="{E0814E0B-1AFA-FA4A-A0C2-83D3CC41DE7D}" destId="{C43FECBD-CBA2-674E-95FD-9D78520BD3CF}" srcOrd="1" destOrd="0" parTransId="{79D152EA-B9CA-FD4A-BA78-7B4CB5CC4D21}" sibTransId="{33946694-0EFD-7E4E-A2D7-5465F1EEFF5B}"/>
    <dgm:cxn modelId="{1F20BFC1-6923-2842-8E1F-94F1C59200FD}" type="presOf" srcId="{14470F5C-E85F-8B46-A7FE-0C727D8F3415}" destId="{6AEC7200-CE36-714C-A5D1-A1D20C458DF5}" srcOrd="0" destOrd="0" presId="urn:microsoft.com/office/officeart/2005/8/layout/hierarchy2"/>
    <dgm:cxn modelId="{9FC310C6-32DD-B04C-A8AE-3232F47D3882}" type="presOf" srcId="{FB5F3245-7630-3D42-9216-883D476A06A9}" destId="{078D8892-60F5-5E49-BB4E-D52667FB8430}" srcOrd="1" destOrd="0" presId="urn:microsoft.com/office/officeart/2005/8/layout/hierarchy2"/>
    <dgm:cxn modelId="{DCFF38C7-9F81-7D42-BD78-C327A613DE05}" type="presOf" srcId="{78EEA193-D901-0046-AEE2-2158D8E0A26C}" destId="{E8C66A11-9116-F649-A243-AE78B7A15708}" srcOrd="0" destOrd="0" presId="urn:microsoft.com/office/officeart/2005/8/layout/hierarchy2"/>
    <dgm:cxn modelId="{C29CB8DA-CB37-E24E-916D-86BCA467EC59}" type="presOf" srcId="{23FB3D23-F853-2C4D-8932-2503AE9ED04C}" destId="{47A13CB8-2FEB-B441-BB8D-8B29463CB9F1}" srcOrd="1" destOrd="0" presId="urn:microsoft.com/office/officeart/2005/8/layout/hierarchy2"/>
    <dgm:cxn modelId="{6C8127E0-5648-A34E-B364-022661A727B5}" type="presOf" srcId="{E0814E0B-1AFA-FA4A-A0C2-83D3CC41DE7D}" destId="{A1C7B3BC-E60A-FD4A-BEA1-BEFCC744ECE4}" srcOrd="0" destOrd="0" presId="urn:microsoft.com/office/officeart/2005/8/layout/hierarchy2"/>
    <dgm:cxn modelId="{B9CA58E2-A8C9-BE4B-B340-661B425BA8EC}" type="presOf" srcId="{17A411AB-D57E-0A44-8D43-87FC480C8CB7}" destId="{4269E95F-ADCD-9040-8508-B5BB73D53743}" srcOrd="0" destOrd="0" presId="urn:microsoft.com/office/officeart/2005/8/layout/hierarchy2"/>
    <dgm:cxn modelId="{D5662EEB-ED74-B848-8804-BA63CC344846}" type="presOf" srcId="{13C2C016-73B1-1E47-BA68-7C05DB705AF8}" destId="{529B0EF7-6AF6-2B41-9EA6-72921EE4A657}" srcOrd="0" destOrd="0" presId="urn:microsoft.com/office/officeart/2005/8/layout/hierarchy2"/>
    <dgm:cxn modelId="{D8C548ED-1316-7546-ADFB-B8C6ACD32432}" type="presOf" srcId="{CC0365BC-2D57-794B-A513-22258FC4B2F9}" destId="{7B263081-E149-6A4D-AC87-A1BBC5FB3768}" srcOrd="0" destOrd="0" presId="urn:microsoft.com/office/officeart/2005/8/layout/hierarchy2"/>
    <dgm:cxn modelId="{C8F27EEF-0331-7041-A074-53CDEE66B4E1}" type="presOf" srcId="{6933F8D6-E0ED-214F-B3BC-F67AB5079712}" destId="{76B3A19F-2C33-D548-9B7E-9673D952B950}" srcOrd="0" destOrd="0" presId="urn:microsoft.com/office/officeart/2005/8/layout/hierarchy2"/>
    <dgm:cxn modelId="{A1C89AF3-CE67-1A4F-976F-D3CFCC0E7354}" type="presOf" srcId="{0F6E88BF-0379-C04B-BDEC-31F45C2841B9}" destId="{EE020B81-8AB1-4847-A055-A42BC62A1B19}" srcOrd="0" destOrd="0" presId="urn:microsoft.com/office/officeart/2005/8/layout/hierarchy2"/>
    <dgm:cxn modelId="{2CA988F5-8514-864C-89FA-14852952F037}" srcId="{14470F5C-E85F-8B46-A7FE-0C727D8F3415}" destId="{462A012A-83FB-6A47-ACBA-37C169B01499}" srcOrd="2" destOrd="0" parTransId="{E4AACFFD-F3D6-4D4A-82DD-C31AF9B2E4F8}" sibTransId="{83770CBD-B00B-A543-8FC2-EF4A5C9386C3}"/>
    <dgm:cxn modelId="{B6DE61F7-5E95-6B40-86F3-F8B0588A9521}" srcId="{14470F5C-E85F-8B46-A7FE-0C727D8F3415}" destId="{17A411AB-D57E-0A44-8D43-87FC480C8CB7}" srcOrd="1" destOrd="0" parTransId="{13C2C016-73B1-1E47-BA68-7C05DB705AF8}" sibTransId="{C82602A2-915E-2C43-B869-1AD4B73C4815}"/>
    <dgm:cxn modelId="{3EE375E2-C5DE-7740-B61A-E7825BC168E6}" type="presParOf" srcId="{76B3A19F-2C33-D548-9B7E-9673D952B950}" destId="{D7A902B6-D2D5-8740-AFD0-B476699929EF}" srcOrd="0" destOrd="0" presId="urn:microsoft.com/office/officeart/2005/8/layout/hierarchy2"/>
    <dgm:cxn modelId="{75665D30-E3A8-064D-A47F-A3F843D79F28}" type="presParOf" srcId="{D7A902B6-D2D5-8740-AFD0-B476699929EF}" destId="{A1C7B3BC-E60A-FD4A-BEA1-BEFCC744ECE4}" srcOrd="0" destOrd="0" presId="urn:microsoft.com/office/officeart/2005/8/layout/hierarchy2"/>
    <dgm:cxn modelId="{D53206ED-7AC6-B240-A733-FC8CF25D3B9F}" type="presParOf" srcId="{D7A902B6-D2D5-8740-AFD0-B476699929EF}" destId="{611D2008-4036-8C43-88E3-9AC835FE905A}" srcOrd="1" destOrd="0" presId="urn:microsoft.com/office/officeart/2005/8/layout/hierarchy2"/>
    <dgm:cxn modelId="{69CC44D9-3402-5C49-9987-73DBA3F04FE4}" type="presParOf" srcId="{611D2008-4036-8C43-88E3-9AC835FE905A}" destId="{C2A8EA13-2D6C-2D4B-B4FC-E826EE2C395C}" srcOrd="0" destOrd="0" presId="urn:microsoft.com/office/officeart/2005/8/layout/hierarchy2"/>
    <dgm:cxn modelId="{D6E00A5B-4926-F249-A3B8-5F60172DD9FF}" type="presParOf" srcId="{C2A8EA13-2D6C-2D4B-B4FC-E826EE2C395C}" destId="{47A13CB8-2FEB-B441-BB8D-8B29463CB9F1}" srcOrd="0" destOrd="0" presId="urn:microsoft.com/office/officeart/2005/8/layout/hierarchy2"/>
    <dgm:cxn modelId="{649F64C3-D7C0-1048-A444-C0436C51524D}" type="presParOf" srcId="{611D2008-4036-8C43-88E3-9AC835FE905A}" destId="{15C1FEC9-CCA3-604F-ABD9-50AF1514F097}" srcOrd="1" destOrd="0" presId="urn:microsoft.com/office/officeart/2005/8/layout/hierarchy2"/>
    <dgm:cxn modelId="{AF91703B-1295-A947-9019-4BBE23813AFA}" type="presParOf" srcId="{15C1FEC9-CCA3-604F-ABD9-50AF1514F097}" destId="{6004E7C6-5782-144A-B1E6-6A966E4199C3}" srcOrd="0" destOrd="0" presId="urn:microsoft.com/office/officeart/2005/8/layout/hierarchy2"/>
    <dgm:cxn modelId="{CCF7858D-3AC0-5041-968C-6355A102693D}" type="presParOf" srcId="{15C1FEC9-CCA3-604F-ABD9-50AF1514F097}" destId="{A882E6DD-8DEA-6F42-ADDF-A281BDFB2929}" srcOrd="1" destOrd="0" presId="urn:microsoft.com/office/officeart/2005/8/layout/hierarchy2"/>
    <dgm:cxn modelId="{F26CA180-3E04-E44B-9B56-4F090D700309}" type="presParOf" srcId="{A882E6DD-8DEA-6F42-ADDF-A281BDFB2929}" destId="{EE020B81-8AB1-4847-A055-A42BC62A1B19}" srcOrd="0" destOrd="0" presId="urn:microsoft.com/office/officeart/2005/8/layout/hierarchy2"/>
    <dgm:cxn modelId="{70D4F1EC-6D35-6147-983A-4C769656E51A}" type="presParOf" srcId="{EE020B81-8AB1-4847-A055-A42BC62A1B19}" destId="{2CF54DA8-9F9C-D143-947C-063E2E49524C}" srcOrd="0" destOrd="0" presId="urn:microsoft.com/office/officeart/2005/8/layout/hierarchy2"/>
    <dgm:cxn modelId="{A6D6A325-E005-D748-A5AF-D7CD1D8E3D38}" type="presParOf" srcId="{A882E6DD-8DEA-6F42-ADDF-A281BDFB2929}" destId="{FA8C61A2-EA08-A34F-A6E7-35B4C03E2DCC}" srcOrd="1" destOrd="0" presId="urn:microsoft.com/office/officeart/2005/8/layout/hierarchy2"/>
    <dgm:cxn modelId="{40E0B689-AA03-D849-8988-31C212077C75}" type="presParOf" srcId="{FA8C61A2-EA08-A34F-A6E7-35B4C03E2DCC}" destId="{6AEC7200-CE36-714C-A5D1-A1D20C458DF5}" srcOrd="0" destOrd="0" presId="urn:microsoft.com/office/officeart/2005/8/layout/hierarchy2"/>
    <dgm:cxn modelId="{BE7DD3B6-4DC3-A347-B073-22FFF7264F5E}" type="presParOf" srcId="{FA8C61A2-EA08-A34F-A6E7-35B4C03E2DCC}" destId="{ABA565E4-B52C-9945-994E-B9126971D1E3}" srcOrd="1" destOrd="0" presId="urn:microsoft.com/office/officeart/2005/8/layout/hierarchy2"/>
    <dgm:cxn modelId="{215EEF76-2B7F-CE4A-AD6B-7CC5E49F7D0A}" type="presParOf" srcId="{ABA565E4-B52C-9945-994E-B9126971D1E3}" destId="{B3E6CA8D-E7C8-2145-A397-0CCBB415B102}" srcOrd="0" destOrd="0" presId="urn:microsoft.com/office/officeart/2005/8/layout/hierarchy2"/>
    <dgm:cxn modelId="{385430E0-FD32-A240-BC54-5DB554CE554D}" type="presParOf" srcId="{B3E6CA8D-E7C8-2145-A397-0CCBB415B102}" destId="{078D8892-60F5-5E49-BB4E-D52667FB8430}" srcOrd="0" destOrd="0" presId="urn:microsoft.com/office/officeart/2005/8/layout/hierarchy2"/>
    <dgm:cxn modelId="{BF54EBBE-8B1F-4B49-B164-9570F5B4442A}" type="presParOf" srcId="{ABA565E4-B52C-9945-994E-B9126971D1E3}" destId="{E76471A7-7F94-464E-BF1E-84609BCD67F3}" srcOrd="1" destOrd="0" presId="urn:microsoft.com/office/officeart/2005/8/layout/hierarchy2"/>
    <dgm:cxn modelId="{1D36CA0D-BCC7-B24D-877C-D1A04E7E4FFA}" type="presParOf" srcId="{E76471A7-7F94-464E-BF1E-84609BCD67F3}" destId="{A6ADE3ED-86E2-CF44-9028-CCDDAD484587}" srcOrd="0" destOrd="0" presId="urn:microsoft.com/office/officeart/2005/8/layout/hierarchy2"/>
    <dgm:cxn modelId="{EDB6B058-65B5-6F43-A679-196461DEB821}" type="presParOf" srcId="{E76471A7-7F94-464E-BF1E-84609BCD67F3}" destId="{4567FEC5-B851-4D44-915E-BA41BA7CE365}" srcOrd="1" destOrd="0" presId="urn:microsoft.com/office/officeart/2005/8/layout/hierarchy2"/>
    <dgm:cxn modelId="{BDC8C72F-1523-FE40-9B6A-4963DAD11092}" type="presParOf" srcId="{ABA565E4-B52C-9945-994E-B9126971D1E3}" destId="{529B0EF7-6AF6-2B41-9EA6-72921EE4A657}" srcOrd="2" destOrd="0" presId="urn:microsoft.com/office/officeart/2005/8/layout/hierarchy2"/>
    <dgm:cxn modelId="{268B3CBA-C9AB-9A46-ACD6-FBA884CD2989}" type="presParOf" srcId="{529B0EF7-6AF6-2B41-9EA6-72921EE4A657}" destId="{1C280EE8-BE58-E144-9F3F-E73D37075483}" srcOrd="0" destOrd="0" presId="urn:microsoft.com/office/officeart/2005/8/layout/hierarchy2"/>
    <dgm:cxn modelId="{35D55833-2A6F-5C49-B965-0274DA7E3827}" type="presParOf" srcId="{ABA565E4-B52C-9945-994E-B9126971D1E3}" destId="{A5645EA9-9874-E340-9AF5-3C3105D8B3AE}" srcOrd="3" destOrd="0" presId="urn:microsoft.com/office/officeart/2005/8/layout/hierarchy2"/>
    <dgm:cxn modelId="{C7E969BE-CEC5-6541-B204-9CAC4707A142}" type="presParOf" srcId="{A5645EA9-9874-E340-9AF5-3C3105D8B3AE}" destId="{4269E95F-ADCD-9040-8508-B5BB73D53743}" srcOrd="0" destOrd="0" presId="urn:microsoft.com/office/officeart/2005/8/layout/hierarchy2"/>
    <dgm:cxn modelId="{8D19C45E-06FD-EF40-9496-55261CAA2FED}" type="presParOf" srcId="{A5645EA9-9874-E340-9AF5-3C3105D8B3AE}" destId="{4945DBE7-9EB8-F442-88B5-83D4F4786058}" srcOrd="1" destOrd="0" presId="urn:microsoft.com/office/officeart/2005/8/layout/hierarchy2"/>
    <dgm:cxn modelId="{27F4E24A-4244-1C4E-889D-4E0922435039}" type="presParOf" srcId="{ABA565E4-B52C-9945-994E-B9126971D1E3}" destId="{5C851F95-C502-6B45-B49B-53D8E7B29465}" srcOrd="4" destOrd="0" presId="urn:microsoft.com/office/officeart/2005/8/layout/hierarchy2"/>
    <dgm:cxn modelId="{0604ECBB-4A05-004C-BE94-4861AF56E9BE}" type="presParOf" srcId="{5C851F95-C502-6B45-B49B-53D8E7B29465}" destId="{6E2F19E5-BF8F-D84B-836A-B886A3A7912A}" srcOrd="0" destOrd="0" presId="urn:microsoft.com/office/officeart/2005/8/layout/hierarchy2"/>
    <dgm:cxn modelId="{4AB88E5B-9360-9649-A216-E817F9FA69EF}" type="presParOf" srcId="{ABA565E4-B52C-9945-994E-B9126971D1E3}" destId="{DBAD4661-6020-D343-A2B3-D557BCBA1F22}" srcOrd="5" destOrd="0" presId="urn:microsoft.com/office/officeart/2005/8/layout/hierarchy2"/>
    <dgm:cxn modelId="{8892CB83-63C1-CA43-B1A1-A1835938335D}" type="presParOf" srcId="{DBAD4661-6020-D343-A2B3-D557BCBA1F22}" destId="{387AC61B-6656-A146-93C8-F1A0665E3291}" srcOrd="0" destOrd="0" presId="urn:microsoft.com/office/officeart/2005/8/layout/hierarchy2"/>
    <dgm:cxn modelId="{179C3F59-938A-6D4C-B2A8-3DC7AABA3272}" type="presParOf" srcId="{DBAD4661-6020-D343-A2B3-D557BCBA1F22}" destId="{EA7C7880-6922-2C4C-B5A2-118C70AF6FAA}" srcOrd="1" destOrd="0" presId="urn:microsoft.com/office/officeart/2005/8/layout/hierarchy2"/>
    <dgm:cxn modelId="{37C3B9A1-CCE5-C042-8675-A35C4DE4C7E0}" type="presParOf" srcId="{A882E6DD-8DEA-6F42-ADDF-A281BDFB2929}" destId="{E8C66A11-9116-F649-A243-AE78B7A15708}" srcOrd="2" destOrd="0" presId="urn:microsoft.com/office/officeart/2005/8/layout/hierarchy2"/>
    <dgm:cxn modelId="{F2BA198D-B7CA-D24A-A8FA-69885A7E66DB}" type="presParOf" srcId="{E8C66A11-9116-F649-A243-AE78B7A15708}" destId="{718B3AE7-A48A-A644-BF57-B77D462401CA}" srcOrd="0" destOrd="0" presId="urn:microsoft.com/office/officeart/2005/8/layout/hierarchy2"/>
    <dgm:cxn modelId="{7D3155DC-7E0E-2F43-AB38-EE6CB300A4C1}" type="presParOf" srcId="{A882E6DD-8DEA-6F42-ADDF-A281BDFB2929}" destId="{E8807EC4-28B3-5C45-8265-A3E417A61181}" srcOrd="3" destOrd="0" presId="urn:microsoft.com/office/officeart/2005/8/layout/hierarchy2"/>
    <dgm:cxn modelId="{E941324B-4066-5346-84C0-2D65419B67B6}" type="presParOf" srcId="{E8807EC4-28B3-5C45-8265-A3E417A61181}" destId="{7B263081-E149-6A4D-AC87-A1BBC5FB3768}" srcOrd="0" destOrd="0" presId="urn:microsoft.com/office/officeart/2005/8/layout/hierarchy2"/>
    <dgm:cxn modelId="{9BFCC2AA-FF91-4547-9A1E-7ECE6B019612}" type="presParOf" srcId="{E8807EC4-28B3-5C45-8265-A3E417A61181}" destId="{1CC1AF61-5AEF-D44A-BA48-B22B8158F5E3}" srcOrd="1" destOrd="0" presId="urn:microsoft.com/office/officeart/2005/8/layout/hierarchy2"/>
    <dgm:cxn modelId="{6943C46E-9E3A-4A41-BC66-BAF1FC6A549D}" type="presParOf" srcId="{611D2008-4036-8C43-88E3-9AC835FE905A}" destId="{A2A4405D-624A-4C49-B1A6-91991631C6D1}" srcOrd="2" destOrd="0" presId="urn:microsoft.com/office/officeart/2005/8/layout/hierarchy2"/>
    <dgm:cxn modelId="{EC9D203A-B764-164B-A3DE-A73AF3D78B37}" type="presParOf" srcId="{A2A4405D-624A-4C49-B1A6-91991631C6D1}" destId="{6D33050B-8151-324C-A2B2-9369D9F02C99}" srcOrd="0" destOrd="0" presId="urn:microsoft.com/office/officeart/2005/8/layout/hierarchy2"/>
    <dgm:cxn modelId="{C7C11199-DB17-D04E-B570-3E12B8BA4596}" type="presParOf" srcId="{611D2008-4036-8C43-88E3-9AC835FE905A}" destId="{10B64EAA-7B3D-3643-9CD5-395720AA96A8}" srcOrd="3" destOrd="0" presId="urn:microsoft.com/office/officeart/2005/8/layout/hierarchy2"/>
    <dgm:cxn modelId="{21470C42-4835-FA47-A8CC-2FEED6E305FD}" type="presParOf" srcId="{10B64EAA-7B3D-3643-9CD5-395720AA96A8}" destId="{EAFDDAD6-58FB-D44F-ABA8-BFDA6997F603}" srcOrd="0" destOrd="0" presId="urn:microsoft.com/office/officeart/2005/8/layout/hierarchy2"/>
    <dgm:cxn modelId="{55AB0292-AAD4-F34A-9C34-4ECE72F81CDA}" type="presParOf" srcId="{10B64EAA-7B3D-3643-9CD5-395720AA96A8}" destId="{85BE0922-5AC1-904F-AAA2-9C365A8DA7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7B3BC-E60A-FD4A-BEA1-BEFCC744ECE4}">
      <dsp:nvSpPr>
        <dsp:cNvPr id="0" name=""/>
        <dsp:cNvSpPr/>
      </dsp:nvSpPr>
      <dsp:spPr>
        <a:xfrm>
          <a:off x="5061" y="2490237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alibri"/>
              <a:cs typeface="Calibri"/>
            </a:rPr>
            <a:t>Nieuwbouwwijk</a:t>
          </a:r>
          <a:endParaRPr lang="en-US" sz="1600" kern="1200" dirty="0">
            <a:latin typeface="Calibri"/>
            <a:cs typeface="Calibri"/>
          </a:endParaRPr>
        </a:p>
      </dsp:txBody>
      <dsp:txXfrm>
        <a:off x="27832" y="2513008"/>
        <a:ext cx="1509399" cy="731928"/>
      </dsp:txXfrm>
    </dsp:sp>
    <dsp:sp modelId="{C2A8EA13-2D6C-2D4B-B4FC-E826EE2C395C}">
      <dsp:nvSpPr>
        <dsp:cNvPr id="0" name=""/>
        <dsp:cNvSpPr/>
      </dsp:nvSpPr>
      <dsp:spPr>
        <a:xfrm rot="19457599">
          <a:off x="1488007" y="2639607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libri"/>
            <a:cs typeface="Calibri"/>
          </a:endParaRPr>
        </a:p>
      </dsp:txBody>
      <dsp:txXfrm>
        <a:off x="1851841" y="2636300"/>
        <a:ext cx="38298" cy="38298"/>
      </dsp:txXfrm>
    </dsp:sp>
    <dsp:sp modelId="{6004E7C6-5782-144A-B1E6-6A966E4199C3}">
      <dsp:nvSpPr>
        <dsp:cNvPr id="0" name=""/>
        <dsp:cNvSpPr/>
      </dsp:nvSpPr>
      <dsp:spPr>
        <a:xfrm>
          <a:off x="2181978" y="2043192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alibri"/>
              <a:cs typeface="Calibri"/>
            </a:rPr>
            <a:t>Bouwgrond</a:t>
          </a:r>
          <a:endParaRPr lang="en-US" sz="1600" kern="1200" dirty="0">
            <a:latin typeface="Calibri"/>
            <a:cs typeface="Calibri"/>
          </a:endParaRPr>
        </a:p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/>
              <a:cs typeface="Calibri"/>
            </a:rPr>
            <a:t>80%</a:t>
          </a:r>
        </a:p>
      </dsp:txBody>
      <dsp:txXfrm>
        <a:off x="2204749" y="2065963"/>
        <a:ext cx="1509399" cy="731928"/>
      </dsp:txXfrm>
    </dsp:sp>
    <dsp:sp modelId="{EE020B81-8AB1-4847-A055-A42BC62A1B19}">
      <dsp:nvSpPr>
        <dsp:cNvPr id="0" name=""/>
        <dsp:cNvSpPr/>
      </dsp:nvSpPr>
      <dsp:spPr>
        <a:xfrm rot="19457599">
          <a:off x="3664924" y="2192562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libri"/>
            <a:cs typeface="Calibri"/>
          </a:endParaRPr>
        </a:p>
      </dsp:txBody>
      <dsp:txXfrm>
        <a:off x="4028758" y="2189255"/>
        <a:ext cx="38298" cy="38298"/>
      </dsp:txXfrm>
    </dsp:sp>
    <dsp:sp modelId="{6AEC7200-CE36-714C-A5D1-A1D20C458DF5}">
      <dsp:nvSpPr>
        <dsp:cNvPr id="0" name=""/>
        <dsp:cNvSpPr/>
      </dsp:nvSpPr>
      <dsp:spPr>
        <a:xfrm>
          <a:off x="4358896" y="1596146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alibri"/>
              <a:cs typeface="Calibri"/>
            </a:rPr>
            <a:t>Huizen</a:t>
          </a:r>
          <a:endParaRPr lang="en-US" sz="1600" kern="1200" dirty="0">
            <a:latin typeface="Calibri"/>
            <a:cs typeface="Calibri"/>
          </a:endParaRPr>
        </a:p>
      </dsp:txBody>
      <dsp:txXfrm>
        <a:off x="4381667" y="1618917"/>
        <a:ext cx="1509399" cy="731928"/>
      </dsp:txXfrm>
    </dsp:sp>
    <dsp:sp modelId="{B3E6CA8D-E7C8-2145-A397-0CCBB415B102}">
      <dsp:nvSpPr>
        <dsp:cNvPr id="0" name=""/>
        <dsp:cNvSpPr/>
      </dsp:nvSpPr>
      <dsp:spPr>
        <a:xfrm rot="18289469">
          <a:off x="5680249" y="1521993"/>
          <a:ext cx="1089152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1089152" y="1584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libri"/>
            <a:cs typeface="Calibri"/>
          </a:endParaRPr>
        </a:p>
      </dsp:txBody>
      <dsp:txXfrm>
        <a:off x="6197596" y="1510607"/>
        <a:ext cx="54457" cy="54457"/>
      </dsp:txXfrm>
    </dsp:sp>
    <dsp:sp modelId="{A6ADE3ED-86E2-CF44-9028-CCDDAD484587}">
      <dsp:nvSpPr>
        <dsp:cNvPr id="0" name=""/>
        <dsp:cNvSpPr/>
      </dsp:nvSpPr>
      <dsp:spPr>
        <a:xfrm>
          <a:off x="6535813" y="702055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alibri"/>
              <a:cs typeface="Calibri"/>
            </a:rPr>
            <a:t>Eengezins</a:t>
          </a:r>
          <a:r>
            <a:rPr lang="en-US" sz="1600" kern="1200" dirty="0">
              <a:latin typeface="Calibri"/>
              <a:cs typeface="Calibri"/>
            </a:rPr>
            <a:t>-</a:t>
          </a:r>
        </a:p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alibri"/>
              <a:cs typeface="Calibri"/>
            </a:rPr>
            <a:t>woning</a:t>
          </a:r>
          <a:endParaRPr lang="en-US" sz="1600" kern="1200" dirty="0">
            <a:latin typeface="Calibri"/>
            <a:cs typeface="Calibri"/>
          </a:endParaRPr>
        </a:p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/>
              <a:cs typeface="Calibri"/>
            </a:rPr>
            <a:t>60% </a:t>
          </a:r>
        </a:p>
      </dsp:txBody>
      <dsp:txXfrm>
        <a:off x="6558584" y="724826"/>
        <a:ext cx="1509399" cy="731928"/>
      </dsp:txXfrm>
    </dsp:sp>
    <dsp:sp modelId="{529B0EF7-6AF6-2B41-9EA6-72921EE4A657}">
      <dsp:nvSpPr>
        <dsp:cNvPr id="0" name=""/>
        <dsp:cNvSpPr/>
      </dsp:nvSpPr>
      <dsp:spPr>
        <a:xfrm>
          <a:off x="5913837" y="1969039"/>
          <a:ext cx="62197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621976" y="1584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libri"/>
            <a:cs typeface="Calibri"/>
          </a:endParaRPr>
        </a:p>
      </dsp:txBody>
      <dsp:txXfrm>
        <a:off x="6209276" y="1969332"/>
        <a:ext cx="31098" cy="31098"/>
      </dsp:txXfrm>
    </dsp:sp>
    <dsp:sp modelId="{4269E95F-ADCD-9040-8508-B5BB73D53743}">
      <dsp:nvSpPr>
        <dsp:cNvPr id="0" name=""/>
        <dsp:cNvSpPr/>
      </dsp:nvSpPr>
      <dsp:spPr>
        <a:xfrm>
          <a:off x="6535813" y="1596146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/>
              <a:cs typeface="Calibri"/>
            </a:rPr>
            <a:t>Bungalows</a:t>
          </a:r>
        </a:p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/>
              <a:cs typeface="Calibri"/>
            </a:rPr>
            <a:t>25%</a:t>
          </a:r>
        </a:p>
      </dsp:txBody>
      <dsp:txXfrm>
        <a:off x="6558584" y="1618917"/>
        <a:ext cx="1509399" cy="731928"/>
      </dsp:txXfrm>
    </dsp:sp>
    <dsp:sp modelId="{5C851F95-C502-6B45-B49B-53D8E7B29465}">
      <dsp:nvSpPr>
        <dsp:cNvPr id="0" name=""/>
        <dsp:cNvSpPr/>
      </dsp:nvSpPr>
      <dsp:spPr>
        <a:xfrm rot="3310531">
          <a:off x="5680249" y="2416084"/>
          <a:ext cx="1089152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1089152" y="1584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libri"/>
            <a:cs typeface="Calibri"/>
          </a:endParaRPr>
        </a:p>
      </dsp:txBody>
      <dsp:txXfrm>
        <a:off x="6197596" y="2404698"/>
        <a:ext cx="54457" cy="54457"/>
      </dsp:txXfrm>
    </dsp:sp>
    <dsp:sp modelId="{387AC61B-6656-A146-93C8-F1A0665E3291}">
      <dsp:nvSpPr>
        <dsp:cNvPr id="0" name=""/>
        <dsp:cNvSpPr/>
      </dsp:nvSpPr>
      <dsp:spPr>
        <a:xfrm>
          <a:off x="6535813" y="2490237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alibri"/>
              <a:cs typeface="Calibri"/>
            </a:rPr>
            <a:t>Maisons</a:t>
          </a:r>
          <a:endParaRPr lang="en-US" sz="1600" kern="1200" dirty="0">
            <a:latin typeface="Calibri"/>
            <a:cs typeface="Calibri"/>
          </a:endParaRPr>
        </a:p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/>
              <a:cs typeface="Calibri"/>
            </a:rPr>
            <a:t>15%</a:t>
          </a:r>
        </a:p>
      </dsp:txBody>
      <dsp:txXfrm>
        <a:off x="6558584" y="2513008"/>
        <a:ext cx="1509399" cy="731928"/>
      </dsp:txXfrm>
    </dsp:sp>
    <dsp:sp modelId="{E8C66A11-9116-F649-A243-AE78B7A15708}">
      <dsp:nvSpPr>
        <dsp:cNvPr id="0" name=""/>
        <dsp:cNvSpPr/>
      </dsp:nvSpPr>
      <dsp:spPr>
        <a:xfrm rot="2142401">
          <a:off x="3664924" y="2639607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libri"/>
            <a:cs typeface="Calibri"/>
          </a:endParaRPr>
        </a:p>
      </dsp:txBody>
      <dsp:txXfrm>
        <a:off x="4028758" y="2636300"/>
        <a:ext cx="38298" cy="38298"/>
      </dsp:txXfrm>
    </dsp:sp>
    <dsp:sp modelId="{7B263081-E149-6A4D-AC87-A1BBC5FB3768}">
      <dsp:nvSpPr>
        <dsp:cNvPr id="0" name=""/>
        <dsp:cNvSpPr/>
      </dsp:nvSpPr>
      <dsp:spPr>
        <a:xfrm>
          <a:off x="4358896" y="2490237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alibri"/>
              <a:cs typeface="Calibri"/>
            </a:rPr>
            <a:t>Vrije</a:t>
          </a:r>
          <a:r>
            <a:rPr lang="en-US" sz="1600" kern="1200" dirty="0">
              <a:latin typeface="Calibri"/>
              <a:cs typeface="Calibri"/>
            </a:rPr>
            <a:t> </a:t>
          </a:r>
          <a:r>
            <a:rPr lang="en-US" sz="1600" kern="1200" dirty="0" err="1">
              <a:latin typeface="Calibri"/>
              <a:cs typeface="Calibri"/>
            </a:rPr>
            <a:t>ruimte</a:t>
          </a:r>
          <a:endParaRPr lang="en-US" sz="1600" kern="1200" dirty="0">
            <a:latin typeface="Calibri"/>
            <a:cs typeface="Calibri"/>
          </a:endParaRPr>
        </a:p>
      </dsp:txBody>
      <dsp:txXfrm>
        <a:off x="4381667" y="2513008"/>
        <a:ext cx="1509399" cy="731928"/>
      </dsp:txXfrm>
    </dsp:sp>
    <dsp:sp modelId="{A2A4405D-624A-4C49-B1A6-91991631C6D1}">
      <dsp:nvSpPr>
        <dsp:cNvPr id="0" name=""/>
        <dsp:cNvSpPr/>
      </dsp:nvSpPr>
      <dsp:spPr>
        <a:xfrm rot="2142401">
          <a:off x="1488007" y="3086653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libri"/>
            <a:cs typeface="Calibri"/>
          </a:endParaRPr>
        </a:p>
      </dsp:txBody>
      <dsp:txXfrm>
        <a:off x="1851841" y="3083346"/>
        <a:ext cx="38298" cy="38298"/>
      </dsp:txXfrm>
    </dsp:sp>
    <dsp:sp modelId="{EAFDDAD6-58FB-D44F-ABA8-BFDA6997F603}">
      <dsp:nvSpPr>
        <dsp:cNvPr id="0" name=""/>
        <dsp:cNvSpPr/>
      </dsp:nvSpPr>
      <dsp:spPr>
        <a:xfrm>
          <a:off x="2181978" y="2937283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alibri"/>
              <a:cs typeface="Calibri"/>
            </a:rPr>
            <a:t>Oppervlakte</a:t>
          </a:r>
          <a:r>
            <a:rPr lang="en-US" sz="1600" kern="1200" dirty="0">
              <a:latin typeface="Calibri"/>
              <a:cs typeface="Calibri"/>
            </a:rPr>
            <a:t>-water</a:t>
          </a:r>
        </a:p>
        <a:p>
          <a:pPr marL="0" lvl="0" indent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/>
              <a:cs typeface="Calibri"/>
            </a:rPr>
            <a:t>20%</a:t>
          </a:r>
        </a:p>
      </dsp:txBody>
      <dsp:txXfrm>
        <a:off x="2204749" y="2960054"/>
        <a:ext cx="1509399" cy="73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F1568-B1CB-6347-83A7-F5F93FF1A35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911E3-2161-974E-AC52-80BBEC6FB1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16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9F642-829B-3A42-ABD7-CD292A61EB3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3C613-3411-2A4F-9373-A54D55647A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5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Nieuwbouwwijk</a:t>
            </a:r>
            <a:r>
              <a:rPr lang="en-US" dirty="0"/>
              <a:t>:</a:t>
            </a:r>
            <a:r>
              <a:rPr lang="en-US" baseline="0" dirty="0"/>
              <a:t> 160 x 180 = 28.800 m2</a:t>
            </a:r>
          </a:p>
          <a:p>
            <a:r>
              <a:rPr lang="en-US" baseline="0" dirty="0" err="1"/>
              <a:t>Wateroppervlak</a:t>
            </a:r>
            <a:r>
              <a:rPr lang="en-US" baseline="0" dirty="0"/>
              <a:t>: 20% x 28.800 m2 = 5760 m2</a:t>
            </a:r>
          </a:p>
          <a:p>
            <a:endParaRPr lang="en-US" baseline="0" dirty="0"/>
          </a:p>
          <a:p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meer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4 </a:t>
            </a:r>
            <a:r>
              <a:rPr lang="en-US" baseline="0" dirty="0" err="1"/>
              <a:t>wateren</a:t>
            </a:r>
            <a:r>
              <a:rPr lang="en-US" baseline="0" dirty="0"/>
              <a:t>!</a:t>
            </a:r>
          </a:p>
          <a:p>
            <a:pPr marL="171450" indent="-171450">
              <a:buFont typeface="Wingdings" charset="2"/>
              <a:buChar char="Ø"/>
            </a:pPr>
            <a:r>
              <a:rPr lang="en-US" baseline="0" dirty="0" err="1"/>
              <a:t>Voor</a:t>
            </a:r>
            <a:r>
              <a:rPr lang="en-US" baseline="0" dirty="0"/>
              <a:t> </a:t>
            </a:r>
            <a:r>
              <a:rPr lang="en-US" baseline="0" dirty="0" err="1"/>
              <a:t>bijv</a:t>
            </a:r>
            <a:r>
              <a:rPr lang="en-US" baseline="0" dirty="0"/>
              <a:t>. 4 </a:t>
            </a:r>
            <a:r>
              <a:rPr lang="en-US" baseline="0" dirty="0" err="1"/>
              <a:t>oppervlaktewateren</a:t>
            </a:r>
            <a:r>
              <a:rPr lang="en-US" baseline="0" dirty="0"/>
              <a:t>: 5760 m2 / 4 = 1440 m2</a:t>
            </a:r>
          </a:p>
          <a:p>
            <a:pPr marL="171450" indent="-171450">
              <a:buFont typeface="Wingdings" charset="2"/>
              <a:buChar char="Ø"/>
            </a:pPr>
            <a:r>
              <a:rPr lang="en-US" baseline="0" dirty="0" err="1"/>
              <a:t>Dus</a:t>
            </a:r>
            <a:r>
              <a:rPr lang="en-US" baseline="0" dirty="0"/>
              <a:t> 4 </a:t>
            </a:r>
            <a:r>
              <a:rPr lang="en-US" baseline="0" dirty="0" err="1"/>
              <a:t>wateren</a:t>
            </a:r>
            <a:r>
              <a:rPr lang="en-US" baseline="0" dirty="0"/>
              <a:t> van </a:t>
            </a:r>
            <a:r>
              <a:rPr lang="en-US" baseline="0" dirty="0" err="1"/>
              <a:t>bijv</a:t>
            </a:r>
            <a:r>
              <a:rPr lang="en-US" baseline="0" dirty="0"/>
              <a:t>. 36x40 m (= 1440 m2)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Meters erbij zetten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, </a:t>
            </a:r>
            <a:r>
              <a:rPr lang="nl-NL" dirty="0" err="1"/>
              <a:t>simmulated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Grids</a:t>
            </a:r>
            <a:r>
              <a:rPr lang="nl-NL" dirty="0"/>
              <a:t> veranderen naar mooie </a:t>
            </a:r>
            <a:r>
              <a:rPr lang="nl-NL" dirty="0" err="1"/>
              <a:t>grids</a:t>
            </a:r>
            <a:r>
              <a:rPr lang="nl-NL" dirty="0"/>
              <a:t>, 20 en 60, grafiekje met de score van die iteraties, en hoe vaak gerund en de score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15894750</a:t>
            </a:r>
            <a:endParaRPr lang="nl-NL" sz="12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4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0" dirty="0">
              <a:latin typeface="+mn-lt"/>
              <a:cs typeface="Calibri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F67F-C256-C440-811C-A558C59793AE}" type="datetime1">
              <a:rPr lang="nl-NL" smtClean="0"/>
              <a:t>17-12-2018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BB3E-E017-BB44-BA84-48CB37E64274}" type="datetime1">
              <a:rPr lang="nl-NL" smtClean="0"/>
              <a:t>17-12-2018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D6F-1D29-9245-ADB9-6F1A883C2703}" type="datetime1">
              <a:rPr lang="nl-NL" smtClean="0"/>
              <a:t>17-12-2018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166-E24D-F64A-866F-E7892A3CECE0}" type="datetime1">
              <a:rPr lang="nl-NL" smtClean="0"/>
              <a:t>17-12-2018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0EB9-B42D-DC47-9E3A-FE55240F5141}" type="datetime1">
              <a:rPr lang="nl-NL" smtClean="0"/>
              <a:t>17-12-2018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7347-7311-0B43-B53C-3C26C5B049D2}" type="datetime1">
              <a:rPr lang="nl-NL" smtClean="0"/>
              <a:t>17-12-2018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C1B8-6513-6349-B5FA-274DFB93A68D}" type="datetime1">
              <a:rPr lang="nl-NL" smtClean="0"/>
              <a:t>17-12-2018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ED4D-7ADC-8F4D-A86E-7804E1E6A453}" type="datetime1">
              <a:rPr lang="nl-NL" smtClean="0"/>
              <a:t>17-12-2018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A93-5642-0E44-8C10-0EADFF6A56BD}" type="datetime1">
              <a:rPr lang="nl-NL" smtClean="0"/>
              <a:t>17-12-2018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5646-6F7B-6245-B194-490113F59BF0}" type="datetime1">
              <a:rPr lang="nl-NL" smtClean="0"/>
              <a:t>17-12-2018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40A5-A36B-6644-AA38-62EA4185CD90}" type="datetime1">
              <a:rPr lang="nl-NL" smtClean="0"/>
              <a:t>17-12-2018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AE7318-EB13-264D-A321-701C40E84F5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D6CAC44-88D8-E447-92B6-8298C663E5F7}" type="datetime1">
              <a:rPr lang="nl-NL" smtClean="0"/>
              <a:t>17-12-2018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4AE7318-EB13-264D-A321-701C40E84F5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Amstelhaege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397551" cy="914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Pleun</a:t>
            </a:r>
            <a:r>
              <a:rPr lang="en-US" dirty="0"/>
              <a:t> </a:t>
            </a:r>
            <a:r>
              <a:rPr lang="en-US" dirty="0" err="1"/>
              <a:t>bisseling</a:t>
            </a:r>
            <a:r>
              <a:rPr lang="en-US" dirty="0"/>
              <a:t>					20-12-2018</a:t>
            </a:r>
          </a:p>
          <a:p>
            <a:r>
              <a:rPr lang="en-US" dirty="0"/>
              <a:t>Philline Dikker </a:t>
            </a:r>
          </a:p>
          <a:p>
            <a:r>
              <a:rPr lang="en-US" dirty="0"/>
              <a:t>Vera </a:t>
            </a:r>
            <a:r>
              <a:rPr lang="en-US" dirty="0" err="1"/>
              <a:t>Nijmeijer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D9BA2-21B5-457F-A618-B5B34ABE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Upperbound</a:t>
            </a:r>
            <a:r>
              <a:rPr lang="nl-NL" dirty="0"/>
              <a:t>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963DD6-F203-4388-8CDB-35A14F68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UPPERBOUND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Elk huis over </a:t>
            </a:r>
            <a:r>
              <a:rPr lang="en-US" b="0" dirty="0" err="1">
                <a:latin typeface="Calibri"/>
                <a:cs typeface="Calibri"/>
              </a:rPr>
              <a:t>elkaar</a:t>
            </a:r>
            <a:r>
              <a:rPr lang="en-US" b="0" dirty="0">
                <a:latin typeface="Calibri"/>
                <a:cs typeface="Calibri"/>
              </a:rPr>
              <a:t> in het midden van de </a:t>
            </a:r>
            <a:r>
              <a:rPr lang="en-US" b="0" dirty="0" err="1">
                <a:latin typeface="Calibri"/>
                <a:cs typeface="Calibri"/>
              </a:rPr>
              <a:t>wijk</a:t>
            </a: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err="1">
                <a:latin typeface="Calibri"/>
                <a:cs typeface="Calibri"/>
              </a:rPr>
              <a:t>Daarbij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behorende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maximale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vrijstand</a:t>
            </a:r>
            <a:endParaRPr lang="en-US" b="0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WAARDES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20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€28.129.200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40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€56.258.400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60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€84.387.600</a:t>
            </a:r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2FC42A-4B6F-4556-8201-92C52E34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7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Aanpak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>
                <a:latin typeface="Calibri"/>
                <a:cs typeface="Calibri"/>
              </a:rPr>
              <a:t>Random </a:t>
            </a:r>
            <a:r>
              <a:rPr lang="en-US" b="0" dirty="0" err="1">
                <a:latin typeface="Calibri"/>
                <a:cs typeface="Calibri"/>
              </a:rPr>
              <a:t>valide</a:t>
            </a:r>
            <a:r>
              <a:rPr lang="en-US" b="0" dirty="0">
                <a:latin typeface="Calibri"/>
                <a:cs typeface="Calibri"/>
              </a:rPr>
              <a:t> start </a:t>
            </a:r>
            <a:r>
              <a:rPr lang="en-US" b="0" dirty="0" err="1">
                <a:latin typeface="Calibri"/>
                <a:cs typeface="Calibri"/>
              </a:rPr>
              <a:t>oplossing</a:t>
            </a:r>
            <a:endParaRPr lang="en-US" b="0" dirty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 err="1">
                <a:latin typeface="Calibri"/>
                <a:cs typeface="Calibri"/>
              </a:rPr>
              <a:t>Algoritme</a:t>
            </a:r>
            <a:endParaRPr lang="en-US" b="0" dirty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>
                <a:latin typeface="Calibri"/>
                <a:cs typeface="Calibri"/>
              </a:rPr>
              <a:t>Water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20 en 40 </a:t>
            </a:r>
            <a:r>
              <a:rPr lang="en-US" dirty="0" err="1">
                <a:latin typeface="Calibri"/>
                <a:cs typeface="Calibri"/>
              </a:rPr>
              <a:t>huizen</a:t>
            </a:r>
            <a:r>
              <a:rPr lang="en-US" dirty="0">
                <a:latin typeface="Calibri"/>
                <a:cs typeface="Calibri"/>
              </a:rPr>
              <a:t>: water </a:t>
            </a:r>
            <a:r>
              <a:rPr lang="en-US" dirty="0" err="1">
                <a:latin typeface="Calibri"/>
                <a:cs typeface="Calibri"/>
              </a:rPr>
              <a:t>toevoegen</a:t>
            </a:r>
            <a:r>
              <a:rPr lang="en-US" dirty="0">
                <a:latin typeface="Calibri"/>
                <a:cs typeface="Calibri"/>
              </a:rPr>
              <a:t> op </a:t>
            </a:r>
            <a:r>
              <a:rPr lang="en-US" dirty="0" err="1">
                <a:latin typeface="Calibri"/>
                <a:cs typeface="Calibri"/>
              </a:rPr>
              <a:t>een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lege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ruimte</a:t>
            </a:r>
            <a:endParaRPr lang="en-US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60 </a:t>
            </a:r>
            <a:r>
              <a:rPr lang="en-US" dirty="0" err="1">
                <a:latin typeface="Calibri"/>
                <a:cs typeface="Calibri"/>
              </a:rPr>
              <a:t>huizen</a:t>
            </a:r>
            <a:r>
              <a:rPr lang="en-US" dirty="0">
                <a:latin typeface="Calibri"/>
                <a:cs typeface="Calibri"/>
              </a:rPr>
              <a:t>: water op </a:t>
            </a:r>
            <a:r>
              <a:rPr lang="en-US" dirty="0" err="1">
                <a:latin typeface="Calibri"/>
                <a:cs typeface="Calibri"/>
              </a:rPr>
              <a:t>een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vaste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plek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11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0E37195-44A5-47CF-BB1A-C9E5C260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37" y="3796645"/>
            <a:ext cx="3783926" cy="28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8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27729-4EDA-48B5-A60D-F2E6BA8C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Random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DFDE3A8-AA16-4B08-98D5-525E5CB0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7400" y="2132361"/>
            <a:ext cx="274397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5000 RUNS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Laagste score: </a:t>
            </a:r>
            <a:r>
              <a:rPr lang="en-US" sz="2000" b="0" dirty="0">
                <a:latin typeface="Calibri"/>
                <a:cs typeface="Calibri"/>
              </a:rPr>
              <a:t>€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8.095.215</a:t>
            </a:r>
            <a:endParaRPr lang="nl-NL" sz="2000" b="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Gemiddelde: </a:t>
            </a:r>
            <a:r>
              <a:rPr lang="en-US" sz="2000" b="0" dirty="0">
                <a:latin typeface="Calibri"/>
                <a:cs typeface="Calibri"/>
              </a:rPr>
              <a:t>€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9.800.197</a:t>
            </a:r>
            <a:endParaRPr lang="nl-NL" sz="2000" dirty="0"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Hoogste score:</a:t>
            </a: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€</a:t>
            </a: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12.330.315</a:t>
            </a:r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BD05AFB-E281-48C6-AB61-8B8A37BD4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3" t="5322" r="7531" b="-349"/>
          <a:stretch/>
        </p:blipFill>
        <p:spPr>
          <a:xfrm>
            <a:off x="114300" y="1814514"/>
            <a:ext cx="6191829" cy="48573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1A0C1-F039-4C2D-8C7F-EAAA72E0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Algoritme: Hill </a:t>
            </a:r>
            <a:r>
              <a:rPr lang="nl-NL" sz="3200" dirty="0" err="1"/>
              <a:t>climber</a:t>
            </a:r>
            <a:endParaRPr lang="en-GB" sz="3200" dirty="0"/>
          </a:p>
        </p:txBody>
      </p:sp>
      <p:sp>
        <p:nvSpPr>
          <p:cNvPr id="4" name="AutoShape 2" descr="Afbeeldingsresultaat voor hill climbing algorithm">
            <a:extLst>
              <a:ext uri="{FF2B5EF4-FFF2-40B4-BE49-F238E27FC236}">
                <a16:creationId xmlns:a16="http://schemas.microsoft.com/office/drawing/2014/main" id="{4015504B-2F63-45C2-9442-709964C014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 descr="Afbeeldingsresultaat voor hill climbing algorithm">
            <a:extLst>
              <a:ext uri="{FF2B5EF4-FFF2-40B4-BE49-F238E27FC236}">
                <a16:creationId xmlns:a16="http://schemas.microsoft.com/office/drawing/2014/main" id="{30C59CA5-C36A-4B77-9B7B-A04FAD9A6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A62EE-D7D8-45AB-80DE-2E3A2232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075" y="1798948"/>
            <a:ext cx="6130663" cy="1973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Calibri"/>
                <a:cs typeface="Calibri"/>
              </a:rPr>
              <a:t>Hillclimber: </a:t>
            </a:r>
            <a:r>
              <a:rPr lang="en-US" sz="2200" dirty="0" err="1">
                <a:latin typeface="Calibri"/>
                <a:cs typeface="Calibri"/>
              </a:rPr>
              <a:t>lokaal</a:t>
            </a:r>
            <a:r>
              <a:rPr lang="en-US" sz="2200" dirty="0">
                <a:latin typeface="Calibri"/>
                <a:cs typeface="Calibri"/>
              </a:rPr>
              <a:t> optimum</a:t>
            </a: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200" b="0" dirty="0" err="1">
                <a:latin typeface="Calibri"/>
                <a:cs typeface="Calibri"/>
              </a:rPr>
              <a:t>Nieuwe</a:t>
            </a:r>
            <a:r>
              <a:rPr lang="en-US" sz="2200" b="0" dirty="0">
                <a:latin typeface="Calibri"/>
                <a:cs typeface="Calibri"/>
              </a:rPr>
              <a:t> random </a:t>
            </a:r>
            <a:r>
              <a:rPr lang="en-US" sz="2200" b="0" dirty="0" err="1">
                <a:latin typeface="Calibri"/>
                <a:cs typeface="Calibri"/>
              </a:rPr>
              <a:t>plek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voor</a:t>
            </a:r>
            <a:r>
              <a:rPr lang="en-US" sz="2200" b="0" dirty="0">
                <a:latin typeface="Calibri"/>
                <a:cs typeface="Calibri"/>
              </a:rPr>
              <a:t> random huis</a:t>
            </a:r>
            <a:endParaRPr lang="en-US" sz="2200" dirty="0"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200" b="0" dirty="0" err="1">
                <a:latin typeface="Calibri"/>
                <a:cs typeface="Calibri"/>
              </a:rPr>
              <a:t>Accepteert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alleen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verbeteringen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60EB-25BE-4058-BBE7-45FAA9A2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HILL CLIMBER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0345-D0FC-4D9E-99FC-4C33F5DAD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47036"/>
            <a:ext cx="6692265" cy="525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dirty="0" err="1">
                <a:latin typeface="Calibri"/>
                <a:cs typeface="Calibri"/>
              </a:rPr>
              <a:t>Startplattegrond</a:t>
            </a:r>
            <a:r>
              <a:rPr lang="en-US" sz="2000" b="0" dirty="0">
                <a:latin typeface="Calibri"/>
                <a:cs typeface="Calibri"/>
              </a:rPr>
              <a:t> </a:t>
            </a:r>
            <a:r>
              <a:rPr lang="en-US" sz="2000" b="0" dirty="0" err="1">
                <a:latin typeface="Calibri"/>
                <a:cs typeface="Calibri"/>
              </a:rPr>
              <a:t>voor</a:t>
            </a:r>
            <a:r>
              <a:rPr lang="en-US" sz="2000" b="0" dirty="0">
                <a:latin typeface="Calibri"/>
                <a:cs typeface="Calibri"/>
              </a:rPr>
              <a:t> 20 </a:t>
            </a:r>
            <a:r>
              <a:rPr lang="en-US" sz="2000" b="0" dirty="0" err="1">
                <a:latin typeface="Calibri"/>
                <a:cs typeface="Calibri"/>
              </a:rPr>
              <a:t>huizen</a:t>
            </a:r>
            <a:r>
              <a:rPr lang="en-US" sz="2000" b="0" dirty="0">
                <a:latin typeface="Calibri"/>
                <a:cs typeface="Calibri"/>
              </a:rPr>
              <a:t> </a:t>
            </a:r>
            <a:r>
              <a:rPr lang="en-US" sz="2000" b="0" dirty="0" err="1">
                <a:latin typeface="Calibri"/>
                <a:cs typeface="Calibri"/>
              </a:rPr>
              <a:t>wijk</a:t>
            </a:r>
            <a:endParaRPr lang="en-US" sz="2000" b="0" dirty="0">
              <a:latin typeface="Calibri"/>
              <a:cs typeface="Calibri"/>
            </a:endParaRPr>
          </a:p>
          <a:p>
            <a:endParaRPr lang="en-US" sz="2000" b="0" dirty="0">
              <a:latin typeface="Calibri"/>
              <a:cs typeface="Calibri"/>
            </a:endParaRPr>
          </a:p>
        </p:txBody>
      </p:sp>
      <p:pic>
        <p:nvPicPr>
          <p:cNvPr id="4" name="Picture 3" descr="Map_AmstelHae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2"/>
          <a:stretch/>
        </p:blipFill>
        <p:spPr>
          <a:xfrm>
            <a:off x="464760" y="2115869"/>
            <a:ext cx="6577063" cy="46100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0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B0391-E17F-4547-A3CA-C04BEC25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endParaRPr lang="nl-NL" sz="3200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828D248F-4DC8-46C7-BC6E-3CBC76905B7C}"/>
              </a:ext>
            </a:extLst>
          </p:cNvPr>
          <p:cNvSpPr txBox="1">
            <a:spLocks/>
          </p:cNvSpPr>
          <p:nvPr/>
        </p:nvSpPr>
        <p:spPr>
          <a:xfrm>
            <a:off x="6166522" y="2332037"/>
            <a:ext cx="2741807" cy="4097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 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 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Waarde: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nl-N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16.389.045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Waardeverbetering: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€</a:t>
            </a:r>
            <a:r>
              <a:rPr lang="nl-N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16.389.045 – laagste waarde </a:t>
            </a:r>
            <a:r>
              <a:rPr lang="nl-NL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</a:t>
            </a:r>
            <a:r>
              <a:rPr lang="nl-NL" sz="2000" b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445B260-F4FA-48ED-895A-D702CA40F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" t="5316" r="5736"/>
          <a:stretch/>
        </p:blipFill>
        <p:spPr>
          <a:xfrm>
            <a:off x="100013" y="2142908"/>
            <a:ext cx="6143634" cy="47291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671578"/>
            <a:ext cx="3927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Eindplattegrond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voor</a:t>
            </a:r>
            <a:r>
              <a:rPr lang="en-US" sz="2000" dirty="0">
                <a:latin typeface="Calibri"/>
                <a:cs typeface="Calibri"/>
              </a:rPr>
              <a:t> 20 </a:t>
            </a:r>
            <a:r>
              <a:rPr lang="en-US" sz="2000" dirty="0" err="1">
                <a:latin typeface="Calibri"/>
                <a:cs typeface="Calibri"/>
              </a:rPr>
              <a:t>huizen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wijk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41372-59D8-49B0-B8B3-983A049E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nl-NL" sz="3200" dirty="0" err="1"/>
              <a:t>ill</a:t>
            </a:r>
            <a:r>
              <a:rPr lang="nl-NL" sz="3200" dirty="0"/>
              <a:t> </a:t>
            </a:r>
            <a:r>
              <a:rPr lang="nl-NL" sz="3200" dirty="0" err="1"/>
              <a:t>climber</a:t>
            </a:r>
            <a:endParaRPr lang="nl-NL" sz="3200" dirty="0"/>
          </a:p>
        </p:txBody>
      </p:sp>
      <p:pic>
        <p:nvPicPr>
          <p:cNvPr id="4" name="Picture 3" descr="a20_hill_500_50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0"/>
          <a:stretch/>
        </p:blipFill>
        <p:spPr>
          <a:xfrm>
            <a:off x="852976" y="1639469"/>
            <a:ext cx="7417979" cy="52185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4E424-2A95-4C09-AB8F-531AB32B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8BA417F-3761-4F11-8E86-B336EB20500B}"/>
              </a:ext>
            </a:extLst>
          </p:cNvPr>
          <p:cNvSpPr txBox="1"/>
          <p:nvPr/>
        </p:nvSpPr>
        <p:spPr>
          <a:xfrm>
            <a:off x="5260972" y="1159587"/>
            <a:ext cx="410547" cy="83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 descr="a20_histo_hill_500_50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t="6662" r="8205"/>
          <a:stretch/>
        </p:blipFill>
        <p:spPr>
          <a:xfrm>
            <a:off x="128619" y="1754712"/>
            <a:ext cx="6414868" cy="5103288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DFDE3A8-AA16-4B08-98D5-525E5CB0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487" y="2032623"/>
            <a:ext cx="2347912" cy="4233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Laagste score: 14.042.700</a:t>
            </a:r>
            <a:endParaRPr lang="nl-NL" sz="20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Gemiddelde: 15.182.458</a:t>
            </a:r>
            <a:endParaRPr lang="nl-NL" sz="20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Hoogste score:</a:t>
            </a: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 16.389.045</a:t>
            </a:r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6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7EE5-B24A-401A-A49A-E77A32E0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Algoritme</a:t>
            </a:r>
            <a:r>
              <a:rPr lang="en-US" sz="3200" dirty="0"/>
              <a:t>: simulated annealing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B96DF7-D30A-4BF8-8FD3-4B4D24F600FE}"/>
              </a:ext>
            </a:extLst>
          </p:cNvPr>
          <p:cNvSpPr txBox="1">
            <a:spLocks/>
          </p:cNvSpPr>
          <p:nvPr/>
        </p:nvSpPr>
        <p:spPr>
          <a:xfrm>
            <a:off x="457200" y="1809750"/>
            <a:ext cx="7319962" cy="4359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Calibri"/>
                <a:cs typeface="Calibri"/>
              </a:rPr>
              <a:t>Simulated annealing: </a:t>
            </a:r>
            <a:r>
              <a:rPr lang="en-US" sz="2200" dirty="0" err="1">
                <a:latin typeface="Calibri"/>
                <a:cs typeface="Calibri"/>
              </a:rPr>
              <a:t>globale</a:t>
            </a:r>
            <a:r>
              <a:rPr lang="en-US" sz="2200" dirty="0">
                <a:latin typeface="Calibri"/>
                <a:cs typeface="Calibri"/>
              </a:rPr>
              <a:t> optimum</a:t>
            </a: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0" dirty="0" err="1">
                <a:latin typeface="Calibri"/>
                <a:cs typeface="Calibri"/>
              </a:rPr>
              <a:t>Nieuwe</a:t>
            </a:r>
            <a:r>
              <a:rPr lang="en-US" sz="2200" b="0" dirty="0">
                <a:latin typeface="Calibri"/>
                <a:cs typeface="Calibri"/>
              </a:rPr>
              <a:t> random </a:t>
            </a:r>
            <a:r>
              <a:rPr lang="en-US" sz="2200" b="0" dirty="0" err="1">
                <a:latin typeface="Calibri"/>
                <a:cs typeface="Calibri"/>
              </a:rPr>
              <a:t>plek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voor</a:t>
            </a:r>
            <a:r>
              <a:rPr lang="en-US" sz="2200" b="0" dirty="0">
                <a:latin typeface="Calibri"/>
                <a:cs typeface="Calibri"/>
              </a:rPr>
              <a:t> random huis</a:t>
            </a: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0" dirty="0" err="1">
                <a:latin typeface="Calibri"/>
                <a:cs typeface="Calibri"/>
              </a:rPr>
              <a:t>Accepteert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altijd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verbeteringen</a:t>
            </a:r>
            <a:endParaRPr lang="en-US" sz="2200" b="0" dirty="0">
              <a:latin typeface="Calibri"/>
              <a:cs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0" dirty="0" err="1">
                <a:latin typeface="Calibri"/>
                <a:cs typeface="Calibri"/>
              </a:rPr>
              <a:t>Accepteert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soms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verslechteringen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b="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id="{FA8B0B04-B47F-415E-8DD8-D03DD1DAC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451640"/>
              </p:ext>
            </p:extLst>
          </p:nvPr>
        </p:nvGraphicFramePr>
        <p:xfrm>
          <a:off x="1596103" y="3788229"/>
          <a:ext cx="4652297" cy="3069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129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63FEF-53D4-4E36-B916-CB9BFD3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Simulated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457200" y="1702737"/>
            <a:ext cx="3985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Eindplattegrond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voor</a:t>
            </a:r>
            <a:r>
              <a:rPr lang="en-US" sz="2000" dirty="0">
                <a:latin typeface="Calibri"/>
                <a:cs typeface="Calibri"/>
              </a:rPr>
              <a:t> 20 </a:t>
            </a:r>
            <a:r>
              <a:rPr lang="en-US" sz="2000" dirty="0" err="1">
                <a:latin typeface="Calibri"/>
                <a:cs typeface="Calibri"/>
              </a:rPr>
              <a:t>huizen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wijk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CEE762BE-34B0-4243-A975-1C6037F7EE14}"/>
              </a:ext>
            </a:extLst>
          </p:cNvPr>
          <p:cNvSpPr txBox="1">
            <a:spLocks/>
          </p:cNvSpPr>
          <p:nvPr/>
        </p:nvSpPr>
        <p:spPr>
          <a:xfrm>
            <a:off x="6183528" y="2684930"/>
            <a:ext cx="2590661" cy="3792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Waarde: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nl-NL" sz="2000" dirty="0">
                <a:solidFill>
                  <a:srgbClr val="000000"/>
                </a:solidFill>
                <a:latin typeface="Calibri" panose="020F0502020204030204" pitchFamily="34" charset="0"/>
              </a:rPr>
              <a:t>16.666.800</a:t>
            </a:r>
            <a:r>
              <a:rPr lang="nl-NL" sz="20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Waardeverbetering:</a:t>
            </a:r>
          </a:p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19</a:t>
            </a:fld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920DA3-86F3-445D-811B-175977D77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8" y="2093909"/>
            <a:ext cx="5593668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err="1"/>
              <a:t>Indeling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3051456"/>
              </p:ext>
            </p:extLst>
          </p:nvPr>
        </p:nvGraphicFramePr>
        <p:xfrm>
          <a:off x="457200" y="1361327"/>
          <a:ext cx="8095816" cy="441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57163A-91F5-40CE-AF6D-D8E97833713F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9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7F7C8-2E6A-4C9E-8B94-1BCA2E4D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nl-NL" sz="3200" dirty="0" err="1"/>
              <a:t>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nl-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20</a:t>
            </a:fld>
            <a:endParaRPr lang="en-US"/>
          </a:p>
        </p:txBody>
      </p:sp>
      <p:pic>
        <p:nvPicPr>
          <p:cNvPr id="6" name="Afbeelding 5" descr="Afbeelding met kaart, schermafbeelding&#10;&#10;Beschrijving is gegenereerd met hoge betrouwbaarheid">
            <a:extLst>
              <a:ext uri="{FF2B5EF4-FFF2-40B4-BE49-F238E27FC236}">
                <a16:creationId xmlns:a16="http://schemas.microsoft.com/office/drawing/2014/main" id="{216534F1-2384-42A8-BFC5-BA228128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23" y="1539031"/>
            <a:ext cx="6428633" cy="48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7F7C8-2E6A-4C9E-8B94-1BCA2E4D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nl-NL" sz="3200" dirty="0" err="1"/>
              <a:t>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nl-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21</a:t>
            </a:fld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DE1A678-18B1-45D2-9611-86218DCA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78" y="1556219"/>
            <a:ext cx="6658467" cy="499385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599A795-BAB3-49AE-ACA5-ECDFAF674B26}"/>
              </a:ext>
            </a:extLst>
          </p:cNvPr>
          <p:cNvSpPr/>
          <p:nvPr/>
        </p:nvSpPr>
        <p:spPr>
          <a:xfrm>
            <a:off x="6823439" y="2521286"/>
            <a:ext cx="17769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nl-NL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500 runs</a:t>
            </a:r>
          </a:p>
          <a:p>
            <a:pPr marL="342900" indent="-342900">
              <a:buFont typeface="Arial"/>
              <a:buChar char="•"/>
            </a:pPr>
            <a:r>
              <a:rPr lang="nl-NL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Laagste score:            </a:t>
            </a:r>
          </a:p>
          <a:p>
            <a:pPr marL="342900" indent="-342900">
              <a:buFont typeface="Arial"/>
              <a:buChar char="•"/>
            </a:pPr>
            <a:r>
              <a:rPr lang="nl-NL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Gemiddelde:</a:t>
            </a:r>
            <a:endParaRPr lang="nl-NL" dirty="0">
              <a:solidFill>
                <a:srgbClr val="FF000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nl-NL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Hoogste score:</a:t>
            </a:r>
          </a:p>
        </p:txBody>
      </p:sp>
    </p:spTree>
    <p:extLst>
      <p:ext uri="{BB962C8B-B14F-4D97-AF65-F5344CB8AC3E}">
        <p14:creationId xmlns:p14="http://schemas.microsoft.com/office/powerpoint/2010/main" val="192059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9F8EF-0306-45A0-BC9A-62088629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718"/>
            <a:ext cx="7697755" cy="1319818"/>
          </a:xfrm>
        </p:spPr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r>
              <a:rPr lang="nl-NL" sz="3200" dirty="0"/>
              <a:t> + </a:t>
            </a:r>
            <a:r>
              <a:rPr lang="nl-NL" sz="3200" dirty="0" err="1"/>
              <a:t>Simulated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en-GB" sz="3200" dirty="0"/>
          </a:p>
        </p:txBody>
      </p:sp>
      <p:pic>
        <p:nvPicPr>
          <p:cNvPr id="3" name="Picture 2" descr="Map_hill_sa_500_1750_32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r="6593"/>
          <a:stretch/>
        </p:blipFill>
        <p:spPr>
          <a:xfrm>
            <a:off x="0" y="2257392"/>
            <a:ext cx="6072531" cy="46006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702737"/>
            <a:ext cx="3985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Eindplattegrond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voor</a:t>
            </a:r>
            <a:r>
              <a:rPr lang="en-US" sz="2000" dirty="0">
                <a:latin typeface="Calibri"/>
                <a:cs typeface="Calibri"/>
              </a:rPr>
              <a:t> 20 </a:t>
            </a:r>
            <a:r>
              <a:rPr lang="en-US" sz="2000" dirty="0" err="1">
                <a:latin typeface="Calibri"/>
                <a:cs typeface="Calibri"/>
              </a:rPr>
              <a:t>huizen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wijk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D1532121-0C54-4187-B46C-BFA19BEB4D11}"/>
              </a:ext>
            </a:extLst>
          </p:cNvPr>
          <p:cNvSpPr txBox="1">
            <a:spLocks/>
          </p:cNvSpPr>
          <p:nvPr/>
        </p:nvSpPr>
        <p:spPr>
          <a:xfrm>
            <a:off x="6053391" y="2594967"/>
            <a:ext cx="2845512" cy="385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500 runs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Hillclimber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: 1750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: 3250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Waarde: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€17.047.125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Waardeverbetering:</a:t>
            </a:r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4927-E3FF-49C5-ABCE-32EE5023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6494106" cy="1592106"/>
          </a:xfrm>
        </p:spPr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r>
              <a:rPr lang="nl-NL" sz="3200" dirty="0"/>
              <a:t> + </a:t>
            </a:r>
            <a:r>
              <a:rPr lang="nl-NL" sz="3200" dirty="0" err="1"/>
              <a:t>Simulated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en-GB" sz="3200" dirty="0"/>
          </a:p>
        </p:txBody>
      </p:sp>
      <p:pic>
        <p:nvPicPr>
          <p:cNvPr id="4" name="Picture 3" descr="Best_hill_sa_500_1750_325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r="7692"/>
          <a:stretch/>
        </p:blipFill>
        <p:spPr>
          <a:xfrm>
            <a:off x="318066" y="1850843"/>
            <a:ext cx="6495255" cy="49530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 +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en-US" dirty="0"/>
          </a:p>
        </p:txBody>
      </p:sp>
      <p:pic>
        <p:nvPicPr>
          <p:cNvPr id="5" name="Picture 4" descr="histo_hillsa20_500_1750_325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t="4914" r="3003"/>
          <a:stretch/>
        </p:blipFill>
        <p:spPr>
          <a:xfrm>
            <a:off x="241160" y="1857868"/>
            <a:ext cx="6559564" cy="5000132"/>
          </a:xfrm>
          <a:prstGeom prst="rect">
            <a:avLst/>
          </a:prstGeom>
        </p:spPr>
      </p:pic>
      <p:sp>
        <p:nvSpPr>
          <p:cNvPr id="6" name="Tijdelijke aanduiding voor inhoud 6">
            <a:extLst>
              <a:ext uri="{FF2B5EF4-FFF2-40B4-BE49-F238E27FC236}">
                <a16:creationId xmlns:a16="http://schemas.microsoft.com/office/drawing/2014/main" id="{3DFDE3A8-AA16-4B08-98D5-525E5CB0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487" y="2278517"/>
            <a:ext cx="2347912" cy="4233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Laagste score:     €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13.758.945</a:t>
            </a:r>
            <a:endParaRPr lang="nl-NL" sz="20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Gemiddelde:        €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15.076.347</a:t>
            </a:r>
            <a:endParaRPr lang="nl-NL" sz="20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Hoogste score:</a:t>
            </a: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17.047.125</a:t>
            </a:r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016A6-47EA-4EC8-AE98-B7302DD3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Resultaten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82553738-0EF7-4A8A-909D-75F486B87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05806"/>
              </p:ext>
            </p:extLst>
          </p:nvPr>
        </p:nvGraphicFramePr>
        <p:xfrm>
          <a:off x="935273" y="2208763"/>
          <a:ext cx="7101325" cy="30704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1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val="2843514630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val="2874783191"/>
                    </a:ext>
                  </a:extLst>
                </a:gridCol>
              </a:tblGrid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Algoritme 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huizen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 huizen 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 huizen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€ 16.389.045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22.821.960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€ 26.619.405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Simulated</a:t>
                      </a:r>
                      <a:r>
                        <a:rPr lang="nl-NL" sz="2000" dirty="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nl-NL" sz="2000" dirty="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annealing</a:t>
                      </a:r>
                      <a:endParaRPr lang="nl-NL" sz="20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16.666.800</a:t>
                      </a:r>
                      <a:r>
                        <a:rPr lang="nl-NL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nl-NL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</a:t>
                      </a:r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21.893.295</a:t>
                      </a: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26.405.595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 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Simulated</a:t>
                      </a: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annealing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€ 17.047.125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€ 21.086.655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€ 25.542.675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85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0600C-3DAB-4339-B985-40E255D1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VeRgelijking</a:t>
            </a:r>
            <a:endParaRPr lang="nl-NL" sz="32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BFD190A-7423-4147-903E-D79CA925E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11503" r="9832" b="10839"/>
          <a:stretch/>
        </p:blipFill>
        <p:spPr>
          <a:xfrm>
            <a:off x="666207" y="2424117"/>
            <a:ext cx="3627044" cy="2719886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0A666096-5FDF-4C3F-A698-A0602FF34489}"/>
              </a:ext>
            </a:extLst>
          </p:cNvPr>
          <p:cNvSpPr txBox="1"/>
          <p:nvPr/>
        </p:nvSpPr>
        <p:spPr>
          <a:xfrm>
            <a:off x="5464724" y="206085"/>
            <a:ext cx="2397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kstvak 9">
            <a:extLst>
              <a:ext uri="{FF2B5EF4-FFF2-40B4-BE49-F238E27FC236}">
                <a16:creationId xmlns:a16="http://schemas.microsoft.com/office/drawing/2014/main" id="{0A666096-5FDF-4C3F-A698-A0602FF34489}"/>
              </a:ext>
            </a:extLst>
          </p:cNvPr>
          <p:cNvSpPr txBox="1"/>
          <p:nvPr/>
        </p:nvSpPr>
        <p:spPr>
          <a:xfrm>
            <a:off x="1679079" y="2006486"/>
            <a:ext cx="142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Hill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Climber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sa_500_5000_wij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t="10803" r="9829" b="10898"/>
          <a:stretch/>
        </p:blipFill>
        <p:spPr>
          <a:xfrm>
            <a:off x="4867455" y="606195"/>
            <a:ext cx="3621393" cy="2739700"/>
          </a:xfrm>
          <a:prstGeom prst="rect">
            <a:avLst/>
          </a:prstGeom>
        </p:spPr>
      </p:pic>
      <p:pic>
        <p:nvPicPr>
          <p:cNvPr id="15" name="Picture 14" descr="Map_hill_sa_500_1750_325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t="12099" r="9957" b="11085"/>
          <a:stretch/>
        </p:blipFill>
        <p:spPr>
          <a:xfrm>
            <a:off x="4867455" y="3980297"/>
            <a:ext cx="3621393" cy="2695403"/>
          </a:xfrm>
          <a:prstGeom prst="rect">
            <a:avLst/>
          </a:prstGeom>
        </p:spPr>
      </p:pic>
      <p:sp>
        <p:nvSpPr>
          <p:cNvPr id="16" name="Tekstvak 9">
            <a:extLst>
              <a:ext uri="{FF2B5EF4-FFF2-40B4-BE49-F238E27FC236}">
                <a16:creationId xmlns:a16="http://schemas.microsoft.com/office/drawing/2014/main" id="{0A666096-5FDF-4C3F-A698-A0602FF34489}"/>
              </a:ext>
            </a:extLst>
          </p:cNvPr>
          <p:cNvSpPr txBox="1"/>
          <p:nvPr/>
        </p:nvSpPr>
        <p:spPr>
          <a:xfrm>
            <a:off x="4837946" y="3585022"/>
            <a:ext cx="403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Hill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Climber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6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6323E-C6B8-43D9-8D47-F1E85524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Vergelijking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9F2D88AE-484E-4A8A-A3E8-E04DE090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03024"/>
            <a:ext cx="6384316" cy="137159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Maisons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 naar de randen 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Eensgezinswoningen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 clusteren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Grootste vrije ruimte strook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D1DA733-7D68-4D51-8568-274C12809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9" t="7738" r="4040" b="12216"/>
          <a:stretch/>
        </p:blipFill>
        <p:spPr>
          <a:xfrm>
            <a:off x="457200" y="3686957"/>
            <a:ext cx="3825104" cy="2836093"/>
          </a:xfrm>
          <a:prstGeom prst="rect">
            <a:avLst/>
          </a:prstGeom>
        </p:spPr>
      </p:pic>
      <p:pic>
        <p:nvPicPr>
          <p:cNvPr id="8" name="Picture 7" descr="Map_hill_sa_500_1750_32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t="12099" r="9957" b="11085"/>
          <a:stretch/>
        </p:blipFill>
        <p:spPr>
          <a:xfrm>
            <a:off x="4694005" y="3686957"/>
            <a:ext cx="3810416" cy="2836093"/>
          </a:xfrm>
          <a:prstGeom prst="rect">
            <a:avLst/>
          </a:prstGeom>
        </p:spPr>
      </p:pic>
      <p:sp>
        <p:nvSpPr>
          <p:cNvPr id="9" name="Tekstvak 9">
            <a:extLst>
              <a:ext uri="{FF2B5EF4-FFF2-40B4-BE49-F238E27FC236}">
                <a16:creationId xmlns:a16="http://schemas.microsoft.com/office/drawing/2014/main" id="{0A666096-5FDF-4C3F-A698-A0602FF34489}"/>
              </a:ext>
            </a:extLst>
          </p:cNvPr>
          <p:cNvSpPr txBox="1"/>
          <p:nvPr/>
        </p:nvSpPr>
        <p:spPr>
          <a:xfrm>
            <a:off x="5150403" y="3333177"/>
            <a:ext cx="335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Hillclimber</a:t>
            </a:r>
            <a:r>
              <a:rPr lang="nl-NL" sz="16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nl-NL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nl-N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kstvak 9">
            <a:extLst>
              <a:ext uri="{FF2B5EF4-FFF2-40B4-BE49-F238E27FC236}">
                <a16:creationId xmlns:a16="http://schemas.microsoft.com/office/drawing/2014/main" id="{0A666096-5FDF-4C3F-A698-A0602FF34489}"/>
              </a:ext>
            </a:extLst>
          </p:cNvPr>
          <p:cNvSpPr txBox="1"/>
          <p:nvPr/>
        </p:nvSpPr>
        <p:spPr>
          <a:xfrm>
            <a:off x="1763650" y="3333177"/>
            <a:ext cx="133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8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9F8EF-0306-45A0-BC9A-62088629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718"/>
            <a:ext cx="7697755" cy="1319818"/>
          </a:xfrm>
        </p:spPr>
        <p:txBody>
          <a:bodyPr>
            <a:normAutofit/>
          </a:bodyPr>
          <a:lstStyle/>
          <a:p>
            <a:r>
              <a:rPr lang="nl-NL" sz="3200" dirty="0"/>
              <a:t>Vergelijking</a:t>
            </a:r>
            <a:endParaRPr lang="en-GB" sz="3200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1532121-0C54-4187-B46C-BFA19BEB4D11}"/>
              </a:ext>
            </a:extLst>
          </p:cNvPr>
          <p:cNvSpPr txBox="1">
            <a:spLocks/>
          </p:cNvSpPr>
          <p:nvPr/>
        </p:nvSpPr>
        <p:spPr>
          <a:xfrm>
            <a:off x="828247" y="1996135"/>
            <a:ext cx="283868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28</a:t>
            </a:fld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B6B807F-1AB1-479E-9BEA-5CDEE4D33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2"/>
          <a:stretch/>
        </p:blipFill>
        <p:spPr>
          <a:xfrm>
            <a:off x="457199" y="1457653"/>
            <a:ext cx="7858554" cy="540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1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9F8EF-0306-45A0-BC9A-62088629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718"/>
            <a:ext cx="7697755" cy="1319818"/>
          </a:xfrm>
        </p:spPr>
        <p:txBody>
          <a:bodyPr>
            <a:normAutofit/>
          </a:bodyPr>
          <a:lstStyle/>
          <a:p>
            <a:r>
              <a:rPr lang="nl-NL" sz="3200" dirty="0"/>
              <a:t>Conclusie</a:t>
            </a:r>
            <a:endParaRPr lang="en-GB" sz="3200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D1532121-0C54-4187-B46C-BFA19BEB4D11}"/>
              </a:ext>
            </a:extLst>
          </p:cNvPr>
          <p:cNvSpPr txBox="1">
            <a:spLocks/>
          </p:cNvSpPr>
          <p:nvPr/>
        </p:nvSpPr>
        <p:spPr>
          <a:xfrm>
            <a:off x="6053391" y="2594967"/>
            <a:ext cx="2547998" cy="385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BF6F75BA-09ED-48CD-8111-36C05C3D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15707"/>
              </p:ext>
            </p:extLst>
          </p:nvPr>
        </p:nvGraphicFramePr>
        <p:xfrm>
          <a:off x="935273" y="2208763"/>
          <a:ext cx="7101325" cy="294312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val="2843514630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val="2874783191"/>
                    </a:ext>
                  </a:extLst>
                </a:gridCol>
              </a:tblGrid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Wijk 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huizen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Algoritme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Aantal runs, iteraties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huizen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€ 17.047.125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Simulated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annealing</a:t>
                      </a:r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500, (1750 + 3250)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 huizen </a:t>
                      </a:r>
                      <a:endParaRPr lang="nl-NL" sz="20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22.821.960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20, 1000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 huizen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€ 26.619.405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nl-NL" sz="2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20, 1000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ACA0327-95C3-47D4-A88A-1D0A673C5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03024"/>
            <a:ext cx="6384316" cy="1371599"/>
          </a:xfrm>
        </p:spPr>
        <p:txBody>
          <a:bodyPr>
            <a:normAutofit/>
          </a:bodyPr>
          <a:lstStyle/>
          <a:p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1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engezinswo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" y="3034247"/>
            <a:ext cx="1134058" cy="927865"/>
          </a:xfrm>
          <a:prstGeom prst="rect">
            <a:avLst/>
          </a:prstGeom>
        </p:spPr>
      </p:pic>
      <p:pic>
        <p:nvPicPr>
          <p:cNvPr id="11" name="Picture 10" descr="Bunga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" y="4293628"/>
            <a:ext cx="1134058" cy="864959"/>
          </a:xfrm>
          <a:prstGeom prst="rect">
            <a:avLst/>
          </a:prstGeom>
        </p:spPr>
      </p:pic>
      <p:pic>
        <p:nvPicPr>
          <p:cNvPr id="12" name="Picture 11" descr="Mais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" y="5433737"/>
            <a:ext cx="1055739" cy="952908"/>
          </a:xfrm>
          <a:prstGeom prst="rect">
            <a:avLst/>
          </a:prstGeom>
        </p:spPr>
      </p:pic>
      <p:sp>
        <p:nvSpPr>
          <p:cNvPr id="17" name="Content Placeholder 5"/>
          <p:cNvSpPr txBox="1">
            <a:spLocks/>
          </p:cNvSpPr>
          <p:nvPr/>
        </p:nvSpPr>
        <p:spPr>
          <a:xfrm>
            <a:off x="6618052" y="2570315"/>
            <a:ext cx="2252355" cy="355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2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362"/>
              </p:ext>
            </p:extLst>
          </p:nvPr>
        </p:nvGraphicFramePr>
        <p:xfrm>
          <a:off x="1759565" y="1810602"/>
          <a:ext cx="7032351" cy="474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l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l"/>
                      <a:r>
                        <a:rPr lang="en-US" sz="20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>
                          <a:latin typeface="Calibri"/>
                          <a:cs typeface="Calibri"/>
                        </a:rPr>
                        <a:t>woningen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40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>
                          <a:latin typeface="Calibri"/>
                          <a:cs typeface="Calibri"/>
                        </a:rPr>
                        <a:t>woningen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60 </a:t>
                      </a:r>
                      <a:r>
                        <a:rPr lang="en-US" sz="2000" dirty="0" err="1">
                          <a:latin typeface="Calibri"/>
                          <a:cs typeface="Calibri"/>
                        </a:rPr>
                        <a:t>woningen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Eengezinswoning</a:t>
                      </a: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Bungalow</a:t>
                      </a: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Maison</a:t>
                      </a: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err="1"/>
              <a:t>Drie</a:t>
            </a:r>
            <a:r>
              <a:rPr lang="en-US" sz="3200" dirty="0"/>
              <a:t> </a:t>
            </a:r>
            <a:r>
              <a:rPr lang="en-US" sz="3200" dirty="0" err="1"/>
              <a:t>varianten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A2C4A-75F7-405E-BB44-39B61E36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/discussie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4CE342-B9EA-4F5A-B797-B29A99D96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10" y="1913712"/>
            <a:ext cx="6384316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Verbetering van </a:t>
            </a: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upperbound</a:t>
            </a:r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Iteraties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Meerdere koelschema’s </a:t>
            </a:r>
          </a:p>
          <a:p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1108B-58BC-43E7-951B-97EE5E13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183" y="1670179"/>
            <a:ext cx="5791200" cy="1371600"/>
          </a:xfrm>
        </p:spPr>
        <p:txBody>
          <a:bodyPr/>
          <a:lstStyle/>
          <a:p>
            <a:r>
              <a:rPr lang="nl-NL" dirty="0"/>
              <a:t>Vragen of feedback?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24870" y="4702963"/>
            <a:ext cx="204576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alibri"/>
                <a:cs typeface="Calibri"/>
              </a:rPr>
              <a:t>Eengezinswoning</a:t>
            </a:r>
          </a:p>
          <a:p>
            <a:endParaRPr lang="en-US" sz="1700" dirty="0">
              <a:latin typeface="Calibri"/>
              <a:cs typeface="Calibri"/>
            </a:endParaRPr>
          </a:p>
          <a:p>
            <a:r>
              <a:rPr lang="en-US" sz="1700" dirty="0">
                <a:latin typeface="Calibri"/>
                <a:cs typeface="Calibri"/>
              </a:rPr>
              <a:t>Bungalow</a:t>
            </a:r>
          </a:p>
          <a:p>
            <a:endParaRPr lang="en-US" sz="1700" dirty="0">
              <a:latin typeface="Calibri"/>
              <a:cs typeface="Calibri"/>
            </a:endParaRPr>
          </a:p>
          <a:p>
            <a:r>
              <a:rPr lang="en-US" sz="1700" dirty="0">
                <a:latin typeface="Calibri"/>
                <a:cs typeface="Calibri"/>
              </a:rPr>
              <a:t>Maison</a:t>
            </a:r>
          </a:p>
          <a:p>
            <a:endParaRPr lang="en-US" sz="1700" dirty="0">
              <a:latin typeface="Calibri"/>
              <a:cs typeface="Calibri"/>
            </a:endParaRPr>
          </a:p>
          <a:p>
            <a:r>
              <a:rPr lang="en-US" sz="1700" dirty="0">
                <a:latin typeface="Calibri"/>
                <a:cs typeface="Calibri"/>
              </a:rPr>
              <a:t>Water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121" y="6198484"/>
            <a:ext cx="421749" cy="413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21" y="5682925"/>
            <a:ext cx="421749" cy="413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121" y="5249023"/>
            <a:ext cx="421749" cy="339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793" y="4770683"/>
            <a:ext cx="300557" cy="30055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20-variant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751A09-B4E9-44D9-A7CA-E05EF1B09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01" y="1521957"/>
            <a:ext cx="6207261" cy="50903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024" y="154711"/>
            <a:ext cx="3238661" cy="1371600"/>
          </a:xfrm>
        </p:spPr>
        <p:txBody>
          <a:bodyPr>
            <a:normAutofit/>
          </a:bodyPr>
          <a:lstStyle/>
          <a:p>
            <a:r>
              <a:rPr lang="en-US" sz="3200" dirty="0" err="1"/>
              <a:t>Vereisten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60050" y="3329783"/>
            <a:ext cx="2929554" cy="1284749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€ 399.000</a:t>
            </a:r>
          </a:p>
          <a:p>
            <a:r>
              <a:rPr lang="en-US" b="0" dirty="0">
                <a:latin typeface="Calibri"/>
                <a:cs typeface="Calibri"/>
              </a:rPr>
              <a:t>+ 1 m = + 4 %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pic>
        <p:nvPicPr>
          <p:cNvPr id="7" name="Picture 6" descr="Eengezinswo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4" y="1606164"/>
            <a:ext cx="1658847" cy="1357238"/>
          </a:xfrm>
          <a:prstGeom prst="rect">
            <a:avLst/>
          </a:prstGeom>
        </p:spPr>
      </p:pic>
      <p:pic>
        <p:nvPicPr>
          <p:cNvPr id="8" name="Picture 7" descr="Bunga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8" y="3300387"/>
            <a:ext cx="1495957" cy="1140984"/>
          </a:xfrm>
          <a:prstGeom prst="rect">
            <a:avLst/>
          </a:prstGeom>
        </p:spPr>
      </p:pic>
      <p:pic>
        <p:nvPicPr>
          <p:cNvPr id="9" name="Picture 8" descr="Mais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4" y="4883451"/>
            <a:ext cx="1475550" cy="1331827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2801473" y="3329783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Bungalow</a:t>
            </a:r>
          </a:p>
          <a:p>
            <a:r>
              <a:rPr lang="en-US" b="0" dirty="0" err="1">
                <a:latin typeface="Calibri"/>
                <a:cs typeface="Calibri"/>
              </a:rPr>
              <a:t>Afmetingen</a:t>
            </a:r>
            <a:r>
              <a:rPr lang="en-US" b="0" dirty="0">
                <a:latin typeface="Calibri"/>
                <a:cs typeface="Calibri"/>
              </a:rPr>
              <a:t>: 10 x 7.5 m</a:t>
            </a:r>
          </a:p>
          <a:p>
            <a:r>
              <a:rPr lang="en-US" b="0" dirty="0" err="1">
                <a:latin typeface="Calibri"/>
                <a:cs typeface="Calibri"/>
              </a:rPr>
              <a:t>Vrije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ruimte</a:t>
            </a:r>
            <a:r>
              <a:rPr lang="en-US" b="0" dirty="0">
                <a:latin typeface="Calibri"/>
                <a:cs typeface="Calibri"/>
              </a:rPr>
              <a:t>: 3 m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801473" y="4883451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Maison</a:t>
            </a:r>
          </a:p>
          <a:p>
            <a:r>
              <a:rPr lang="en-US" b="0" dirty="0" err="1">
                <a:latin typeface="Calibri"/>
                <a:cs typeface="Calibri"/>
              </a:rPr>
              <a:t>Afmetingen</a:t>
            </a:r>
            <a:r>
              <a:rPr lang="en-US" b="0" dirty="0">
                <a:latin typeface="Calibri"/>
                <a:cs typeface="Calibri"/>
              </a:rPr>
              <a:t>: 10 x 11.5 m</a:t>
            </a:r>
          </a:p>
          <a:p>
            <a:r>
              <a:rPr lang="en-US" b="0" dirty="0" err="1">
                <a:latin typeface="Calibri"/>
                <a:cs typeface="Calibri"/>
              </a:rPr>
              <a:t>Vrije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ruimte</a:t>
            </a:r>
            <a:r>
              <a:rPr lang="en-US" b="0" dirty="0">
                <a:latin typeface="Calibri"/>
                <a:cs typeface="Calibri"/>
              </a:rPr>
              <a:t>: 6 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975247" y="154711"/>
            <a:ext cx="2914357" cy="1369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/>
                </a:solidFill>
              </a:rPr>
              <a:t>waarde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5975247" y="1751992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€ 285.000</a:t>
            </a:r>
          </a:p>
          <a:p>
            <a:r>
              <a:rPr lang="en-US" b="0" dirty="0">
                <a:latin typeface="Calibri"/>
                <a:cs typeface="Calibri"/>
              </a:rPr>
              <a:t>+ 1 m = + 3 %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2801473" y="1750612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Eengezinswoning</a:t>
            </a:r>
          </a:p>
          <a:p>
            <a:r>
              <a:rPr lang="en-US" b="0" dirty="0" err="1">
                <a:latin typeface="Calibri"/>
                <a:cs typeface="Calibri"/>
              </a:rPr>
              <a:t>Afmetingen</a:t>
            </a:r>
            <a:r>
              <a:rPr lang="en-US" b="0" dirty="0">
                <a:latin typeface="Calibri"/>
                <a:cs typeface="Calibri"/>
              </a:rPr>
              <a:t>: 8 x 8 m</a:t>
            </a:r>
          </a:p>
          <a:p>
            <a:r>
              <a:rPr lang="en-US" b="0" dirty="0" err="1">
                <a:latin typeface="Calibri"/>
                <a:cs typeface="Calibri"/>
              </a:rPr>
              <a:t>Vrije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ruimte</a:t>
            </a:r>
            <a:r>
              <a:rPr lang="en-US" b="0" dirty="0">
                <a:latin typeface="Calibri"/>
                <a:cs typeface="Calibri"/>
              </a:rPr>
              <a:t>: 2 m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5975247" y="4930529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€ 610.000</a:t>
            </a:r>
          </a:p>
          <a:p>
            <a:r>
              <a:rPr lang="en-US" b="0" dirty="0">
                <a:latin typeface="Calibri"/>
                <a:cs typeface="Calibri"/>
              </a:rPr>
              <a:t>+ 1 m = + 6 %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833" y="4409223"/>
            <a:ext cx="2045766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700" dirty="0">
              <a:latin typeface="Calibri"/>
              <a:cs typeface="Calibri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err="1"/>
              <a:t>Prijsverbetering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544" y="1762735"/>
            <a:ext cx="3668885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 err="1">
                <a:latin typeface="Calibri"/>
                <a:cs typeface="Calibri"/>
              </a:rPr>
              <a:t>Voorbeeld</a:t>
            </a:r>
            <a:r>
              <a:rPr lang="en-US" sz="2000" b="1" dirty="0">
                <a:latin typeface="Calibri"/>
                <a:cs typeface="Calibri"/>
              </a:rPr>
              <a:t> bungalow</a:t>
            </a:r>
          </a:p>
          <a:p>
            <a:pPr>
              <a:lnSpc>
                <a:spcPct val="140000"/>
              </a:lnSpc>
            </a:pPr>
            <a:endParaRPr lang="en-US" sz="2000" b="1" dirty="0">
              <a:latin typeface="Calibri"/>
              <a:cs typeface="Calibri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dirty="0" err="1">
                <a:latin typeface="Calibri"/>
                <a:cs typeface="Calibri"/>
              </a:rPr>
              <a:t>Prijs</a:t>
            </a:r>
            <a:r>
              <a:rPr lang="en-US" sz="2000" dirty="0">
                <a:latin typeface="Calibri"/>
                <a:cs typeface="Calibri"/>
              </a:rPr>
              <a:t>: €399.000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dirty="0" err="1">
                <a:latin typeface="Calibri"/>
                <a:cs typeface="Calibri"/>
              </a:rPr>
              <a:t>Verplichte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vrijstand</a:t>
            </a:r>
            <a:r>
              <a:rPr lang="en-US" sz="2000" dirty="0">
                <a:latin typeface="Calibri"/>
                <a:cs typeface="Calibri"/>
              </a:rPr>
              <a:t>: 3 m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Meters extra: 15 m</a:t>
            </a:r>
          </a:p>
          <a:p>
            <a:pPr marL="285750" indent="-285750">
              <a:lnSpc>
                <a:spcPct val="140000"/>
              </a:lnSpc>
              <a:buFont typeface="Arial,Sans-Serif"/>
              <a:buChar char="•"/>
            </a:pPr>
            <a:r>
              <a:rPr lang="en-US" sz="2000" dirty="0">
                <a:latin typeface="Calibri"/>
                <a:cs typeface="Calibri"/>
              </a:rPr>
              <a:t>4% </a:t>
            </a:r>
            <a:r>
              <a:rPr lang="en-US" sz="2000" dirty="0" err="1">
                <a:latin typeface="Calibri"/>
                <a:cs typeface="Calibri"/>
              </a:rPr>
              <a:t>prijs</a:t>
            </a:r>
            <a:r>
              <a:rPr lang="en-US" sz="2000" dirty="0">
                <a:latin typeface="Calibri"/>
                <a:cs typeface="Calibri"/>
              </a:rPr>
              <a:t> x meters extra</a:t>
            </a:r>
          </a:p>
          <a:p>
            <a:pPr marL="285750" indent="-285750">
              <a:lnSpc>
                <a:spcPct val="140000"/>
              </a:lnSpc>
              <a:buFont typeface="Arial,Sans-Serif"/>
              <a:buChar char="•"/>
            </a:pPr>
            <a:r>
              <a:rPr lang="en-US" sz="2000" dirty="0">
                <a:latin typeface="Calibri"/>
                <a:cs typeface="Calibri"/>
              </a:rPr>
              <a:t>15.960 x 15 = €239.400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err="1">
                <a:latin typeface="Calibri"/>
                <a:cs typeface="Calibri"/>
              </a:rPr>
              <a:t>Nieuwe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prijs</a:t>
            </a:r>
            <a:r>
              <a:rPr lang="en-US" sz="2000" dirty="0">
                <a:latin typeface="Calibri"/>
                <a:cs typeface="Calibri"/>
              </a:rPr>
              <a:t>: </a:t>
            </a:r>
            <a:r>
              <a:rPr lang="en-US" sz="2000" b="1" dirty="0">
                <a:latin typeface="Calibri"/>
                <a:cs typeface="Calibri"/>
              </a:rPr>
              <a:t>€638.400</a:t>
            </a:r>
            <a:endParaRPr lang="en-US" sz="2000" b="1" dirty="0">
              <a:cs typeface="Arial"/>
            </a:endParaRPr>
          </a:p>
          <a:p>
            <a:r>
              <a:rPr lang="en-US" sz="2000" dirty="0">
                <a:latin typeface="Calibri"/>
                <a:cs typeface="Calibri"/>
              </a:rPr>
              <a:t>  </a:t>
            </a:r>
          </a:p>
          <a:p>
            <a:endParaRPr lang="en-US" sz="2000" b="1" dirty="0">
              <a:latin typeface="Calibri"/>
              <a:cs typeface="Calibri"/>
            </a:endParaRPr>
          </a:p>
          <a:p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0745635E-C085-413F-99B1-B0C8A677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92" y="3013928"/>
            <a:ext cx="4159678" cy="33405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doel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Per variant </a:t>
            </a:r>
            <a:r>
              <a:rPr lang="en-US" b="0" dirty="0" err="1">
                <a:latin typeface="Calibri"/>
                <a:cs typeface="Calibri"/>
              </a:rPr>
              <a:t>een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plattegrond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maken</a:t>
            </a:r>
            <a:r>
              <a:rPr lang="en-US" b="0" dirty="0">
                <a:latin typeface="Calibri"/>
                <a:cs typeface="Calibri"/>
              </a:rPr>
              <a:t> met </a:t>
            </a:r>
            <a:r>
              <a:rPr lang="en-US" b="0" dirty="0" err="1">
                <a:latin typeface="Calibri"/>
                <a:cs typeface="Calibri"/>
              </a:rPr>
              <a:t>een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zo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hoog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mogelijke</a:t>
            </a:r>
            <a:r>
              <a:rPr lang="en-US" b="0" dirty="0">
                <a:latin typeface="Calibri"/>
                <a:cs typeface="Calibri"/>
              </a:rPr>
              <a:t> score (= </a:t>
            </a:r>
            <a:r>
              <a:rPr lang="en-US" b="0" dirty="0" err="1">
                <a:latin typeface="Calibri"/>
                <a:cs typeface="Calibri"/>
              </a:rPr>
              <a:t>opgetelde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waarde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alle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20 </a:t>
            </a:r>
            <a:r>
              <a:rPr lang="en-US" dirty="0" err="1">
                <a:latin typeface="Calibri"/>
                <a:cs typeface="Calibri"/>
              </a:rPr>
              <a:t>huizen</a:t>
            </a:r>
            <a:endParaRPr lang="en-US" dirty="0">
              <a:latin typeface="Calibri"/>
              <a:cs typeface="Calibri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40 </a:t>
            </a:r>
            <a:r>
              <a:rPr lang="en-US" dirty="0" err="1">
                <a:latin typeface="Calibri"/>
                <a:cs typeface="Calibri"/>
              </a:rPr>
              <a:t>huizen</a:t>
            </a:r>
            <a:endParaRPr lang="en-US" dirty="0">
              <a:latin typeface="Calibri"/>
              <a:cs typeface="Calibri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60 </a:t>
            </a:r>
            <a:r>
              <a:rPr lang="en-US" dirty="0" err="1">
                <a:latin typeface="Calibri"/>
                <a:cs typeface="Calibri"/>
              </a:rPr>
              <a:t>huizen</a:t>
            </a:r>
            <a:endParaRPr lang="en-US" dirty="0">
              <a:latin typeface="Calibri"/>
              <a:cs typeface="Calibri"/>
            </a:endParaRPr>
          </a:p>
          <a:p>
            <a:pPr marL="914400" lvl="1" indent="-457200">
              <a:buFont typeface="Wingdings" charset="2"/>
              <a:buChar char="§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Score </a:t>
            </a:r>
            <a:r>
              <a:rPr lang="en-US" b="0" dirty="0" err="1">
                <a:latin typeface="Calibri"/>
                <a:cs typeface="Calibri"/>
              </a:rPr>
              <a:t>functie</a:t>
            </a:r>
            <a:r>
              <a:rPr lang="en-US" b="0" dirty="0">
                <a:latin typeface="Calibri"/>
                <a:cs typeface="Calibri"/>
              </a:rPr>
              <a:t> per huis: </a:t>
            </a:r>
          </a:p>
          <a:p>
            <a:pPr lvl="1" indent="0">
              <a:buNone/>
            </a:pPr>
            <a:r>
              <a:rPr lang="en-US" dirty="0">
                <a:latin typeface="Calibri"/>
                <a:cs typeface="Calibri"/>
              </a:rPr>
              <a:t>	</a:t>
            </a:r>
            <a:r>
              <a:rPr lang="en-US" b="0" i="1" dirty="0" err="1">
                <a:latin typeface="Calibri"/>
                <a:cs typeface="Calibri"/>
              </a:rPr>
              <a:t>prijs</a:t>
            </a:r>
            <a:r>
              <a:rPr lang="en-US" b="0" i="1" dirty="0">
                <a:latin typeface="Calibri"/>
                <a:cs typeface="Calibri"/>
              </a:rPr>
              <a:t> * ( 1 + ( </a:t>
            </a:r>
            <a:r>
              <a:rPr lang="en-US" b="0" i="1" dirty="0" err="1">
                <a:latin typeface="Calibri"/>
                <a:cs typeface="Calibri"/>
              </a:rPr>
              <a:t>prijsverbetering</a:t>
            </a:r>
            <a:r>
              <a:rPr lang="en-US" b="0" i="1" dirty="0">
                <a:latin typeface="Calibri"/>
                <a:cs typeface="Calibri"/>
              </a:rPr>
              <a:t> * extra </a:t>
            </a:r>
            <a:r>
              <a:rPr lang="en-US" b="0" i="1" dirty="0" err="1">
                <a:latin typeface="Calibri"/>
                <a:cs typeface="Calibri"/>
              </a:rPr>
              <a:t>vrijstand</a:t>
            </a:r>
            <a:r>
              <a:rPr lang="en-US" b="0" i="1" dirty="0">
                <a:latin typeface="Calibri"/>
                <a:cs typeface="Calibri"/>
              </a:rPr>
              <a:t> ) )</a:t>
            </a:r>
          </a:p>
          <a:p>
            <a:pPr marL="342900" indent="-342900">
              <a:buFont typeface="Arial"/>
              <a:buChar char="•"/>
            </a:pPr>
            <a:endParaRPr lang="en-US" b="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D0317-3DFF-4C47-949B-B76F9E2A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6516624" cy="895794"/>
          </a:xfrm>
        </p:spPr>
        <p:txBody>
          <a:bodyPr>
            <a:normAutofit/>
          </a:bodyPr>
          <a:lstStyle/>
          <a:p>
            <a:r>
              <a:rPr lang="nl-NL" sz="3200" dirty="0"/>
              <a:t>State </a:t>
            </a:r>
            <a:r>
              <a:rPr lang="nl-NL" sz="3200" dirty="0" err="1"/>
              <a:t>space</a:t>
            </a:r>
            <a:r>
              <a:rPr lang="nl-NL" sz="3200" dirty="0"/>
              <a:t> </a:t>
            </a:r>
            <a:r>
              <a:rPr lang="nl-NL" sz="3200" dirty="0" err="1"/>
              <a:t>upperbound</a:t>
            </a:r>
            <a:r>
              <a:rPr lang="nl-NL" sz="3200" dirty="0"/>
              <a:t> </a:t>
            </a:r>
            <a:endParaRPr lang="nl-NL" sz="3200" dirty="0">
              <a:ea typeface="+mj-lt"/>
              <a:cs typeface="+mj-lt"/>
            </a:endParaRP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8DFADAA-FB0C-4AF3-BD38-107B6A845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143289"/>
              </p:ext>
            </p:extLst>
          </p:nvPr>
        </p:nvGraphicFramePr>
        <p:xfrm>
          <a:off x="691126" y="1815884"/>
          <a:ext cx="7694133" cy="23496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7733">
                  <a:extLst>
                    <a:ext uri="{9D8B030D-6E8A-4147-A177-3AD203B41FA5}">
                      <a16:colId xmlns:a16="http://schemas.microsoft.com/office/drawing/2014/main" val="329648779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754117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86310759"/>
                    </a:ext>
                  </a:extLst>
                </a:gridCol>
              </a:tblGrid>
              <a:tr h="68188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Huis op de kaart</a:t>
                      </a:r>
                    </a:p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(160 x 180 m) 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Mogelijkheden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Totaal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9382"/>
                  </a:ext>
                </a:extLst>
              </a:tr>
              <a:tr h="45993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Single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((160 *2) * (180 * 2)) ^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5,46E+60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1827035"/>
                  </a:ext>
                </a:extLst>
              </a:tr>
              <a:tr h="38541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Bungalow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((160 *2) * (180 * 2)) ^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2,03E+25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2889527"/>
                  </a:ext>
                </a:extLst>
              </a:tr>
              <a:tr h="38541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Maison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((160 *2) * (180 * 2)) ^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1,53E+15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2052701"/>
                  </a:ext>
                </a:extLst>
              </a:tr>
              <a:tr h="385412">
                <a:tc>
                  <a:txBody>
                    <a:bodyPr/>
                    <a:lstStyle/>
                    <a:p>
                      <a:r>
                        <a:rPr lang="nl-NL" sz="2000" b="1" dirty="0">
                          <a:latin typeface="Calibri"/>
                          <a:cs typeface="Calibri"/>
                        </a:rPr>
                        <a:t>Totaal</a:t>
                      </a:r>
                      <a:endParaRPr lang="nl-NL" sz="2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1" i="0" dirty="0">
                          <a:latin typeface="Calibri"/>
                          <a:cs typeface="Calibri"/>
                        </a:rPr>
                        <a:t>((</a:t>
                      </a:r>
                      <a:r>
                        <a:rPr lang="nl-NL" sz="2000" dirty="0">
                          <a:latin typeface="Calibri"/>
                          <a:cs typeface="Calibri"/>
                        </a:rPr>
                        <a:t>160 *2) * (180 * 2</a:t>
                      </a:r>
                      <a:r>
                        <a:rPr lang="nl-NL" sz="2000" b="1" i="0" dirty="0">
                          <a:latin typeface="Calibri"/>
                          <a:cs typeface="Calibri"/>
                        </a:rPr>
                        <a:t>)) ^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1,70E+101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213036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91126" y="1194816"/>
            <a:ext cx="7620000" cy="507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20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40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2,87E+202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60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4,87E+303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7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Lowerbound</a:t>
            </a:r>
            <a:r>
              <a:rPr lang="nl-NL" sz="3200" dirty="0"/>
              <a:t> </a:t>
            </a:r>
            <a:r>
              <a:rPr lang="nl-NL" sz="3200" dirty="0" err="1"/>
              <a:t>objective</a:t>
            </a:r>
            <a:r>
              <a:rPr lang="nl-NL" sz="3200" dirty="0"/>
              <a:t> </a:t>
            </a:r>
            <a:r>
              <a:rPr lang="nl-NL" sz="3200" dirty="0" err="1"/>
              <a:t>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255"/>
            <a:ext cx="7620000" cy="51820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LOWERBOUND</a:t>
            </a:r>
          </a:p>
          <a:p>
            <a:r>
              <a:rPr lang="en-US" b="0" dirty="0" err="1">
                <a:latin typeface="Calibri"/>
                <a:cs typeface="Calibri"/>
              </a:rPr>
              <a:t>Alle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waardes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zonder</a:t>
            </a:r>
            <a:r>
              <a:rPr lang="en-US" b="0" dirty="0">
                <a:latin typeface="Calibri"/>
                <a:cs typeface="Calibri"/>
              </a:rPr>
              <a:t> extra </a:t>
            </a:r>
            <a:r>
              <a:rPr lang="en-US" b="0" dirty="0" err="1">
                <a:latin typeface="Calibri"/>
                <a:cs typeface="Calibri"/>
              </a:rPr>
              <a:t>vrijstand</a:t>
            </a: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20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40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€14.490.000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60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€21.735.000</a:t>
            </a: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pPr>
              <a:lnSpc>
                <a:spcPct val="70000"/>
              </a:lnSpc>
            </a:pPr>
            <a:endParaRPr lang="en-US" b="0" dirty="0">
              <a:latin typeface="Calibri"/>
              <a:cs typeface="Calibri"/>
            </a:endParaRPr>
          </a:p>
          <a:p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6659"/>
              </p:ext>
            </p:extLst>
          </p:nvPr>
        </p:nvGraphicFramePr>
        <p:xfrm>
          <a:off x="457200" y="3196163"/>
          <a:ext cx="7648068" cy="182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1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Soort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aseline="0" dirty="0" err="1">
                          <a:latin typeface="Calibri"/>
                          <a:cs typeface="Calibri"/>
                        </a:rPr>
                        <a:t>huis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Prijs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Aantal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Totaal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Single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€285.000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€3.420.000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Bungalow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€399.000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€1.995.000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Maison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€610.000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€1.830.000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Totaal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/>
                          <a:cs typeface="Calibri"/>
                        </a:rPr>
                        <a:t>€7.245.000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5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2">
      <a:dk1>
        <a:sysClr val="windowText" lastClr="000000"/>
      </a:dk1>
      <a:lt1>
        <a:sysClr val="window" lastClr="FFFFFF"/>
      </a:lt1>
      <a:dk2>
        <a:srgbClr val="215CBB"/>
      </a:dk2>
      <a:lt2>
        <a:srgbClr val="ACCBF9"/>
      </a:lt2>
      <a:accent1>
        <a:srgbClr val="0000FF"/>
      </a:accent1>
      <a:accent2>
        <a:srgbClr val="24A5DB"/>
      </a:accent2>
      <a:accent3>
        <a:srgbClr val="FD8008"/>
      </a:accent3>
      <a:accent4>
        <a:srgbClr val="FFFF0A"/>
      </a:accent4>
      <a:accent5>
        <a:srgbClr val="5AA2AE"/>
      </a:accent5>
      <a:accent6>
        <a:srgbClr val="FC02FF"/>
      </a:accent6>
      <a:hlink>
        <a:srgbClr val="9454C3"/>
      </a:hlink>
      <a:folHlink>
        <a:srgbClr val="3EBB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2396</TotalTime>
  <Words>788</Words>
  <Application>Microsoft Office PowerPoint</Application>
  <PresentationFormat>Diavoorstelling (4:3)</PresentationFormat>
  <Paragraphs>339</Paragraphs>
  <Slides>31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Arial,Sans-Serif</vt:lpstr>
      <vt:lpstr>Calibri</vt:lpstr>
      <vt:lpstr>Wingdings</vt:lpstr>
      <vt:lpstr>Essential</vt:lpstr>
      <vt:lpstr>Amstelhaege</vt:lpstr>
      <vt:lpstr>Indeling</vt:lpstr>
      <vt:lpstr>Drie varianten</vt:lpstr>
      <vt:lpstr>20-variant</vt:lpstr>
      <vt:lpstr>Vereisten</vt:lpstr>
      <vt:lpstr>Prijsverbetering</vt:lpstr>
      <vt:lpstr>doel</vt:lpstr>
      <vt:lpstr>State space upperbound </vt:lpstr>
      <vt:lpstr>Lowerbound objective function</vt:lpstr>
      <vt:lpstr>Upperbound objective function</vt:lpstr>
      <vt:lpstr>Aanpak</vt:lpstr>
      <vt:lpstr>Random</vt:lpstr>
      <vt:lpstr>Algoritme: Hill climber</vt:lpstr>
      <vt:lpstr>HILL CLIMBER</vt:lpstr>
      <vt:lpstr>Hill climber</vt:lpstr>
      <vt:lpstr>Hill climber</vt:lpstr>
      <vt:lpstr>Hill climber</vt:lpstr>
      <vt:lpstr>Algoritme: simulated annealing</vt:lpstr>
      <vt:lpstr>Simulated annealing</vt:lpstr>
      <vt:lpstr>Simulated annealing</vt:lpstr>
      <vt:lpstr>Simulated annealing</vt:lpstr>
      <vt:lpstr>Hill climber + Simulated annealing</vt:lpstr>
      <vt:lpstr>Hill climber + Simulated annealing</vt:lpstr>
      <vt:lpstr>Hill climber + Simulated annealing</vt:lpstr>
      <vt:lpstr>Resultaten</vt:lpstr>
      <vt:lpstr>VeRgelijking</vt:lpstr>
      <vt:lpstr>Vergelijking</vt:lpstr>
      <vt:lpstr>Vergelijking</vt:lpstr>
      <vt:lpstr>Conclusie</vt:lpstr>
      <vt:lpstr>Future work/discussie</vt:lpstr>
      <vt:lpstr>Vragen of feedback?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Pleun Bisseling</dc:creator>
  <cp:lastModifiedBy>philline dikker</cp:lastModifiedBy>
  <cp:revision>344</cp:revision>
  <dcterms:created xsi:type="dcterms:W3CDTF">2018-11-01T09:22:39Z</dcterms:created>
  <dcterms:modified xsi:type="dcterms:W3CDTF">2018-12-17T14:47:44Z</dcterms:modified>
</cp:coreProperties>
</file>