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02" y="-8467"/>
            <a:ext cx="4453247" cy="1113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98" y="418074"/>
            <a:ext cx="4369306" cy="10923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5735984"/>
            <a:ext cx="2840347" cy="710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Recruiting - Store Sales </a:t>
            </a:r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Data Analytics by: Patrick Leung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for this </a:t>
            </a:r>
            <a:r>
              <a:rPr lang="en-US" smtClean="0"/>
              <a:t>Dataset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9076266" cy="4110962"/>
          </a:xfrm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  <a:r>
              <a:rPr lang="en-US" dirty="0" smtClean="0">
                <a:solidFill>
                  <a:srgbClr val="0070C0"/>
                </a:solidFill>
              </a:rPr>
              <a:t>: https</a:t>
            </a:r>
            <a:r>
              <a:rPr lang="en-US" dirty="0">
                <a:solidFill>
                  <a:srgbClr val="0070C0"/>
                </a:solidFill>
              </a:rPr>
              <a:t>://</a:t>
            </a:r>
            <a:r>
              <a:rPr lang="en-US" dirty="0" err="1">
                <a:solidFill>
                  <a:srgbClr val="0070C0"/>
                </a:solidFill>
              </a:rPr>
              <a:t>www.kaggle.com</a:t>
            </a:r>
            <a:r>
              <a:rPr lang="en-US" dirty="0">
                <a:solidFill>
                  <a:srgbClr val="0070C0"/>
                </a:solidFill>
              </a:rPr>
              <a:t>/c/</a:t>
            </a:r>
            <a:r>
              <a:rPr lang="en-US" dirty="0" err="1">
                <a:solidFill>
                  <a:srgbClr val="0070C0"/>
                </a:solidFill>
              </a:rPr>
              <a:t>walmart</a:t>
            </a:r>
            <a:r>
              <a:rPr lang="en-US" dirty="0">
                <a:solidFill>
                  <a:srgbClr val="0070C0"/>
                </a:solidFill>
              </a:rPr>
              <a:t>-recruiting-store-sales-forecasting</a:t>
            </a:r>
          </a:p>
          <a:p>
            <a:r>
              <a:rPr lang="en-US" dirty="0" smtClean="0"/>
              <a:t>Job-seekers </a:t>
            </a:r>
            <a:r>
              <a:rPr lang="en-US" dirty="0"/>
              <a:t>are provided with historical sales data for 45 Walmart stores </a:t>
            </a:r>
            <a:r>
              <a:rPr lang="en-US" dirty="0" smtClean="0"/>
              <a:t>located </a:t>
            </a:r>
            <a:r>
              <a:rPr lang="en-US" dirty="0"/>
              <a:t>in different </a:t>
            </a:r>
            <a:r>
              <a:rPr lang="en-US" dirty="0" smtClean="0"/>
              <a:t>regions.</a:t>
            </a:r>
          </a:p>
          <a:p>
            <a:r>
              <a:rPr lang="en-US" dirty="0"/>
              <a:t>Each store contains many </a:t>
            </a:r>
            <a:r>
              <a:rPr lang="en-US" dirty="0" smtClean="0"/>
              <a:t>departments</a:t>
            </a:r>
          </a:p>
          <a:p>
            <a:pPr lvl="1"/>
            <a:r>
              <a:rPr lang="en-US" dirty="0"/>
              <a:t>participants must project the sales for each department in each </a:t>
            </a:r>
            <a:r>
              <a:rPr lang="en-US" dirty="0" smtClean="0"/>
              <a:t>store</a:t>
            </a:r>
          </a:p>
          <a:p>
            <a:pPr lvl="1"/>
            <a:endParaRPr lang="en-US" dirty="0" smtClean="0"/>
          </a:p>
          <a:p>
            <a:r>
              <a:rPr lang="en-US" dirty="0"/>
              <a:t>To add to the challenge, selected holiday markdown events are included in the </a:t>
            </a:r>
            <a:r>
              <a:rPr lang="en-US" dirty="0" smtClean="0"/>
              <a:t>dataset</a:t>
            </a:r>
          </a:p>
          <a:p>
            <a:r>
              <a:rPr lang="en-US" dirty="0"/>
              <a:t>These markdowns are known to affect </a:t>
            </a:r>
            <a:r>
              <a:rPr lang="en-US" dirty="0" smtClean="0"/>
              <a:t>sales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The Challenge is to </a:t>
            </a:r>
            <a:r>
              <a:rPr lang="en-US" dirty="0"/>
              <a:t>predict which departments are affected and the extent of the </a:t>
            </a:r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Data Includes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13011"/>
          </a:xfrm>
        </p:spPr>
        <p:txBody>
          <a:bodyPr/>
          <a:lstStyle/>
          <a:p>
            <a:r>
              <a:rPr lang="en-US" dirty="0" err="1" smtClean="0"/>
              <a:t>Train.csv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/>
              <a:t>Store - the store number</a:t>
            </a:r>
          </a:p>
          <a:p>
            <a:pPr lvl="1" fontAlgn="base"/>
            <a:r>
              <a:rPr lang="en-US" dirty="0" err="1"/>
              <a:t>Dept</a:t>
            </a:r>
            <a:r>
              <a:rPr lang="en-US" dirty="0"/>
              <a:t> - the department number</a:t>
            </a:r>
          </a:p>
          <a:p>
            <a:pPr lvl="1" fontAlgn="base"/>
            <a:r>
              <a:rPr lang="en-US" dirty="0"/>
              <a:t>Date - the week</a:t>
            </a:r>
          </a:p>
          <a:p>
            <a:pPr lvl="1" fontAlgn="base"/>
            <a:r>
              <a:rPr lang="en-US" dirty="0" err="1"/>
              <a:t>Weekly_Sales</a:t>
            </a:r>
            <a:r>
              <a:rPr lang="en-US" dirty="0"/>
              <a:t> -  sales for the given department in the given store</a:t>
            </a:r>
          </a:p>
          <a:p>
            <a:pPr lvl="1" fontAlgn="base"/>
            <a:r>
              <a:rPr lang="en-US" dirty="0" err="1"/>
              <a:t>IsHoliday</a:t>
            </a:r>
            <a:r>
              <a:rPr lang="en-US" dirty="0"/>
              <a:t> - whether the week is a special holiday </a:t>
            </a:r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Data Includes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Features.csv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/>
              <a:t>Store - the store number</a:t>
            </a:r>
          </a:p>
          <a:p>
            <a:pPr lvl="1" fontAlgn="base"/>
            <a:r>
              <a:rPr lang="en-US" dirty="0"/>
              <a:t>Date - the week</a:t>
            </a:r>
          </a:p>
          <a:p>
            <a:pPr lvl="1" fontAlgn="base"/>
            <a:r>
              <a:rPr lang="en-US" dirty="0"/>
              <a:t>Temperature - average temperature in the region</a:t>
            </a:r>
          </a:p>
          <a:p>
            <a:pPr lvl="1"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lvl="1" fontAlgn="base"/>
            <a:r>
              <a:rPr lang="en-US" dirty="0"/>
              <a:t>MarkDown1-5 - anonymized data related to promotional markdowns that Walmart is running. </a:t>
            </a:r>
            <a:r>
              <a:rPr lang="en-US" dirty="0" err="1"/>
              <a:t>MarkDown</a:t>
            </a:r>
            <a:r>
              <a:rPr lang="en-US" dirty="0"/>
              <a:t> data is only available after Nov 2011, and is not available for all stores all the time. Any missing value is marked with an NA.</a:t>
            </a:r>
          </a:p>
          <a:p>
            <a:pPr lvl="1" fontAlgn="base"/>
            <a:r>
              <a:rPr lang="en-US" dirty="0"/>
              <a:t>CPI - the consumer price index</a:t>
            </a:r>
          </a:p>
          <a:p>
            <a:pPr lvl="1" fontAlgn="base"/>
            <a:r>
              <a:rPr lang="en-US" dirty="0"/>
              <a:t>Unemployment - the unemployment rate</a:t>
            </a:r>
          </a:p>
          <a:p>
            <a:pPr lvl="1" fontAlgn="base"/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Holiday distinguished as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Super Bowl: </a:t>
            </a:r>
            <a:endParaRPr lang="en-US" sz="2400" dirty="0" smtClean="0"/>
          </a:p>
          <a:p>
            <a:pPr lvl="1"/>
            <a:r>
              <a:rPr lang="en-US" sz="2200" dirty="0" smtClean="0"/>
              <a:t>12-Feb-10</a:t>
            </a:r>
            <a:r>
              <a:rPr lang="en-US" sz="2200" dirty="0"/>
              <a:t>, 11-Feb-11, 10-Feb-12, </a:t>
            </a:r>
            <a:r>
              <a:rPr lang="en-US" sz="2200" dirty="0" smtClean="0"/>
              <a:t>8-Feb-13</a:t>
            </a:r>
          </a:p>
          <a:p>
            <a:r>
              <a:rPr lang="en-US" sz="2400" dirty="0" smtClean="0"/>
              <a:t>Labor </a:t>
            </a:r>
            <a:r>
              <a:rPr lang="en-US" sz="2400" dirty="0"/>
              <a:t>Day: </a:t>
            </a:r>
            <a:endParaRPr lang="en-US" sz="2400" dirty="0" smtClean="0"/>
          </a:p>
          <a:p>
            <a:pPr lvl="1"/>
            <a:r>
              <a:rPr lang="en-US" sz="2200" dirty="0" smtClean="0"/>
              <a:t>10-Sep-10</a:t>
            </a:r>
            <a:r>
              <a:rPr lang="en-US" sz="2200" dirty="0"/>
              <a:t>, 9-Sep-11, 7-Sep-12, </a:t>
            </a:r>
            <a:r>
              <a:rPr lang="en-US" sz="2200" dirty="0" smtClean="0"/>
              <a:t>6-Sep-13</a:t>
            </a:r>
          </a:p>
          <a:p>
            <a:r>
              <a:rPr lang="en-US" sz="2400" dirty="0" smtClean="0"/>
              <a:t>Thanksgiving: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26-Nov-10, 25-Nov-11, 23-Nov-12, </a:t>
            </a:r>
            <a:r>
              <a:rPr lang="en-US" sz="2200" dirty="0" smtClean="0"/>
              <a:t>29-Nov-13</a:t>
            </a:r>
          </a:p>
          <a:p>
            <a:r>
              <a:rPr lang="en-US" sz="2400" dirty="0" smtClean="0"/>
              <a:t>Christmas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200" dirty="0" smtClean="0"/>
              <a:t>31-Dec-10</a:t>
            </a:r>
            <a:r>
              <a:rPr lang="en-US" sz="2200" dirty="0"/>
              <a:t>, 30-Dec-11, 28-Dec-12, 27-Dec-13</a:t>
            </a:r>
          </a:p>
        </p:txBody>
      </p:sp>
    </p:spTree>
    <p:extLst>
      <p:ext uri="{BB962C8B-B14F-4D97-AF65-F5344CB8AC3E}">
        <p14:creationId xmlns:p14="http://schemas.microsoft.com/office/powerpoint/2010/main" val="1658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conclude through Tableau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03266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Sales Generated of Each Walmart Store</a:t>
            </a:r>
          </a:p>
          <a:p>
            <a:endParaRPr lang="en-US" sz="2400" dirty="0" smtClean="0"/>
          </a:p>
          <a:p>
            <a:r>
              <a:rPr lang="en-US" sz="2400" dirty="0" smtClean="0"/>
              <a:t>Sales Generated for Each Department within a Walmart Store</a:t>
            </a:r>
          </a:p>
          <a:p>
            <a:endParaRPr lang="en-US" sz="2400" dirty="0" smtClean="0"/>
          </a:p>
          <a:p>
            <a:r>
              <a:rPr lang="en-US" sz="2400" dirty="0" smtClean="0"/>
              <a:t>The largest Markdown during the Holiday that affects sales:</a:t>
            </a:r>
          </a:p>
          <a:p>
            <a:pPr lvl="1"/>
            <a:r>
              <a:rPr lang="en-US" sz="2000" dirty="0" smtClean="0"/>
              <a:t>Thanksgiving Holidays Markdown increases Sales!</a:t>
            </a:r>
          </a:p>
          <a:p>
            <a:pPr lvl="1"/>
            <a:r>
              <a:rPr lang="en-US" sz="2000" dirty="0" smtClean="0"/>
              <a:t>Christmas Holidays Markdown decreases 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62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8635" y="2705100"/>
            <a:ext cx="8596668" cy="958748"/>
          </a:xfrm>
        </p:spPr>
        <p:txBody>
          <a:bodyPr/>
          <a:lstStyle/>
          <a:p>
            <a:r>
              <a:rPr lang="en-US" dirty="0" smtClean="0"/>
              <a:t>Lets Jump into Tableau!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9863666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can see the correlation between the markdowns and sales</a:t>
            </a:r>
          </a:p>
          <a:p>
            <a:pPr lvl="1"/>
            <a:r>
              <a:rPr lang="en-US" sz="1800" dirty="0" smtClean="0"/>
              <a:t>Note: there are over 800k data blended entry so it will take at least 10 mins to load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dirty="0" smtClean="0"/>
              <a:t>Since Data set does not have any documentation on the following store and department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lvl="1"/>
            <a:r>
              <a:rPr lang="en-US" sz="1800" dirty="0" smtClean="0"/>
              <a:t>In order to find the problem of each department’s sales, we can go deeper if our manager request us to look deeper. (Tableau creates a tool to explore)</a:t>
            </a:r>
          </a:p>
          <a:p>
            <a:pPr lvl="1"/>
            <a:r>
              <a:rPr lang="en-US" sz="1800" dirty="0" smtClean="0"/>
              <a:t>We can also go deeper into looking at what causes the markdown-sales problem through other given metrics: Temperature, Fuel Price, CPI, Unemployment</a:t>
            </a:r>
          </a:p>
          <a:p>
            <a:pPr lvl="1"/>
            <a:r>
              <a:rPr lang="en-US" sz="1800" dirty="0" smtClean="0"/>
              <a:t>Also a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CSV table based on each Walmart Stores Size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7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389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Mangal</vt:lpstr>
      <vt:lpstr>Trebuchet MS</vt:lpstr>
      <vt:lpstr>Wingdings 3</vt:lpstr>
      <vt:lpstr>Arial</vt:lpstr>
      <vt:lpstr>Facet</vt:lpstr>
      <vt:lpstr>Walmart Recruiting - Store Sales Forecasting</vt:lpstr>
      <vt:lpstr>Prerequisite for this Dataset Challenge</vt:lpstr>
      <vt:lpstr>Given Data Includes…</vt:lpstr>
      <vt:lpstr>Given Data Includes…</vt:lpstr>
      <vt:lpstr>Holiday distinguished as…</vt:lpstr>
      <vt:lpstr>We will conclude through Tableau…</vt:lpstr>
      <vt:lpstr>Lets Jump into Tableau!</vt:lpstr>
      <vt:lpstr>Appendix…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Leung</dc:creator>
  <cp:lastModifiedBy>Patrick Leung</cp:lastModifiedBy>
  <cp:revision>7</cp:revision>
  <dcterms:created xsi:type="dcterms:W3CDTF">2017-08-23T08:41:32Z</dcterms:created>
  <dcterms:modified xsi:type="dcterms:W3CDTF">2017-08-30T10:59:55Z</dcterms:modified>
</cp:coreProperties>
</file>