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36" r:id="rId6"/>
    <p:sldId id="341" r:id="rId7"/>
    <p:sldId id="342" r:id="rId8"/>
    <p:sldId id="343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Parker" userId="129e29b5-a633-4569-b4ce-06e546d69fe8" providerId="ADAL" clId="{36519E12-BA3B-4AC5-95D2-2DDEC2CF4ED4}"/>
    <pc:docChg chg="custSel addSld delSld modSld">
      <pc:chgData name="Lewis, Parker" userId="129e29b5-a633-4569-b4ce-06e546d69fe8" providerId="ADAL" clId="{36519E12-BA3B-4AC5-95D2-2DDEC2CF4ED4}" dt="2024-11-20T22:32:29.613" v="2462" actId="20577"/>
      <pc:docMkLst>
        <pc:docMk/>
      </pc:docMkLst>
      <pc:sldChg chg="modSp mod">
        <pc:chgData name="Lewis, Parker" userId="129e29b5-a633-4569-b4ce-06e546d69fe8" providerId="ADAL" clId="{36519E12-BA3B-4AC5-95D2-2DDEC2CF4ED4}" dt="2024-11-20T16:00:14.584" v="8" actId="20577"/>
        <pc:sldMkLst>
          <pc:docMk/>
          <pc:sldMk cId="954410245" sldId="335"/>
        </pc:sldMkLst>
        <pc:spChg chg="mod">
          <ac:chgData name="Lewis, Parker" userId="129e29b5-a633-4569-b4ce-06e546d69fe8" providerId="ADAL" clId="{36519E12-BA3B-4AC5-95D2-2DDEC2CF4ED4}" dt="2024-11-20T16:00:14.584" v="8" actId="20577"/>
          <ac:spMkLst>
            <pc:docMk/>
            <pc:sldMk cId="954410245" sldId="335"/>
            <ac:spMk id="3" creationId="{2BE0BCE3-7A85-71CE-E027-A8E454AF1454}"/>
          </ac:spMkLst>
        </pc:spChg>
      </pc:sldChg>
      <pc:sldChg chg="modSp mod">
        <pc:chgData name="Lewis, Parker" userId="129e29b5-a633-4569-b4ce-06e546d69fe8" providerId="ADAL" clId="{36519E12-BA3B-4AC5-95D2-2DDEC2CF4ED4}" dt="2024-11-20T16:02:14.787" v="317" actId="313"/>
        <pc:sldMkLst>
          <pc:docMk/>
          <pc:sldMk cId="2526420947" sldId="336"/>
        </pc:sldMkLst>
        <pc:spChg chg="mod">
          <ac:chgData name="Lewis, Parker" userId="129e29b5-a633-4569-b4ce-06e546d69fe8" providerId="ADAL" clId="{36519E12-BA3B-4AC5-95D2-2DDEC2CF4ED4}" dt="2024-11-20T16:02:14.787" v="317" actId="313"/>
          <ac:spMkLst>
            <pc:docMk/>
            <pc:sldMk cId="2526420947" sldId="336"/>
            <ac:spMk id="3" creationId="{55F65BBB-7542-F624-5A73-0BE6924BE879}"/>
          </ac:spMkLst>
        </pc:spChg>
      </pc:sldChg>
      <pc:sldChg chg="del">
        <pc:chgData name="Lewis, Parker" userId="129e29b5-a633-4569-b4ce-06e546d69fe8" providerId="ADAL" clId="{36519E12-BA3B-4AC5-95D2-2DDEC2CF4ED4}" dt="2024-11-20T16:00:03.385" v="4" actId="47"/>
        <pc:sldMkLst>
          <pc:docMk/>
          <pc:sldMk cId="2601875828" sldId="337"/>
        </pc:sldMkLst>
      </pc:sldChg>
      <pc:sldChg chg="modSp del mod">
        <pc:chgData name="Lewis, Parker" userId="129e29b5-a633-4569-b4ce-06e546d69fe8" providerId="ADAL" clId="{36519E12-BA3B-4AC5-95D2-2DDEC2CF4ED4}" dt="2024-11-20T16:00:02.051" v="3" actId="47"/>
        <pc:sldMkLst>
          <pc:docMk/>
          <pc:sldMk cId="4290945611" sldId="338"/>
        </pc:sldMkLst>
        <pc:spChg chg="mod">
          <ac:chgData name="Lewis, Parker" userId="129e29b5-a633-4569-b4ce-06e546d69fe8" providerId="ADAL" clId="{36519E12-BA3B-4AC5-95D2-2DDEC2CF4ED4}" dt="2024-11-08T18:30:26.693" v="1" actId="20577"/>
          <ac:spMkLst>
            <pc:docMk/>
            <pc:sldMk cId="4290945611" sldId="338"/>
            <ac:spMk id="3" creationId="{1187256A-A122-579D-E110-2A5EEF4A141A}"/>
          </ac:spMkLst>
        </pc:spChg>
      </pc:sldChg>
      <pc:sldChg chg="del">
        <pc:chgData name="Lewis, Parker" userId="129e29b5-a633-4569-b4ce-06e546d69fe8" providerId="ADAL" clId="{36519E12-BA3B-4AC5-95D2-2DDEC2CF4ED4}" dt="2024-11-20T16:00:00.921" v="2" actId="47"/>
        <pc:sldMkLst>
          <pc:docMk/>
          <pc:sldMk cId="1139104016" sldId="339"/>
        </pc:sldMkLst>
      </pc:sldChg>
      <pc:sldChg chg="addSp delSp modSp new mod modClrScheme chgLayout">
        <pc:chgData name="Lewis, Parker" userId="129e29b5-a633-4569-b4ce-06e546d69fe8" providerId="ADAL" clId="{36519E12-BA3B-4AC5-95D2-2DDEC2CF4ED4}" dt="2024-11-20T21:49:55.846" v="2112" actId="20577"/>
        <pc:sldMkLst>
          <pc:docMk/>
          <pc:sldMk cId="1235732677" sldId="341"/>
        </pc:sldMkLst>
        <pc:spChg chg="mod">
          <ac:chgData name="Lewis, Parker" userId="129e29b5-a633-4569-b4ce-06e546d69fe8" providerId="ADAL" clId="{36519E12-BA3B-4AC5-95D2-2DDEC2CF4ED4}" dt="2024-11-20T16:04:56.408" v="422" actId="26606"/>
          <ac:spMkLst>
            <pc:docMk/>
            <pc:sldMk cId="1235732677" sldId="341"/>
            <ac:spMk id="2" creationId="{5B56A957-EAED-5781-BE59-F07B90FC57CE}"/>
          </ac:spMkLst>
        </pc:spChg>
        <pc:spChg chg="del">
          <ac:chgData name="Lewis, Parker" userId="129e29b5-a633-4569-b4ce-06e546d69fe8" providerId="ADAL" clId="{36519E12-BA3B-4AC5-95D2-2DDEC2CF4ED4}" dt="2024-11-20T16:04:06.810" v="410" actId="26606"/>
          <ac:spMkLst>
            <pc:docMk/>
            <pc:sldMk cId="1235732677" sldId="341"/>
            <ac:spMk id="3" creationId="{AE34F6F8-A196-96D1-119D-2B2945EA952D}"/>
          </ac:spMkLst>
        </pc:spChg>
        <pc:spChg chg="mod ord">
          <ac:chgData name="Lewis, Parker" userId="129e29b5-a633-4569-b4ce-06e546d69fe8" providerId="ADAL" clId="{36519E12-BA3B-4AC5-95D2-2DDEC2CF4ED4}" dt="2024-11-20T16:04:56.408" v="422" actId="26606"/>
          <ac:spMkLst>
            <pc:docMk/>
            <pc:sldMk cId="1235732677" sldId="341"/>
            <ac:spMk id="4" creationId="{BB366BC9-8D71-7D84-10EF-F71651754093}"/>
          </ac:spMkLst>
        </pc:spChg>
        <pc:spChg chg="add del mod">
          <ac:chgData name="Lewis, Parker" userId="129e29b5-a633-4569-b4ce-06e546d69fe8" providerId="ADAL" clId="{36519E12-BA3B-4AC5-95D2-2DDEC2CF4ED4}" dt="2024-11-20T16:04:40.389" v="415" actId="931"/>
          <ac:spMkLst>
            <pc:docMk/>
            <pc:sldMk cId="1235732677" sldId="341"/>
            <ac:spMk id="10" creationId="{D995CB58-75D0-5B99-9712-69DDA0A935CA}"/>
          </ac:spMkLst>
        </pc:spChg>
        <pc:spChg chg="add del mod">
          <ac:chgData name="Lewis, Parker" userId="129e29b5-a633-4569-b4ce-06e546d69fe8" providerId="ADAL" clId="{36519E12-BA3B-4AC5-95D2-2DDEC2CF4ED4}" dt="2024-11-20T16:04:14.272" v="412" actId="26606"/>
          <ac:spMkLst>
            <pc:docMk/>
            <pc:sldMk cId="1235732677" sldId="341"/>
            <ac:spMk id="11" creationId="{806FF550-155B-A78B-624C-DDBA10DF7024}"/>
          </ac:spMkLst>
        </pc:spChg>
        <pc:spChg chg="add del mod">
          <ac:chgData name="Lewis, Parker" userId="129e29b5-a633-4569-b4ce-06e546d69fe8" providerId="ADAL" clId="{36519E12-BA3B-4AC5-95D2-2DDEC2CF4ED4}" dt="2024-11-20T16:04:34.498" v="413" actId="931"/>
          <ac:spMkLst>
            <pc:docMk/>
            <pc:sldMk cId="1235732677" sldId="341"/>
            <ac:spMk id="16" creationId="{0CC1B245-8A87-569F-C2F5-C4F12EE7399E}"/>
          </ac:spMkLst>
        </pc:spChg>
        <pc:spChg chg="add del mod">
          <ac:chgData name="Lewis, Parker" userId="129e29b5-a633-4569-b4ce-06e546d69fe8" providerId="ADAL" clId="{36519E12-BA3B-4AC5-95D2-2DDEC2CF4ED4}" dt="2024-11-20T16:04:56.408" v="422" actId="26606"/>
          <ac:spMkLst>
            <pc:docMk/>
            <pc:sldMk cId="1235732677" sldId="341"/>
            <ac:spMk id="18" creationId="{98F2F425-7DD4-BE2B-946B-86787280525B}"/>
          </ac:spMkLst>
        </pc:spChg>
        <pc:spChg chg="add mod">
          <ac:chgData name="Lewis, Parker" userId="129e29b5-a633-4569-b4ce-06e546d69fe8" providerId="ADAL" clId="{36519E12-BA3B-4AC5-95D2-2DDEC2CF4ED4}" dt="2024-11-20T21:49:55.846" v="2112" actId="20577"/>
          <ac:spMkLst>
            <pc:docMk/>
            <pc:sldMk cId="1235732677" sldId="341"/>
            <ac:spMk id="23" creationId="{43262D7C-E030-BC33-35E8-3B7AB9380CC8}"/>
          </ac:spMkLst>
        </pc:spChg>
        <pc:picChg chg="add del mod">
          <ac:chgData name="Lewis, Parker" userId="129e29b5-a633-4569-b4ce-06e546d69fe8" providerId="ADAL" clId="{36519E12-BA3B-4AC5-95D2-2DDEC2CF4ED4}" dt="2024-11-20T16:04:10.156" v="411" actId="478"/>
          <ac:picMkLst>
            <pc:docMk/>
            <pc:sldMk cId="1235732677" sldId="341"/>
            <ac:picMk id="6" creationId="{870316A7-0285-8221-6DE9-764637E684F3}"/>
          </ac:picMkLst>
        </pc:picChg>
        <pc:picChg chg="add del mod">
          <ac:chgData name="Lewis, Parker" userId="129e29b5-a633-4569-b4ce-06e546d69fe8" providerId="ADAL" clId="{36519E12-BA3B-4AC5-95D2-2DDEC2CF4ED4}" dt="2024-11-20T16:04:36.225" v="414" actId="478"/>
          <ac:picMkLst>
            <pc:docMk/>
            <pc:sldMk cId="1235732677" sldId="341"/>
            <ac:picMk id="8" creationId="{12D13409-DEB7-ADAC-0E1E-BDB8F617CD10}"/>
          </ac:picMkLst>
        </pc:picChg>
        <pc:picChg chg="add mod">
          <ac:chgData name="Lewis, Parker" userId="129e29b5-a633-4569-b4ce-06e546d69fe8" providerId="ADAL" clId="{36519E12-BA3B-4AC5-95D2-2DDEC2CF4ED4}" dt="2024-11-20T16:04:56.408" v="422" actId="26606"/>
          <ac:picMkLst>
            <pc:docMk/>
            <pc:sldMk cId="1235732677" sldId="341"/>
            <ac:picMk id="13" creationId="{F5B71A56-899E-A18E-6A61-93637794C154}"/>
          </ac:picMkLst>
        </pc:picChg>
      </pc:sldChg>
      <pc:sldChg chg="addSp delSp modSp new mod modClrScheme chgLayout">
        <pc:chgData name="Lewis, Parker" userId="129e29b5-a633-4569-b4ce-06e546d69fe8" providerId="ADAL" clId="{36519E12-BA3B-4AC5-95D2-2DDEC2CF4ED4}" dt="2024-11-20T22:26:31.985" v="2329" actId="113"/>
        <pc:sldMkLst>
          <pc:docMk/>
          <pc:sldMk cId="2328664491" sldId="342"/>
        </pc:sldMkLst>
        <pc:spChg chg="mod">
          <ac:chgData name="Lewis, Parker" userId="129e29b5-a633-4569-b4ce-06e546d69fe8" providerId="ADAL" clId="{36519E12-BA3B-4AC5-95D2-2DDEC2CF4ED4}" dt="2024-11-20T16:12:03.356" v="1001" actId="26606"/>
          <ac:spMkLst>
            <pc:docMk/>
            <pc:sldMk cId="2328664491" sldId="342"/>
            <ac:spMk id="2" creationId="{D8FF1704-6769-BC94-4248-C134E8D8788A}"/>
          </ac:spMkLst>
        </pc:spChg>
        <pc:spChg chg="del">
          <ac:chgData name="Lewis, Parker" userId="129e29b5-a633-4569-b4ce-06e546d69fe8" providerId="ADAL" clId="{36519E12-BA3B-4AC5-95D2-2DDEC2CF4ED4}" dt="2024-11-20T16:12:03.356" v="1001" actId="26606"/>
          <ac:spMkLst>
            <pc:docMk/>
            <pc:sldMk cId="2328664491" sldId="342"/>
            <ac:spMk id="3" creationId="{033F2886-7158-0B8F-1ED4-2CFEC06845B4}"/>
          </ac:spMkLst>
        </pc:spChg>
        <pc:spChg chg="mod ord">
          <ac:chgData name="Lewis, Parker" userId="129e29b5-a633-4569-b4ce-06e546d69fe8" providerId="ADAL" clId="{36519E12-BA3B-4AC5-95D2-2DDEC2CF4ED4}" dt="2024-11-20T16:12:03.356" v="1001" actId="26606"/>
          <ac:spMkLst>
            <pc:docMk/>
            <pc:sldMk cId="2328664491" sldId="342"/>
            <ac:spMk id="4" creationId="{05D04364-74BA-6636-F7B2-B5C106EEC94E}"/>
          </ac:spMkLst>
        </pc:spChg>
        <pc:spChg chg="add mod">
          <ac:chgData name="Lewis, Parker" userId="129e29b5-a633-4569-b4ce-06e546d69fe8" providerId="ADAL" clId="{36519E12-BA3B-4AC5-95D2-2DDEC2CF4ED4}" dt="2024-11-20T22:26:31.985" v="2329" actId="113"/>
          <ac:spMkLst>
            <pc:docMk/>
            <pc:sldMk cId="2328664491" sldId="342"/>
            <ac:spMk id="13" creationId="{FB195AA0-954E-81F9-F672-F05ADECEB346}"/>
          </ac:spMkLst>
        </pc:spChg>
        <pc:picChg chg="add del mod">
          <ac:chgData name="Lewis, Parker" userId="129e29b5-a633-4569-b4ce-06e546d69fe8" providerId="ADAL" clId="{36519E12-BA3B-4AC5-95D2-2DDEC2CF4ED4}" dt="2024-11-20T16:11:47.422" v="997" actId="478"/>
          <ac:picMkLst>
            <pc:docMk/>
            <pc:sldMk cId="2328664491" sldId="342"/>
            <ac:picMk id="6" creationId="{E7609D4A-B1FD-3E77-7B3F-623E696CCC15}"/>
          </ac:picMkLst>
        </pc:picChg>
        <pc:picChg chg="add mod">
          <ac:chgData name="Lewis, Parker" userId="129e29b5-a633-4569-b4ce-06e546d69fe8" providerId="ADAL" clId="{36519E12-BA3B-4AC5-95D2-2DDEC2CF4ED4}" dt="2024-11-20T16:12:03.356" v="1001" actId="26606"/>
          <ac:picMkLst>
            <pc:docMk/>
            <pc:sldMk cId="2328664491" sldId="342"/>
            <ac:picMk id="8" creationId="{D62DDC23-FC70-3E5C-1137-A61DFEE5A890}"/>
          </ac:picMkLst>
        </pc:picChg>
      </pc:sldChg>
      <pc:sldChg chg="addSp delSp modSp new mod modClrScheme chgLayout">
        <pc:chgData name="Lewis, Parker" userId="129e29b5-a633-4569-b4ce-06e546d69fe8" providerId="ADAL" clId="{36519E12-BA3B-4AC5-95D2-2DDEC2CF4ED4}" dt="2024-11-20T22:32:29.613" v="2462" actId="20577"/>
        <pc:sldMkLst>
          <pc:docMk/>
          <pc:sldMk cId="225706036" sldId="343"/>
        </pc:sldMkLst>
        <pc:spChg chg="del">
          <ac:chgData name="Lewis, Parker" userId="129e29b5-a633-4569-b4ce-06e546d69fe8" providerId="ADAL" clId="{36519E12-BA3B-4AC5-95D2-2DDEC2CF4ED4}" dt="2024-11-20T16:17:03.660" v="1495" actId="26606"/>
          <ac:spMkLst>
            <pc:docMk/>
            <pc:sldMk cId="225706036" sldId="343"/>
            <ac:spMk id="2" creationId="{809D6AEA-2A75-7C95-5076-753738C25235}"/>
          </ac:spMkLst>
        </pc:spChg>
        <pc:spChg chg="del">
          <ac:chgData name="Lewis, Parker" userId="129e29b5-a633-4569-b4ce-06e546d69fe8" providerId="ADAL" clId="{36519E12-BA3B-4AC5-95D2-2DDEC2CF4ED4}" dt="2024-11-20T16:17:03.660" v="1495" actId="26606"/>
          <ac:spMkLst>
            <pc:docMk/>
            <pc:sldMk cId="225706036" sldId="343"/>
            <ac:spMk id="3" creationId="{F7E983B8-90BB-8447-F33C-DD1FEEF61CAC}"/>
          </ac:spMkLst>
        </pc:spChg>
        <pc:spChg chg="del">
          <ac:chgData name="Lewis, Parker" userId="129e29b5-a633-4569-b4ce-06e546d69fe8" providerId="ADAL" clId="{36519E12-BA3B-4AC5-95D2-2DDEC2CF4ED4}" dt="2024-11-20T16:17:03.660" v="1495" actId="26606"/>
          <ac:spMkLst>
            <pc:docMk/>
            <pc:sldMk cId="225706036" sldId="343"/>
            <ac:spMk id="4" creationId="{8F5581F8-4C7A-E667-7D81-44236BD8352C}"/>
          </ac:spMkLst>
        </pc:spChg>
        <pc:spChg chg="mod">
          <ac:chgData name="Lewis, Parker" userId="129e29b5-a633-4569-b4ce-06e546d69fe8" providerId="ADAL" clId="{36519E12-BA3B-4AC5-95D2-2DDEC2CF4ED4}" dt="2024-11-20T16:17:03.660" v="1495" actId="26606"/>
          <ac:spMkLst>
            <pc:docMk/>
            <pc:sldMk cId="225706036" sldId="343"/>
            <ac:spMk id="5" creationId="{800B5CC8-EB38-703F-28F4-B464CE76DF10}"/>
          </ac:spMkLst>
        </pc:spChg>
        <pc:spChg chg="add mod">
          <ac:chgData name="Lewis, Parker" userId="129e29b5-a633-4569-b4ce-06e546d69fe8" providerId="ADAL" clId="{36519E12-BA3B-4AC5-95D2-2DDEC2CF4ED4}" dt="2024-11-20T16:17:11.421" v="1517" actId="20577"/>
          <ac:spMkLst>
            <pc:docMk/>
            <pc:sldMk cId="225706036" sldId="343"/>
            <ac:spMk id="10" creationId="{2893567D-6333-E8CF-3925-1F47063B1163}"/>
          </ac:spMkLst>
        </pc:spChg>
        <pc:spChg chg="add mod">
          <ac:chgData name="Lewis, Parker" userId="129e29b5-a633-4569-b4ce-06e546d69fe8" providerId="ADAL" clId="{36519E12-BA3B-4AC5-95D2-2DDEC2CF4ED4}" dt="2024-11-20T22:32:29.613" v="2462" actId="20577"/>
          <ac:spMkLst>
            <pc:docMk/>
            <pc:sldMk cId="225706036" sldId="343"/>
            <ac:spMk id="12" creationId="{8FBD0FBC-829D-1F24-2BD2-669DC1101F61}"/>
          </ac:spMkLst>
        </pc:spChg>
      </pc:sldChg>
      <pc:sldChg chg="modSp new del mod">
        <pc:chgData name="Lewis, Parker" userId="129e29b5-a633-4569-b4ce-06e546d69fe8" providerId="ADAL" clId="{36519E12-BA3B-4AC5-95D2-2DDEC2CF4ED4}" dt="2024-11-20T16:10:58.410" v="993" actId="47"/>
        <pc:sldMkLst>
          <pc:docMk/>
          <pc:sldMk cId="3366905804" sldId="343"/>
        </pc:sldMkLst>
        <pc:spChg chg="mod">
          <ac:chgData name="Lewis, Parker" userId="129e29b5-a633-4569-b4ce-06e546d69fe8" providerId="ADAL" clId="{36519E12-BA3B-4AC5-95D2-2DDEC2CF4ED4}" dt="2024-11-20T16:03:20.318" v="406" actId="313"/>
          <ac:spMkLst>
            <pc:docMk/>
            <pc:sldMk cId="3366905804" sldId="343"/>
            <ac:spMk id="2" creationId="{E1D89994-449A-0C47-C5CB-0E333695D7DE}"/>
          </ac:spMkLst>
        </pc:spChg>
      </pc:sldChg>
    </pc:docChg>
  </pc:docChgLst>
  <pc:docChgLst>
    <pc:chgData name="Lewis, Parker" userId="129e29b5-a633-4569-b4ce-06e546d69fe8" providerId="ADAL" clId="{961E73AB-1D24-4771-A57B-426F99D1364D}"/>
    <pc:docChg chg="modSld">
      <pc:chgData name="Lewis, Parker" userId="129e29b5-a633-4569-b4ce-06e546d69fe8" providerId="ADAL" clId="{961E73AB-1D24-4771-A57B-426F99D1364D}" dt="2024-12-05T05:21:19.599" v="1" actId="1076"/>
      <pc:docMkLst>
        <pc:docMk/>
      </pc:docMkLst>
      <pc:sldChg chg="modSp mod">
        <pc:chgData name="Lewis, Parker" userId="129e29b5-a633-4569-b4ce-06e546d69fe8" providerId="ADAL" clId="{961E73AB-1D24-4771-A57B-426F99D1364D}" dt="2024-12-05T05:21:19.599" v="1" actId="1076"/>
        <pc:sldMkLst>
          <pc:docMk/>
          <pc:sldMk cId="1235732677" sldId="341"/>
        </pc:sldMkLst>
        <pc:picChg chg="mod">
          <ac:chgData name="Lewis, Parker" userId="129e29b5-a633-4569-b4ce-06e546d69fe8" providerId="ADAL" clId="{961E73AB-1D24-4771-A57B-426F99D1364D}" dt="2024-12-05T05:21:19.599" v="1" actId="1076"/>
          <ac:picMkLst>
            <pc:docMk/>
            <pc:sldMk cId="1235732677" sldId="341"/>
            <ac:picMk id="13" creationId="{F5B71A56-899E-A18E-6A61-93637794C1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ewis3323/Master_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Parker Lewis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Research: 11/20; towerslope updates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8865-36FE-F382-2D81-6E378691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L-3 Data Outline: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65BBB-7542-F624-5A73-0BE6924BE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Logscale properties of pl (stat err measurements) for 1 million, 0.75 shift factor (** Most statistics and decal shift will have same log scale properties will show later **) </a:t>
            </a:r>
          </a:p>
          <a:p>
            <a:pPr>
              <a:buFontTx/>
              <a:buChar char="-"/>
            </a:pPr>
            <a:r>
              <a:rPr lang="en-US" dirty="0"/>
              <a:t>RMS and Statistical error measurements results and properties.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20CFD-65E7-04D1-D3B5-B1275AD2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2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A957-EAED-5781-BE59-F07B90FC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Log Scale Example Plot (l3)</a:t>
            </a:r>
          </a:p>
        </p:txBody>
      </p:sp>
      <p:pic>
        <p:nvPicPr>
          <p:cNvPr id="13" name="Content Placeholder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5B71A56-899E-A18E-6A61-93637794C15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r="-1" b="16128"/>
          <a:stretch/>
        </p:blipFill>
        <p:spPr>
          <a:xfrm>
            <a:off x="-234490" y="2132760"/>
            <a:ext cx="6192838" cy="3687763"/>
          </a:xfrm>
          <a:noFill/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43262D7C-E030-BC33-35E8-3B7AB9380C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3548" y="806246"/>
            <a:ext cx="5644691" cy="580550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Log Scale is read from 10^-6, 10^-5, </a:t>
            </a:r>
            <a:r>
              <a:rPr lang="en-US" dirty="0" err="1"/>
              <a:t>etc</a:t>
            </a:r>
            <a:r>
              <a:rPr lang="en-US" dirty="0"/>
              <a:t> tick marks. </a:t>
            </a:r>
          </a:p>
          <a:p>
            <a:pPr marL="342900" indent="-342900">
              <a:buFontTx/>
              <a:buChar char="-"/>
            </a:pPr>
            <a:r>
              <a:rPr lang="en-US" dirty="0"/>
              <a:t>Bin Size = Total Range/Number of Bins : approx. 10^-3 </a:t>
            </a:r>
          </a:p>
          <a:p>
            <a:pPr marL="342900" indent="-342900">
              <a:buFontTx/>
              <a:buChar char="-"/>
            </a:pPr>
            <a:r>
              <a:rPr lang="en-US" dirty="0"/>
              <a:t>An individual stat error measurements order of mag is what tells the simulation where to fill in log scale. </a:t>
            </a:r>
          </a:p>
          <a:p>
            <a:pPr marL="342900" indent="-342900">
              <a:buFontTx/>
              <a:buChar char="-"/>
            </a:pPr>
            <a:r>
              <a:rPr lang="en-US" dirty="0"/>
              <a:t>6 measurements within: 10^-6 to 10^-5; 8 measurements within 10^-3 to 10^-1</a:t>
            </a:r>
          </a:p>
          <a:p>
            <a:pPr marL="342900" indent="-342900">
              <a:buFontTx/>
              <a:buChar char="-"/>
            </a:pPr>
            <a:r>
              <a:rPr lang="en-US" dirty="0"/>
              <a:t>Question for Research: Do all statistics follow this pattern, is their ways to make stat errors more within same range and does it matter for tower slope method?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Sidemark</a:t>
            </a:r>
            <a:r>
              <a:rPr lang="en-US" dirty="0"/>
              <a:t>: Error distribution </a:t>
            </a:r>
            <a:r>
              <a:rPr lang="en-US" dirty="0" err="1"/>
              <a:t>distribution</a:t>
            </a:r>
            <a:r>
              <a:rPr lang="en-US" dirty="0"/>
              <a:t> properties. (Look: Root Primer; Num recipes, physics </a:t>
            </a:r>
            <a:r>
              <a:rPr lang="en-US" dirty="0" err="1"/>
              <a:t>stackexchange</a:t>
            </a:r>
            <a:r>
              <a:rPr lang="en-US" dirty="0"/>
              <a:t>) </a:t>
            </a:r>
          </a:p>
          <a:p>
            <a:pPr marL="342900" indent="-342900">
              <a:buFontTx/>
              <a:buChar char="-"/>
            </a:pPr>
            <a:r>
              <a:rPr lang="en-US" dirty="0"/>
              <a:t>Chi square connections for this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6BC9-8D71-7D84-10EF-F7165175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3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1704-6769-BC94-4248-C134E8D8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/>
          <a:p>
            <a:r>
              <a:rPr lang="en-US" dirty="0"/>
              <a:t>RMS Vs. Stat error Plot (l3)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B195AA0-954E-81F9-F672-F05ADECEB3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386841"/>
            <a:ext cx="4896216" cy="51816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There is clear correlation within all linear fits of RMS and stat error.  </a:t>
            </a:r>
          </a:p>
          <a:p>
            <a:pPr marL="342900" indent="-342900">
              <a:buFontTx/>
              <a:buChar char="-"/>
            </a:pPr>
            <a:r>
              <a:rPr lang="en-US" dirty="0"/>
              <a:t>1 mill: Low Pt RMS dec then Stat error increases  less linear increase for high pt RMS approx. same for stat error increase. </a:t>
            </a:r>
          </a:p>
          <a:p>
            <a:pPr marL="342900" indent="-342900">
              <a:buFontTx/>
              <a:buChar char="-"/>
            </a:pPr>
            <a:r>
              <a:rPr lang="en-US" dirty="0"/>
              <a:t>5-10 mill: stat error within each point 0 to 0.008 and RMS 0 to 0.003. Shows same order of magnitude. </a:t>
            </a:r>
          </a:p>
          <a:p>
            <a:pPr marL="342900" indent="-342900">
              <a:buFontTx/>
              <a:buChar char="-"/>
            </a:pPr>
            <a:r>
              <a:rPr lang="en-US" dirty="0"/>
              <a:t>Low pt (5m-10m) Rms less compared to high pt. vice versa with stat error. </a:t>
            </a:r>
          </a:p>
          <a:p>
            <a:pPr marL="342900" indent="-342900">
              <a:buFontTx/>
              <a:buChar char="-"/>
            </a:pPr>
            <a:r>
              <a:rPr lang="en-US" dirty="0"/>
              <a:t>This may be clear enough to conclude RMS dependence on stat error.  </a:t>
            </a:r>
          </a:p>
          <a:p>
            <a:pPr marL="342900" indent="-342900">
              <a:buFontTx/>
              <a:buChar char="-"/>
            </a:pPr>
            <a:r>
              <a:rPr lang="en-US" dirty="0"/>
              <a:t>Plot Low Pt(Separate)  RMS vs. Mean Stat error. </a:t>
            </a:r>
          </a:p>
          <a:p>
            <a:pPr marL="342900" indent="-342900">
              <a:buFontTx/>
              <a:buChar char="-"/>
            </a:pPr>
            <a:r>
              <a:rPr lang="en-US" dirty="0"/>
              <a:t>Plot RMS vs. Max.  (uniform art error: </a:t>
            </a:r>
            <a:r>
              <a:rPr lang="en-US" b="1" dirty="0"/>
              <a:t>Size Order of Spread</a:t>
            </a:r>
            <a:r>
              <a:rPr lang="en-US" dirty="0"/>
              <a:t>) </a:t>
            </a:r>
          </a:p>
        </p:txBody>
      </p:sp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62DDC23-FC70-3E5C-1137-A61DFEE5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216" y="2026603"/>
            <a:ext cx="6026371" cy="390207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04364-74BA-6636-F7B2-B5C106EE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893567D-6333-E8CF-3925-1F47063B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Conclude Fall 2024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BD0FBC-829D-1F24-2BD2-669DC1101F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43429"/>
            <a:ext cx="10405174" cy="392546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Final Research update of analysis of all results and display all properties and test knowledge of Tower slope  and SPHENIX. (DO PRESENTATTION) (END OF SEMESTER)</a:t>
            </a:r>
          </a:p>
          <a:p>
            <a:pPr>
              <a:buFontTx/>
              <a:buChar char="-"/>
            </a:pPr>
            <a:r>
              <a:rPr lang="en-US" dirty="0"/>
              <a:t>DO all studies for </a:t>
            </a:r>
            <a:r>
              <a:rPr lang="en-US" dirty="0" err="1"/>
              <a:t>Rebinning</a:t>
            </a:r>
            <a:r>
              <a:rPr lang="en-US" dirty="0"/>
              <a:t> to see if same properties are noticed. </a:t>
            </a:r>
          </a:p>
          <a:p>
            <a:pPr>
              <a:buFontTx/>
              <a:buChar char="-"/>
            </a:pPr>
            <a:r>
              <a:rPr lang="en-US" dirty="0"/>
              <a:t>Get correlation/correlation type plot of RMS and Stat error this maybe useful look into this **.  </a:t>
            </a:r>
          </a:p>
          <a:p>
            <a:pPr>
              <a:buFontTx/>
              <a:buChar char="-"/>
            </a:pPr>
            <a:r>
              <a:rPr lang="en-US" dirty="0"/>
              <a:t>Answer Questions I have for this meeting as well.  </a:t>
            </a:r>
          </a:p>
          <a:p>
            <a:pPr>
              <a:buFontTx/>
              <a:buChar char="-"/>
            </a:pPr>
            <a:r>
              <a:rPr lang="en-US" dirty="0"/>
              <a:t>START WRITING SOON. </a:t>
            </a:r>
          </a:p>
          <a:p>
            <a:pPr>
              <a:buFontTx/>
              <a:buChar char="-"/>
            </a:pPr>
            <a:r>
              <a:rPr lang="en-US" dirty="0"/>
              <a:t>Refine Answer: Why RMS/Stat error matter. </a:t>
            </a:r>
          </a:p>
          <a:p>
            <a:pPr>
              <a:buFontTx/>
              <a:buChar char="-"/>
            </a:pPr>
            <a:r>
              <a:rPr lang="en-US" dirty="0"/>
              <a:t>Individual/Combined Exp and L3 stat error RMS plot.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B5CC8-EB38-703F-28F4-B464CE7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930C-E74C-E8E6-6796-A2D5BBB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data: (my Github)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7C61-7FCA-0461-6EE0-74B4B3D4C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https://github.com/plewis3323/Master_w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755F9-B1A6-8602-A738-5D0EE3CE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501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{40411F2D-3A08-4142-86A4-711D89DD0D62}tf16411248_win32</Template>
  <TotalTime>172</TotalTime>
  <Words>447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Posterama</vt:lpstr>
      <vt:lpstr>Times New Roman</vt:lpstr>
      <vt:lpstr>Custom</vt:lpstr>
      <vt:lpstr>Parker Lewis  Research: 11/20; towerslope updates</vt:lpstr>
      <vt:lpstr>       L-3 Data Outline:</vt:lpstr>
      <vt:lpstr>Log Scale Example Plot (l3)</vt:lpstr>
      <vt:lpstr>RMS Vs. Stat error Plot (l3)</vt:lpstr>
      <vt:lpstr>Conclude Fall 2024</vt:lpstr>
      <vt:lpstr>How to access data: (my Github)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Lewis, Parker</dc:creator>
  <cp:lastModifiedBy>Lewis, Parker</cp:lastModifiedBy>
  <cp:revision>1</cp:revision>
  <dcterms:created xsi:type="dcterms:W3CDTF">2024-11-08T16:53:18Z</dcterms:created>
  <dcterms:modified xsi:type="dcterms:W3CDTF">2024-12-05T05:21:27Z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