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77" d="100"/>
          <a:sy n="77" d="100"/>
        </p:scale>
        <p:origin x="187" y="5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Update: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10/4/24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Parker Lewis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5F17-A7AC-44C9-280C-FDBADF34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r>
              <a:rPr lang="en-US" dirty="0"/>
              <a:t>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C23A4-1868-1E8B-2AA4-FDD41EB2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413AF20-AAD6-990A-D141-B4EEBAAC4EA4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71525" y="2927791"/>
            <a:ext cx="4514850" cy="2831218"/>
          </a:xfrm>
        </p:spPr>
      </p:pic>
      <p:pic>
        <p:nvPicPr>
          <p:cNvPr id="13" name="Content Placeholder 1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C17310E-7A39-6A32-2579-33C1C3111AA6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5646738" y="2927791"/>
            <a:ext cx="4514850" cy="2831218"/>
          </a:xfrm>
        </p:spPr>
      </p:pic>
    </p:spTree>
    <p:extLst>
      <p:ext uri="{BB962C8B-B14F-4D97-AF65-F5344CB8AC3E}">
        <p14:creationId xmlns:p14="http://schemas.microsoft.com/office/powerpoint/2010/main" val="377662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AB83-4C51-0FE8-8B71-AF5B43A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8FB61-AA3D-B120-A40D-49870815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6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B70BB0EB-4EDB-134F-B376-BF15A8948A8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11505" y="1729410"/>
            <a:ext cx="9525414" cy="5227982"/>
          </a:xfrm>
        </p:spPr>
      </p:pic>
    </p:spTree>
    <p:extLst>
      <p:ext uri="{BB962C8B-B14F-4D97-AF65-F5344CB8AC3E}">
        <p14:creationId xmlns:p14="http://schemas.microsoft.com/office/powerpoint/2010/main" val="364209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778C-2EA1-C357-83D1-36D357BD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65362-5A8A-93CE-0973-BCDFD8FB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6" descr="A screenshot of a math graph&#10;&#10;Description automatically generated">
            <a:extLst>
              <a:ext uri="{FF2B5EF4-FFF2-40B4-BE49-F238E27FC236}">
                <a16:creationId xmlns:a16="http://schemas.microsoft.com/office/drawing/2014/main" id="{E7BBAEAC-14BD-A06E-6A6B-41F2603026A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71524" y="2883045"/>
            <a:ext cx="8213449" cy="371653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573C2D-1891-7DCC-61DC-FBA165BD452A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99BC-148A-D254-B73C-BF930445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Tally plots 10 mill (1.4-3.2 </a:t>
            </a:r>
            <a:r>
              <a:rPr lang="en-US" dirty="0" err="1"/>
              <a:t>Gev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471C2-B083-8809-5FF4-16D66407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7" name="Content Placeholder 16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60221DEC-21B6-2574-75A8-9D3430A5FE4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71525" y="2807187"/>
            <a:ext cx="4514850" cy="3072426"/>
          </a:xfrm>
        </p:spPr>
      </p:pic>
      <p:pic>
        <p:nvPicPr>
          <p:cNvPr id="19" name="Content Placeholder 18" descr="A graph with a blue line&#10;&#10;Description automatically generated">
            <a:extLst>
              <a:ext uri="{FF2B5EF4-FFF2-40B4-BE49-F238E27FC236}">
                <a16:creationId xmlns:a16="http://schemas.microsoft.com/office/drawing/2014/main" id="{34706359-A502-1099-49B2-23AE76C9F44C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5646738" y="2807187"/>
            <a:ext cx="4514850" cy="3072426"/>
          </a:xfrm>
        </p:spPr>
      </p:pic>
    </p:spTree>
    <p:extLst>
      <p:ext uri="{BB962C8B-B14F-4D97-AF65-F5344CB8AC3E}">
        <p14:creationId xmlns:p14="http://schemas.microsoft.com/office/powerpoint/2010/main" val="218609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780B6-69CD-5DD7-E4EA-89E30827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EF07078-2327-0E9E-415D-3CE3D5EEBE4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71525" y="655983"/>
            <a:ext cx="9389288" cy="5223630"/>
          </a:xfrm>
        </p:spPr>
      </p:pic>
    </p:spTree>
    <p:extLst>
      <p:ext uri="{BB962C8B-B14F-4D97-AF65-F5344CB8AC3E}">
        <p14:creationId xmlns:p14="http://schemas.microsoft.com/office/powerpoint/2010/main" val="93490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0B30-83EF-3A78-5FB7-A42DE09F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/>
              <a:t>1 million Events: Mean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01220-A691-360C-A00C-87DCB8C8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2" name="Picture 11" descr="A graph with red dots and numbers&#10;&#10;Description automatically generated">
            <a:extLst>
              <a:ext uri="{FF2B5EF4-FFF2-40B4-BE49-F238E27FC236}">
                <a16:creationId xmlns:a16="http://schemas.microsoft.com/office/drawing/2014/main" id="{DDBD5BD0-ADFC-0C51-1536-792A171A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3" r="5125" b="1"/>
          <a:stretch/>
        </p:blipFill>
        <p:spPr>
          <a:xfrm>
            <a:off x="771734" y="2590800"/>
            <a:ext cx="4515035" cy="3505200"/>
          </a:xfrm>
          <a:prstGeom prst="rect">
            <a:avLst/>
          </a:prstGeom>
          <a:noFill/>
        </p:spPr>
      </p:pic>
      <p:pic>
        <p:nvPicPr>
          <p:cNvPr id="10" name="Content Placeholder 9" descr="A graph with blue and black dots&#10;&#10;Description automatically generated">
            <a:extLst>
              <a:ext uri="{FF2B5EF4-FFF2-40B4-BE49-F238E27FC236}">
                <a16:creationId xmlns:a16="http://schemas.microsoft.com/office/drawing/2014/main" id="{13C2D68E-2F9F-12E5-9DAC-67DA2F8AF720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rcRect r="7258" b="1"/>
          <a:stretch/>
        </p:blipFill>
        <p:spPr>
          <a:xfrm>
            <a:off x="5645989" y="2590800"/>
            <a:ext cx="4515035" cy="3505200"/>
          </a:xfrm>
          <a:noFill/>
        </p:spPr>
      </p:pic>
    </p:spTree>
    <p:extLst>
      <p:ext uri="{BB962C8B-B14F-4D97-AF65-F5344CB8AC3E}">
        <p14:creationId xmlns:p14="http://schemas.microsoft.com/office/powerpoint/2010/main" val="384626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2461-0DDC-7FAB-8D2D-58577E2E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3B54C-8AF5-5FB7-B443-4E803D6A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Content Placeholder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AD691A3-A196-B4EA-92B0-DC9948833BB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44307" y="3260657"/>
            <a:ext cx="5370083" cy="3367528"/>
          </a:xfr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EA20A7F-95B6-3C23-6A2F-A4274042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03" y="3149600"/>
            <a:ext cx="5695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21DA-22D1-99DE-1928-08C94E22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/>
              <a:t>5 Mil: Mean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CA577-2B02-8C5A-E4CE-4E76774C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 descr="A graph with green and black dots&#10;&#10;Description automatically generated">
            <a:extLst>
              <a:ext uri="{FF2B5EF4-FFF2-40B4-BE49-F238E27FC236}">
                <a16:creationId xmlns:a16="http://schemas.microsoft.com/office/drawing/2014/main" id="{AE0E14B8-BB5B-EF40-B570-3100FED6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9" r="4600" b="1"/>
          <a:stretch/>
        </p:blipFill>
        <p:spPr>
          <a:xfrm>
            <a:off x="771734" y="2590800"/>
            <a:ext cx="4515035" cy="3505200"/>
          </a:xfrm>
          <a:prstGeom prst="rect">
            <a:avLst/>
          </a:prstGeom>
          <a:noFill/>
        </p:spPr>
      </p:pic>
      <p:pic>
        <p:nvPicPr>
          <p:cNvPr id="6" name="Content Placeholder 5" descr="A graph with purple dots and numbers&#10;&#10;Description automatically generated">
            <a:extLst>
              <a:ext uri="{FF2B5EF4-FFF2-40B4-BE49-F238E27FC236}">
                <a16:creationId xmlns:a16="http://schemas.microsoft.com/office/drawing/2014/main" id="{2A041F5A-9E86-696A-E286-9C6B4E6B9783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rcRect l="1973" r="5286" b="1"/>
          <a:stretch/>
        </p:blipFill>
        <p:spPr>
          <a:xfrm>
            <a:off x="5645989" y="2590800"/>
            <a:ext cx="4515035" cy="3505200"/>
          </a:xfrm>
          <a:noFill/>
        </p:spPr>
      </p:pic>
    </p:spTree>
    <p:extLst>
      <p:ext uri="{BB962C8B-B14F-4D97-AF65-F5344CB8AC3E}">
        <p14:creationId xmlns:p14="http://schemas.microsoft.com/office/powerpoint/2010/main" val="228389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91C3-495F-27E1-5EFD-214476E1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6BB78-0CA4-F853-6EBB-E7B4FA35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C518F99-99C4-96FB-39D5-8740C640D7A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71525" y="2927791"/>
            <a:ext cx="4514850" cy="2831218"/>
          </a:xfrm>
        </p:spPr>
      </p:pic>
      <p:pic>
        <p:nvPicPr>
          <p:cNvPr id="9" name="Content Placeholder 8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46B3725B-416F-013C-2AF6-18B629686BD7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5646738" y="2927791"/>
            <a:ext cx="4514850" cy="2831218"/>
          </a:xfrm>
        </p:spPr>
      </p:pic>
    </p:spTree>
    <p:extLst>
      <p:ext uri="{BB962C8B-B14F-4D97-AF65-F5344CB8AC3E}">
        <p14:creationId xmlns:p14="http://schemas.microsoft.com/office/powerpoint/2010/main" val="205933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663E-195A-8BE3-8ED6-E9793561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Mil: Mean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BF1CD-098F-0B88-708F-397C2A19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740FE284-0310-9AD4-325D-46149C8962A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71525" y="2716809"/>
            <a:ext cx="4514850" cy="3253181"/>
          </a:xfrm>
        </p:spPr>
      </p:pic>
      <p:pic>
        <p:nvPicPr>
          <p:cNvPr id="9" name="Content Placeholder 8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F7DC8743-A6E3-0568-8C9E-792BA129FB82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5646738" y="2716809"/>
            <a:ext cx="4514850" cy="3253181"/>
          </a:xfrm>
        </p:spPr>
      </p:pic>
    </p:spTree>
    <p:extLst>
      <p:ext uri="{BB962C8B-B14F-4D97-AF65-F5344CB8AC3E}">
        <p14:creationId xmlns:p14="http://schemas.microsoft.com/office/powerpoint/2010/main" val="271593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2A98-D930-E50C-93C9-BAF8D5AD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D58A2-77CF-A121-BD42-CE946B75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6ABB7BE-D248-DDA5-C45B-63BA4F67A1CB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71525" y="2927791"/>
            <a:ext cx="4514850" cy="2831218"/>
          </a:xfrm>
        </p:spPr>
      </p:pic>
      <p:pic>
        <p:nvPicPr>
          <p:cNvPr id="9" name="Content Placeholder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CA328C0-01EC-8D12-43E6-0A61A1EA8E96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5646738" y="2927791"/>
            <a:ext cx="4514850" cy="2831218"/>
          </a:xfrm>
        </p:spPr>
      </p:pic>
    </p:spTree>
    <p:extLst>
      <p:ext uri="{BB962C8B-B14F-4D97-AF65-F5344CB8AC3E}">
        <p14:creationId xmlns:p14="http://schemas.microsoft.com/office/powerpoint/2010/main" val="175213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ED3A-1BC6-D61C-4B47-8616FD15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million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B9BB3-B9B3-A1E1-1D34-DB9B9F0D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41BA7AC1-8249-3BF5-F64F-A4A7281013E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71525" y="2807187"/>
            <a:ext cx="4514850" cy="3072426"/>
          </a:xfrm>
        </p:spPr>
      </p:pic>
      <p:pic>
        <p:nvPicPr>
          <p:cNvPr id="9" name="Content Placeholder 8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03002E53-57F8-4209-AF92-3A4519A747E2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5646738" y="2807187"/>
            <a:ext cx="4514850" cy="3072426"/>
          </a:xfrm>
        </p:spPr>
      </p:pic>
    </p:spTree>
    <p:extLst>
      <p:ext uri="{BB962C8B-B14F-4D97-AF65-F5344CB8AC3E}">
        <p14:creationId xmlns:p14="http://schemas.microsoft.com/office/powerpoint/2010/main" val="350999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C384-5CB4-BDED-B181-533ED9FF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mil: Mean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C3F76-AEC1-B1C6-9958-BB1E89BA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32616EE0-9354-0514-C40F-F876A9037E5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71525" y="2716809"/>
            <a:ext cx="4514850" cy="3253181"/>
          </a:xfrm>
        </p:spPr>
      </p:pic>
      <p:pic>
        <p:nvPicPr>
          <p:cNvPr id="9" name="Content Placeholder 8" descr="A graph with red and black dots&#10;&#10;Description automatically generated">
            <a:extLst>
              <a:ext uri="{FF2B5EF4-FFF2-40B4-BE49-F238E27FC236}">
                <a16:creationId xmlns:a16="http://schemas.microsoft.com/office/drawing/2014/main" id="{1D20ACDB-E7DC-AD4F-EE62-41B989094EAC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5646738" y="2716809"/>
            <a:ext cx="4514850" cy="3253181"/>
          </a:xfrm>
        </p:spPr>
      </p:pic>
    </p:spTree>
    <p:extLst>
      <p:ext uri="{BB962C8B-B14F-4D97-AF65-F5344CB8AC3E}">
        <p14:creationId xmlns:p14="http://schemas.microsoft.com/office/powerpoint/2010/main" val="29032395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{35F0324F-B645-4A6D-85D0-FBD08E093D98}tf33968143_win32</Template>
  <TotalTime>17</TotalTime>
  <Words>67</Words>
  <Application>Microsoft Office PowerPoint</Application>
  <PresentationFormat>Widescreen</PresentationFormat>
  <Paragraphs>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Times New Roman</vt:lpstr>
      <vt:lpstr>Custom</vt:lpstr>
      <vt:lpstr>Research Update:   10/4/24  Parker Lewis</vt:lpstr>
      <vt:lpstr>1 million Events: Mean Plots</vt:lpstr>
      <vt:lpstr>Data Points</vt:lpstr>
      <vt:lpstr>5 Mil: Mean plots</vt:lpstr>
      <vt:lpstr>Data Points</vt:lpstr>
      <vt:lpstr>10 Mil: Mean Plots</vt:lpstr>
      <vt:lpstr>Data points</vt:lpstr>
      <vt:lpstr>10 million plot</vt:lpstr>
      <vt:lpstr>100 mil: Mean plots</vt:lpstr>
      <vt:lpstr>DatA points</vt:lpstr>
      <vt:lpstr>RMS plots</vt:lpstr>
      <vt:lpstr>DatA</vt:lpstr>
      <vt:lpstr>Tally plots 10 mill (1.4-3.2 Gev)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Lewis, Parker</dc:creator>
  <cp:lastModifiedBy>Lewis, Parker</cp:lastModifiedBy>
  <cp:revision>1</cp:revision>
  <dcterms:created xsi:type="dcterms:W3CDTF">2024-10-04T16:34:39Z</dcterms:created>
  <dcterms:modified xsi:type="dcterms:W3CDTF">2024-10-04T16:51:43Z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