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3D5A70-91AB-4185-9E31-AFAD7C238CA8}" v="598" dt="2024-07-12T18:26:25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Parker" userId="129e29b5-a633-4569-b4ce-06e546d69fe8" providerId="ADAL" clId="{9A3D5A70-91AB-4185-9E31-AFAD7C238CA8}"/>
    <pc:docChg chg="custSel addSld delSld modSld">
      <pc:chgData name="Lewis, Parker" userId="129e29b5-a633-4569-b4ce-06e546d69fe8" providerId="ADAL" clId="{9A3D5A70-91AB-4185-9E31-AFAD7C238CA8}" dt="2024-07-12T20:42:46.497" v="1418" actId="20577"/>
      <pc:docMkLst>
        <pc:docMk/>
      </pc:docMkLst>
      <pc:sldChg chg="modSp mod">
        <pc:chgData name="Lewis, Parker" userId="129e29b5-a633-4569-b4ce-06e546d69fe8" providerId="ADAL" clId="{9A3D5A70-91AB-4185-9E31-AFAD7C238CA8}" dt="2024-07-12T20:42:46.497" v="1418" actId="20577"/>
        <pc:sldMkLst>
          <pc:docMk/>
          <pc:sldMk cId="4058409188" sldId="256"/>
        </pc:sldMkLst>
        <pc:spChg chg="mod">
          <ac:chgData name="Lewis, Parker" userId="129e29b5-a633-4569-b4ce-06e546d69fe8" providerId="ADAL" clId="{9A3D5A70-91AB-4185-9E31-AFAD7C238CA8}" dt="2024-07-12T20:42:46.497" v="1418" actId="20577"/>
          <ac:spMkLst>
            <pc:docMk/>
            <pc:sldMk cId="4058409188" sldId="256"/>
            <ac:spMk id="2" creationId="{ECCC06D8-291B-77BD-47DD-29C14C35190A}"/>
          </ac:spMkLst>
        </pc:spChg>
        <pc:spChg chg="mod">
          <ac:chgData name="Lewis, Parker" userId="129e29b5-a633-4569-b4ce-06e546d69fe8" providerId="ADAL" clId="{9A3D5A70-91AB-4185-9E31-AFAD7C238CA8}" dt="2024-07-12T17:23:26.515" v="80" actId="20577"/>
          <ac:spMkLst>
            <pc:docMk/>
            <pc:sldMk cId="4058409188" sldId="256"/>
            <ac:spMk id="3" creationId="{F0AFD036-9DF2-931F-8377-81FA4A9BFF91}"/>
          </ac:spMkLst>
        </pc:spChg>
      </pc:sldChg>
      <pc:sldChg chg="modSp new mod">
        <pc:chgData name="Lewis, Parker" userId="129e29b5-a633-4569-b4ce-06e546d69fe8" providerId="ADAL" clId="{9A3D5A70-91AB-4185-9E31-AFAD7C238CA8}" dt="2024-07-12T17:31:20.908" v="621" actId="20577"/>
        <pc:sldMkLst>
          <pc:docMk/>
          <pc:sldMk cId="3104193837" sldId="257"/>
        </pc:sldMkLst>
        <pc:spChg chg="mod">
          <ac:chgData name="Lewis, Parker" userId="129e29b5-a633-4569-b4ce-06e546d69fe8" providerId="ADAL" clId="{9A3D5A70-91AB-4185-9E31-AFAD7C238CA8}" dt="2024-07-12T17:23:55.749" v="128" actId="20577"/>
          <ac:spMkLst>
            <pc:docMk/>
            <pc:sldMk cId="3104193837" sldId="257"/>
            <ac:spMk id="2" creationId="{E44C6098-2F35-6E00-0E3B-73FFB45A510E}"/>
          </ac:spMkLst>
        </pc:spChg>
        <pc:spChg chg="mod">
          <ac:chgData name="Lewis, Parker" userId="129e29b5-a633-4569-b4ce-06e546d69fe8" providerId="ADAL" clId="{9A3D5A70-91AB-4185-9E31-AFAD7C238CA8}" dt="2024-07-12T17:31:20.908" v="621" actId="20577"/>
          <ac:spMkLst>
            <pc:docMk/>
            <pc:sldMk cId="3104193837" sldId="257"/>
            <ac:spMk id="3" creationId="{86C26DC0-FB84-0428-1D4D-F4912F0BCCF8}"/>
          </ac:spMkLst>
        </pc:spChg>
      </pc:sldChg>
      <pc:sldChg chg="addSp delSp modSp new mod setBg">
        <pc:chgData name="Lewis, Parker" userId="129e29b5-a633-4569-b4ce-06e546d69fe8" providerId="ADAL" clId="{9A3D5A70-91AB-4185-9E31-AFAD7C238CA8}" dt="2024-07-12T17:38:45.044" v="712" actId="20577"/>
        <pc:sldMkLst>
          <pc:docMk/>
          <pc:sldMk cId="3412944801" sldId="258"/>
        </pc:sldMkLst>
        <pc:spChg chg="mod">
          <ac:chgData name="Lewis, Parker" userId="129e29b5-a633-4569-b4ce-06e546d69fe8" providerId="ADAL" clId="{9A3D5A70-91AB-4185-9E31-AFAD7C238CA8}" dt="2024-07-12T17:35:45.146" v="669" actId="26606"/>
          <ac:spMkLst>
            <pc:docMk/>
            <pc:sldMk cId="3412944801" sldId="258"/>
            <ac:spMk id="2" creationId="{022E63A3-AD6B-61EC-8C9F-C10E7205DC15}"/>
          </ac:spMkLst>
        </pc:spChg>
        <pc:spChg chg="del">
          <ac:chgData name="Lewis, Parker" userId="129e29b5-a633-4569-b4ce-06e546d69fe8" providerId="ADAL" clId="{9A3D5A70-91AB-4185-9E31-AFAD7C238CA8}" dt="2024-07-12T17:33:42.515" v="655" actId="931"/>
          <ac:spMkLst>
            <pc:docMk/>
            <pc:sldMk cId="3412944801" sldId="258"/>
            <ac:spMk id="3" creationId="{35B886FB-B197-FCA1-D7C8-88D986662A56}"/>
          </ac:spMkLst>
        </pc:spChg>
        <pc:spChg chg="add del mod">
          <ac:chgData name="Lewis, Parker" userId="129e29b5-a633-4569-b4ce-06e546d69fe8" providerId="ADAL" clId="{9A3D5A70-91AB-4185-9E31-AFAD7C238CA8}" dt="2024-07-12T17:35:24.005" v="663" actId="931"/>
          <ac:spMkLst>
            <pc:docMk/>
            <pc:sldMk cId="3412944801" sldId="258"/>
            <ac:spMk id="9" creationId="{83438A62-5A5E-B703-0356-DDDF998D3B5F}"/>
          </ac:spMkLst>
        </pc:spChg>
        <pc:spChg chg="add mod">
          <ac:chgData name="Lewis, Parker" userId="129e29b5-a633-4569-b4ce-06e546d69fe8" providerId="ADAL" clId="{9A3D5A70-91AB-4185-9E31-AFAD7C238CA8}" dt="2024-07-12T17:38:45.044" v="712" actId="20577"/>
          <ac:spMkLst>
            <pc:docMk/>
            <pc:sldMk cId="3412944801" sldId="258"/>
            <ac:spMk id="17" creationId="{C15AF0EA-50D6-9CB3-B249-03D02DD221BB}"/>
          </ac:spMkLst>
        </pc:spChg>
        <pc:spChg chg="add">
          <ac:chgData name="Lewis, Parker" userId="129e29b5-a633-4569-b4ce-06e546d69fe8" providerId="ADAL" clId="{9A3D5A70-91AB-4185-9E31-AFAD7C238CA8}" dt="2024-07-12T17:35:45.146" v="669" actId="26606"/>
          <ac:spMkLst>
            <pc:docMk/>
            <pc:sldMk cId="3412944801" sldId="258"/>
            <ac:spMk id="20" creationId="{F420BC5C-C418-4843-B04B-6918968D0982}"/>
          </ac:spMkLst>
        </pc:spChg>
        <pc:spChg chg="add">
          <ac:chgData name="Lewis, Parker" userId="129e29b5-a633-4569-b4ce-06e546d69fe8" providerId="ADAL" clId="{9A3D5A70-91AB-4185-9E31-AFAD7C238CA8}" dt="2024-07-12T17:35:45.146" v="669" actId="26606"/>
          <ac:spMkLst>
            <pc:docMk/>
            <pc:sldMk cId="3412944801" sldId="258"/>
            <ac:spMk id="22" creationId="{13E5F285-BD95-4989-B20B-77899015947C}"/>
          </ac:spMkLst>
        </pc:spChg>
        <pc:spChg chg="add">
          <ac:chgData name="Lewis, Parker" userId="129e29b5-a633-4569-b4ce-06e546d69fe8" providerId="ADAL" clId="{9A3D5A70-91AB-4185-9E31-AFAD7C238CA8}" dt="2024-07-12T17:35:45.146" v="669" actId="26606"/>
          <ac:spMkLst>
            <pc:docMk/>
            <pc:sldMk cId="3412944801" sldId="258"/>
            <ac:spMk id="32" creationId="{6B6061A8-D267-4967-AF47-C3CC45138582}"/>
          </ac:spMkLst>
        </pc:spChg>
        <pc:grpChg chg="add">
          <ac:chgData name="Lewis, Parker" userId="129e29b5-a633-4569-b4ce-06e546d69fe8" providerId="ADAL" clId="{9A3D5A70-91AB-4185-9E31-AFAD7C238CA8}" dt="2024-07-12T17:35:45.146" v="669" actId="26606"/>
          <ac:grpSpMkLst>
            <pc:docMk/>
            <pc:sldMk cId="3412944801" sldId="258"/>
            <ac:grpSpMk id="24" creationId="{6C02F4BE-6538-4CAD-B506-5FEB41D378BC}"/>
          </ac:grpSpMkLst>
        </pc:grpChg>
        <pc:grpChg chg="add">
          <ac:chgData name="Lewis, Parker" userId="129e29b5-a633-4569-b4ce-06e546d69fe8" providerId="ADAL" clId="{9A3D5A70-91AB-4185-9E31-AFAD7C238CA8}" dt="2024-07-12T17:35:45.146" v="669" actId="26606"/>
          <ac:grpSpMkLst>
            <pc:docMk/>
            <pc:sldMk cId="3412944801" sldId="258"/>
            <ac:grpSpMk id="34" creationId="{12DB770A-658D-4212-9BF2-236070D5D7A4}"/>
          </ac:grpSpMkLst>
        </pc:grpChg>
        <pc:picChg chg="add del mod">
          <ac:chgData name="Lewis, Parker" userId="129e29b5-a633-4569-b4ce-06e546d69fe8" providerId="ADAL" clId="{9A3D5A70-91AB-4185-9E31-AFAD7C238CA8}" dt="2024-07-12T17:35:01.130" v="662" actId="478"/>
          <ac:picMkLst>
            <pc:docMk/>
            <pc:sldMk cId="3412944801" sldId="258"/>
            <ac:picMk id="5" creationId="{0A9050A8-1CB1-5787-F4C7-35741338FA23}"/>
          </ac:picMkLst>
        </pc:picChg>
        <pc:picChg chg="add del mod">
          <ac:chgData name="Lewis, Parker" userId="129e29b5-a633-4569-b4ce-06e546d69fe8" providerId="ADAL" clId="{9A3D5A70-91AB-4185-9E31-AFAD7C238CA8}" dt="2024-07-12T17:34:58.835" v="661" actId="478"/>
          <ac:picMkLst>
            <pc:docMk/>
            <pc:sldMk cId="3412944801" sldId="258"/>
            <ac:picMk id="7" creationId="{F403AFB8-E10D-0A43-0E06-2F5E538411FD}"/>
          </ac:picMkLst>
        </pc:picChg>
        <pc:picChg chg="add mod ord">
          <ac:chgData name="Lewis, Parker" userId="129e29b5-a633-4569-b4ce-06e546d69fe8" providerId="ADAL" clId="{9A3D5A70-91AB-4185-9E31-AFAD7C238CA8}" dt="2024-07-12T17:35:45.146" v="669" actId="26606"/>
          <ac:picMkLst>
            <pc:docMk/>
            <pc:sldMk cId="3412944801" sldId="258"/>
            <ac:picMk id="11" creationId="{38FE2C5D-8422-60E4-5204-5DB92F49B895}"/>
          </ac:picMkLst>
        </pc:picChg>
        <pc:picChg chg="add mod">
          <ac:chgData name="Lewis, Parker" userId="129e29b5-a633-4569-b4ce-06e546d69fe8" providerId="ADAL" clId="{9A3D5A70-91AB-4185-9E31-AFAD7C238CA8}" dt="2024-07-12T17:35:45.146" v="669" actId="26606"/>
          <ac:picMkLst>
            <pc:docMk/>
            <pc:sldMk cId="3412944801" sldId="258"/>
            <ac:picMk id="13" creationId="{E529E676-0814-1DD9-49F9-94FA0F692ADC}"/>
          </ac:picMkLst>
        </pc:picChg>
      </pc:sldChg>
      <pc:sldChg chg="addSp delSp modSp new mod setBg">
        <pc:chgData name="Lewis, Parker" userId="129e29b5-a633-4569-b4ce-06e546d69fe8" providerId="ADAL" clId="{9A3D5A70-91AB-4185-9E31-AFAD7C238CA8}" dt="2024-07-12T17:40:56.078" v="760" actId="20577"/>
        <pc:sldMkLst>
          <pc:docMk/>
          <pc:sldMk cId="859069023" sldId="259"/>
        </pc:sldMkLst>
        <pc:spChg chg="mod">
          <ac:chgData name="Lewis, Parker" userId="129e29b5-a633-4569-b4ce-06e546d69fe8" providerId="ADAL" clId="{9A3D5A70-91AB-4185-9E31-AFAD7C238CA8}" dt="2024-07-12T17:40:18.885" v="729" actId="26606"/>
          <ac:spMkLst>
            <pc:docMk/>
            <pc:sldMk cId="859069023" sldId="259"/>
            <ac:spMk id="2" creationId="{8A0EAC77-D489-0A11-132C-A160CFD6176E}"/>
          </ac:spMkLst>
        </pc:spChg>
        <pc:spChg chg="del">
          <ac:chgData name="Lewis, Parker" userId="129e29b5-a633-4569-b4ce-06e546d69fe8" providerId="ADAL" clId="{9A3D5A70-91AB-4185-9E31-AFAD7C238CA8}" dt="2024-07-12T17:40:04.993" v="723" actId="931"/>
          <ac:spMkLst>
            <pc:docMk/>
            <pc:sldMk cId="859069023" sldId="259"/>
            <ac:spMk id="3" creationId="{07826B29-908F-7E33-A42C-AAF54D6600B8}"/>
          </ac:spMkLst>
        </pc:spChg>
        <pc:spChg chg="add mod">
          <ac:chgData name="Lewis, Parker" userId="129e29b5-a633-4569-b4ce-06e546d69fe8" providerId="ADAL" clId="{9A3D5A70-91AB-4185-9E31-AFAD7C238CA8}" dt="2024-07-12T17:40:56.078" v="760" actId="20577"/>
          <ac:spMkLst>
            <pc:docMk/>
            <pc:sldMk cId="859069023" sldId="259"/>
            <ac:spMk id="11" creationId="{7449C8B1-0408-5D51-CBA5-AFCEBD8275C2}"/>
          </ac:spMkLst>
        </pc:spChg>
        <pc:spChg chg="add">
          <ac:chgData name="Lewis, Parker" userId="129e29b5-a633-4569-b4ce-06e546d69fe8" providerId="ADAL" clId="{9A3D5A70-91AB-4185-9E31-AFAD7C238CA8}" dt="2024-07-12T17:40:18.885" v="729" actId="26606"/>
          <ac:spMkLst>
            <pc:docMk/>
            <pc:sldMk cId="859069023" sldId="259"/>
            <ac:spMk id="14" creationId="{F420BC5C-C418-4843-B04B-6918968D0982}"/>
          </ac:spMkLst>
        </pc:spChg>
        <pc:spChg chg="add">
          <ac:chgData name="Lewis, Parker" userId="129e29b5-a633-4569-b4ce-06e546d69fe8" providerId="ADAL" clId="{9A3D5A70-91AB-4185-9E31-AFAD7C238CA8}" dt="2024-07-12T17:40:18.885" v="729" actId="26606"/>
          <ac:spMkLst>
            <pc:docMk/>
            <pc:sldMk cId="859069023" sldId="259"/>
            <ac:spMk id="16" creationId="{13E5F285-BD95-4989-B20B-77899015947C}"/>
          </ac:spMkLst>
        </pc:spChg>
        <pc:spChg chg="add">
          <ac:chgData name="Lewis, Parker" userId="129e29b5-a633-4569-b4ce-06e546d69fe8" providerId="ADAL" clId="{9A3D5A70-91AB-4185-9E31-AFAD7C238CA8}" dt="2024-07-12T17:40:18.885" v="729" actId="26606"/>
          <ac:spMkLst>
            <pc:docMk/>
            <pc:sldMk cId="859069023" sldId="259"/>
            <ac:spMk id="26" creationId="{6B6061A8-D267-4967-AF47-C3CC45138582}"/>
          </ac:spMkLst>
        </pc:spChg>
        <pc:grpChg chg="add">
          <ac:chgData name="Lewis, Parker" userId="129e29b5-a633-4569-b4ce-06e546d69fe8" providerId="ADAL" clId="{9A3D5A70-91AB-4185-9E31-AFAD7C238CA8}" dt="2024-07-12T17:40:18.885" v="729" actId="26606"/>
          <ac:grpSpMkLst>
            <pc:docMk/>
            <pc:sldMk cId="859069023" sldId="259"/>
            <ac:grpSpMk id="18" creationId="{6C02F4BE-6538-4CAD-B506-5FEB41D378BC}"/>
          </ac:grpSpMkLst>
        </pc:grpChg>
        <pc:grpChg chg="add">
          <ac:chgData name="Lewis, Parker" userId="129e29b5-a633-4569-b4ce-06e546d69fe8" providerId="ADAL" clId="{9A3D5A70-91AB-4185-9E31-AFAD7C238CA8}" dt="2024-07-12T17:40:18.885" v="729" actId="26606"/>
          <ac:grpSpMkLst>
            <pc:docMk/>
            <pc:sldMk cId="859069023" sldId="259"/>
            <ac:grpSpMk id="28" creationId="{12DB770A-658D-4212-9BF2-236070D5D7A4}"/>
          </ac:grpSpMkLst>
        </pc:grpChg>
        <pc:picChg chg="add mod ord">
          <ac:chgData name="Lewis, Parker" userId="129e29b5-a633-4569-b4ce-06e546d69fe8" providerId="ADAL" clId="{9A3D5A70-91AB-4185-9E31-AFAD7C238CA8}" dt="2024-07-12T17:40:18.885" v="729" actId="26606"/>
          <ac:picMkLst>
            <pc:docMk/>
            <pc:sldMk cId="859069023" sldId="259"/>
            <ac:picMk id="5" creationId="{27F46599-DA0B-A71A-7299-D284817810F2}"/>
          </ac:picMkLst>
        </pc:picChg>
        <pc:picChg chg="add mod">
          <ac:chgData name="Lewis, Parker" userId="129e29b5-a633-4569-b4ce-06e546d69fe8" providerId="ADAL" clId="{9A3D5A70-91AB-4185-9E31-AFAD7C238CA8}" dt="2024-07-12T17:40:18.885" v="729" actId="26606"/>
          <ac:picMkLst>
            <pc:docMk/>
            <pc:sldMk cId="859069023" sldId="259"/>
            <ac:picMk id="7" creationId="{F4B20071-B519-1116-F9FD-5CB5AA4D97EB}"/>
          </ac:picMkLst>
        </pc:picChg>
      </pc:sldChg>
      <pc:sldChg chg="new del">
        <pc:chgData name="Lewis, Parker" userId="129e29b5-a633-4569-b4ce-06e546d69fe8" providerId="ADAL" clId="{9A3D5A70-91AB-4185-9E31-AFAD7C238CA8}" dt="2024-07-12T17:41:21.456" v="762" actId="47"/>
        <pc:sldMkLst>
          <pc:docMk/>
          <pc:sldMk cId="1004865939" sldId="260"/>
        </pc:sldMkLst>
      </pc:sldChg>
      <pc:sldChg chg="addSp delSp modSp add mod setBg delDesignElem">
        <pc:chgData name="Lewis, Parker" userId="129e29b5-a633-4569-b4ce-06e546d69fe8" providerId="ADAL" clId="{9A3D5A70-91AB-4185-9E31-AFAD7C238CA8}" dt="2024-07-12T17:42:55.455" v="802" actId="20577"/>
        <pc:sldMkLst>
          <pc:docMk/>
          <pc:sldMk cId="3243019805" sldId="260"/>
        </pc:sldMkLst>
        <pc:spChg chg="mod">
          <ac:chgData name="Lewis, Parker" userId="129e29b5-a633-4569-b4ce-06e546d69fe8" providerId="ADAL" clId="{9A3D5A70-91AB-4185-9E31-AFAD7C238CA8}" dt="2024-07-12T17:41:36.918" v="768" actId="20577"/>
          <ac:spMkLst>
            <pc:docMk/>
            <pc:sldMk cId="3243019805" sldId="260"/>
            <ac:spMk id="2" creationId="{8A0EAC77-D489-0A11-132C-A160CFD6176E}"/>
          </ac:spMkLst>
        </pc:spChg>
        <pc:spChg chg="mod">
          <ac:chgData name="Lewis, Parker" userId="129e29b5-a633-4569-b4ce-06e546d69fe8" providerId="ADAL" clId="{9A3D5A70-91AB-4185-9E31-AFAD7C238CA8}" dt="2024-07-12T17:42:55.455" v="802" actId="20577"/>
          <ac:spMkLst>
            <pc:docMk/>
            <pc:sldMk cId="3243019805" sldId="260"/>
            <ac:spMk id="11" creationId="{7449C8B1-0408-5D51-CBA5-AFCEBD8275C2}"/>
          </ac:spMkLst>
        </pc:spChg>
        <pc:spChg chg="add">
          <ac:chgData name="Lewis, Parker" userId="129e29b5-a633-4569-b4ce-06e546d69fe8" providerId="ADAL" clId="{9A3D5A70-91AB-4185-9E31-AFAD7C238CA8}" dt="2024-07-12T17:42:20.082" v="777" actId="26606"/>
          <ac:spMkLst>
            <pc:docMk/>
            <pc:sldMk cId="3243019805" sldId="260"/>
            <ac:spMk id="13" creationId="{F420BC5C-C418-4843-B04B-6918968D0982}"/>
          </ac:spMkLst>
        </pc:spChg>
        <pc:spChg chg="del">
          <ac:chgData name="Lewis, Parker" userId="129e29b5-a633-4569-b4ce-06e546d69fe8" providerId="ADAL" clId="{9A3D5A70-91AB-4185-9E31-AFAD7C238CA8}" dt="2024-07-12T17:41:28.488" v="764"/>
          <ac:spMkLst>
            <pc:docMk/>
            <pc:sldMk cId="3243019805" sldId="260"/>
            <ac:spMk id="14" creationId="{F420BC5C-C418-4843-B04B-6918968D0982}"/>
          </ac:spMkLst>
        </pc:spChg>
        <pc:spChg chg="add">
          <ac:chgData name="Lewis, Parker" userId="129e29b5-a633-4569-b4ce-06e546d69fe8" providerId="ADAL" clId="{9A3D5A70-91AB-4185-9E31-AFAD7C238CA8}" dt="2024-07-12T17:42:20.082" v="777" actId="26606"/>
          <ac:spMkLst>
            <pc:docMk/>
            <pc:sldMk cId="3243019805" sldId="260"/>
            <ac:spMk id="15" creationId="{13E5F285-BD95-4989-B20B-77899015947C}"/>
          </ac:spMkLst>
        </pc:spChg>
        <pc:spChg chg="del">
          <ac:chgData name="Lewis, Parker" userId="129e29b5-a633-4569-b4ce-06e546d69fe8" providerId="ADAL" clId="{9A3D5A70-91AB-4185-9E31-AFAD7C238CA8}" dt="2024-07-12T17:41:28.488" v="764"/>
          <ac:spMkLst>
            <pc:docMk/>
            <pc:sldMk cId="3243019805" sldId="260"/>
            <ac:spMk id="16" creationId="{13E5F285-BD95-4989-B20B-77899015947C}"/>
          </ac:spMkLst>
        </pc:spChg>
        <pc:spChg chg="add">
          <ac:chgData name="Lewis, Parker" userId="129e29b5-a633-4569-b4ce-06e546d69fe8" providerId="ADAL" clId="{9A3D5A70-91AB-4185-9E31-AFAD7C238CA8}" dt="2024-07-12T17:42:20.082" v="777" actId="26606"/>
          <ac:spMkLst>
            <pc:docMk/>
            <pc:sldMk cId="3243019805" sldId="260"/>
            <ac:spMk id="19" creationId="{6B6061A8-D267-4967-AF47-C3CC45138582}"/>
          </ac:spMkLst>
        </pc:spChg>
        <pc:spChg chg="del">
          <ac:chgData name="Lewis, Parker" userId="129e29b5-a633-4569-b4ce-06e546d69fe8" providerId="ADAL" clId="{9A3D5A70-91AB-4185-9E31-AFAD7C238CA8}" dt="2024-07-12T17:41:28.488" v="764"/>
          <ac:spMkLst>
            <pc:docMk/>
            <pc:sldMk cId="3243019805" sldId="260"/>
            <ac:spMk id="26" creationId="{6B6061A8-D267-4967-AF47-C3CC45138582}"/>
          </ac:spMkLst>
        </pc:spChg>
        <pc:grpChg chg="del">
          <ac:chgData name="Lewis, Parker" userId="129e29b5-a633-4569-b4ce-06e546d69fe8" providerId="ADAL" clId="{9A3D5A70-91AB-4185-9E31-AFAD7C238CA8}" dt="2024-07-12T17:41:28.488" v="764"/>
          <ac:grpSpMkLst>
            <pc:docMk/>
            <pc:sldMk cId="3243019805" sldId="260"/>
            <ac:grpSpMk id="18" creationId="{6C02F4BE-6538-4CAD-B506-5FEB41D378BC}"/>
          </ac:grpSpMkLst>
        </pc:grpChg>
        <pc:grpChg chg="add">
          <ac:chgData name="Lewis, Parker" userId="129e29b5-a633-4569-b4ce-06e546d69fe8" providerId="ADAL" clId="{9A3D5A70-91AB-4185-9E31-AFAD7C238CA8}" dt="2024-07-12T17:42:20.082" v="777" actId="26606"/>
          <ac:grpSpMkLst>
            <pc:docMk/>
            <pc:sldMk cId="3243019805" sldId="260"/>
            <ac:grpSpMk id="20" creationId="{6C02F4BE-6538-4CAD-B506-5FEB41D378BC}"/>
          </ac:grpSpMkLst>
        </pc:grpChg>
        <pc:grpChg chg="del">
          <ac:chgData name="Lewis, Parker" userId="129e29b5-a633-4569-b4ce-06e546d69fe8" providerId="ADAL" clId="{9A3D5A70-91AB-4185-9E31-AFAD7C238CA8}" dt="2024-07-12T17:41:28.488" v="764"/>
          <ac:grpSpMkLst>
            <pc:docMk/>
            <pc:sldMk cId="3243019805" sldId="260"/>
            <ac:grpSpMk id="28" creationId="{12DB770A-658D-4212-9BF2-236070D5D7A4}"/>
          </ac:grpSpMkLst>
        </pc:grpChg>
        <pc:grpChg chg="add">
          <ac:chgData name="Lewis, Parker" userId="129e29b5-a633-4569-b4ce-06e546d69fe8" providerId="ADAL" clId="{9A3D5A70-91AB-4185-9E31-AFAD7C238CA8}" dt="2024-07-12T17:42:20.082" v="777" actId="26606"/>
          <ac:grpSpMkLst>
            <pc:docMk/>
            <pc:sldMk cId="3243019805" sldId="260"/>
            <ac:grpSpMk id="30" creationId="{12DB770A-658D-4212-9BF2-236070D5D7A4}"/>
          </ac:grpSpMkLst>
        </pc:grpChg>
        <pc:picChg chg="add mod ord">
          <ac:chgData name="Lewis, Parker" userId="129e29b5-a633-4569-b4ce-06e546d69fe8" providerId="ADAL" clId="{9A3D5A70-91AB-4185-9E31-AFAD7C238CA8}" dt="2024-07-12T17:42:20.082" v="777" actId="26606"/>
          <ac:picMkLst>
            <pc:docMk/>
            <pc:sldMk cId="3243019805" sldId="260"/>
            <ac:picMk id="4" creationId="{58BB321A-0E2F-42F2-2397-2274320A07FD}"/>
          </ac:picMkLst>
        </pc:picChg>
        <pc:picChg chg="del">
          <ac:chgData name="Lewis, Parker" userId="129e29b5-a633-4569-b4ce-06e546d69fe8" providerId="ADAL" clId="{9A3D5A70-91AB-4185-9E31-AFAD7C238CA8}" dt="2024-07-12T17:41:40.072" v="770" actId="478"/>
          <ac:picMkLst>
            <pc:docMk/>
            <pc:sldMk cId="3243019805" sldId="260"/>
            <ac:picMk id="5" creationId="{27F46599-DA0B-A71A-7299-D284817810F2}"/>
          </ac:picMkLst>
        </pc:picChg>
        <pc:picChg chg="del">
          <ac:chgData name="Lewis, Parker" userId="129e29b5-a633-4569-b4ce-06e546d69fe8" providerId="ADAL" clId="{9A3D5A70-91AB-4185-9E31-AFAD7C238CA8}" dt="2024-07-12T17:41:38.598" v="769" actId="478"/>
          <ac:picMkLst>
            <pc:docMk/>
            <pc:sldMk cId="3243019805" sldId="260"/>
            <ac:picMk id="7" creationId="{F4B20071-B519-1116-F9FD-5CB5AA4D97EB}"/>
          </ac:picMkLst>
        </pc:picChg>
        <pc:picChg chg="add mod">
          <ac:chgData name="Lewis, Parker" userId="129e29b5-a633-4569-b4ce-06e546d69fe8" providerId="ADAL" clId="{9A3D5A70-91AB-4185-9E31-AFAD7C238CA8}" dt="2024-07-12T17:42:20.082" v="777" actId="26606"/>
          <ac:picMkLst>
            <pc:docMk/>
            <pc:sldMk cId="3243019805" sldId="260"/>
            <ac:picMk id="8" creationId="{437FC209-C97E-828A-42D6-3B0E5120D214}"/>
          </ac:picMkLst>
        </pc:picChg>
      </pc:sldChg>
      <pc:sldChg chg="addSp delSp modSp add mod setBg delDesignElem">
        <pc:chgData name="Lewis, Parker" userId="129e29b5-a633-4569-b4ce-06e546d69fe8" providerId="ADAL" clId="{9A3D5A70-91AB-4185-9E31-AFAD7C238CA8}" dt="2024-07-12T18:12:59.531" v="864" actId="20577"/>
        <pc:sldMkLst>
          <pc:docMk/>
          <pc:sldMk cId="1981353226" sldId="261"/>
        </pc:sldMkLst>
        <pc:spChg chg="mod">
          <ac:chgData name="Lewis, Parker" userId="129e29b5-a633-4569-b4ce-06e546d69fe8" providerId="ADAL" clId="{9A3D5A70-91AB-4185-9E31-AFAD7C238CA8}" dt="2024-07-12T18:11:04.918" v="817" actId="26606"/>
          <ac:spMkLst>
            <pc:docMk/>
            <pc:sldMk cId="1981353226" sldId="261"/>
            <ac:spMk id="2" creationId="{8A0EAC77-D489-0A11-132C-A160CFD6176E}"/>
          </ac:spMkLst>
        </pc:spChg>
        <pc:spChg chg="mod">
          <ac:chgData name="Lewis, Parker" userId="129e29b5-a633-4569-b4ce-06e546d69fe8" providerId="ADAL" clId="{9A3D5A70-91AB-4185-9E31-AFAD7C238CA8}" dt="2024-07-12T18:12:59.531" v="864" actId="20577"/>
          <ac:spMkLst>
            <pc:docMk/>
            <pc:sldMk cId="1981353226" sldId="261"/>
            <ac:spMk id="11" creationId="{7449C8B1-0408-5D51-CBA5-AFCEBD8275C2}"/>
          </ac:spMkLst>
        </pc:spChg>
        <pc:spChg chg="del">
          <ac:chgData name="Lewis, Parker" userId="129e29b5-a633-4569-b4ce-06e546d69fe8" providerId="ADAL" clId="{9A3D5A70-91AB-4185-9E31-AFAD7C238CA8}" dt="2024-07-12T18:10:05.965" v="804"/>
          <ac:spMkLst>
            <pc:docMk/>
            <pc:sldMk cId="1981353226" sldId="261"/>
            <ac:spMk id="13" creationId="{F420BC5C-C418-4843-B04B-6918968D0982}"/>
          </ac:spMkLst>
        </pc:spChg>
        <pc:spChg chg="del">
          <ac:chgData name="Lewis, Parker" userId="129e29b5-a633-4569-b4ce-06e546d69fe8" providerId="ADAL" clId="{9A3D5A70-91AB-4185-9E31-AFAD7C238CA8}" dt="2024-07-12T18:10:05.965" v="804"/>
          <ac:spMkLst>
            <pc:docMk/>
            <pc:sldMk cId="1981353226" sldId="261"/>
            <ac:spMk id="15" creationId="{13E5F285-BD95-4989-B20B-77899015947C}"/>
          </ac:spMkLst>
        </pc:spChg>
        <pc:spChg chg="add">
          <ac:chgData name="Lewis, Parker" userId="129e29b5-a633-4569-b4ce-06e546d69fe8" providerId="ADAL" clId="{9A3D5A70-91AB-4185-9E31-AFAD7C238CA8}" dt="2024-07-12T18:11:04.918" v="817" actId="26606"/>
          <ac:spMkLst>
            <pc:docMk/>
            <pc:sldMk cId="1981353226" sldId="261"/>
            <ac:spMk id="16" creationId="{2F9C493A-9F03-49B4-B3FB-19CE5AC115BE}"/>
          </ac:spMkLst>
        </pc:spChg>
        <pc:spChg chg="add">
          <ac:chgData name="Lewis, Parker" userId="129e29b5-a633-4569-b4ce-06e546d69fe8" providerId="ADAL" clId="{9A3D5A70-91AB-4185-9E31-AFAD7C238CA8}" dt="2024-07-12T18:11:04.918" v="817" actId="26606"/>
          <ac:spMkLst>
            <pc:docMk/>
            <pc:sldMk cId="1981353226" sldId="261"/>
            <ac:spMk id="18" creationId="{90A46C7D-C1BB-49B8-8D37-39742820E964}"/>
          </ac:spMkLst>
        </pc:spChg>
        <pc:spChg chg="del">
          <ac:chgData name="Lewis, Parker" userId="129e29b5-a633-4569-b4ce-06e546d69fe8" providerId="ADAL" clId="{9A3D5A70-91AB-4185-9E31-AFAD7C238CA8}" dt="2024-07-12T18:10:05.965" v="804"/>
          <ac:spMkLst>
            <pc:docMk/>
            <pc:sldMk cId="1981353226" sldId="261"/>
            <ac:spMk id="19" creationId="{6B6061A8-D267-4967-AF47-C3CC45138582}"/>
          </ac:spMkLst>
        </pc:spChg>
        <pc:spChg chg="add">
          <ac:chgData name="Lewis, Parker" userId="129e29b5-a633-4569-b4ce-06e546d69fe8" providerId="ADAL" clId="{9A3D5A70-91AB-4185-9E31-AFAD7C238CA8}" dt="2024-07-12T18:11:04.918" v="817" actId="26606"/>
          <ac:spMkLst>
            <pc:docMk/>
            <pc:sldMk cId="1981353226" sldId="261"/>
            <ac:spMk id="28" creationId="{55820E42-2F9D-41EF-B67F-522A133B3373}"/>
          </ac:spMkLst>
        </pc:spChg>
        <pc:grpChg chg="add">
          <ac:chgData name="Lewis, Parker" userId="129e29b5-a633-4569-b4ce-06e546d69fe8" providerId="ADAL" clId="{9A3D5A70-91AB-4185-9E31-AFAD7C238CA8}" dt="2024-07-12T18:11:04.918" v="817" actId="26606"/>
          <ac:grpSpMkLst>
            <pc:docMk/>
            <pc:sldMk cId="1981353226" sldId="261"/>
            <ac:grpSpMk id="14" creationId="{61BBAB6F-65E6-4E2B-B363-6AB27C84E0C1}"/>
          </ac:grpSpMkLst>
        </pc:grpChg>
        <pc:grpChg chg="add">
          <ac:chgData name="Lewis, Parker" userId="129e29b5-a633-4569-b4ce-06e546d69fe8" providerId="ADAL" clId="{9A3D5A70-91AB-4185-9E31-AFAD7C238CA8}" dt="2024-07-12T18:11:04.918" v="817" actId="26606"/>
          <ac:grpSpMkLst>
            <pc:docMk/>
            <pc:sldMk cId="1981353226" sldId="261"/>
            <ac:grpSpMk id="17" creationId="{13D9BC31-B57D-4933-AD83-94F462D4C2F9}"/>
          </ac:grpSpMkLst>
        </pc:grpChg>
        <pc:grpChg chg="del">
          <ac:chgData name="Lewis, Parker" userId="129e29b5-a633-4569-b4ce-06e546d69fe8" providerId="ADAL" clId="{9A3D5A70-91AB-4185-9E31-AFAD7C238CA8}" dt="2024-07-12T18:10:05.965" v="804"/>
          <ac:grpSpMkLst>
            <pc:docMk/>
            <pc:sldMk cId="1981353226" sldId="261"/>
            <ac:grpSpMk id="20" creationId="{6C02F4BE-6538-4CAD-B506-5FEB41D378BC}"/>
          </ac:grpSpMkLst>
        </pc:grpChg>
        <pc:grpChg chg="del">
          <ac:chgData name="Lewis, Parker" userId="129e29b5-a633-4569-b4ce-06e546d69fe8" providerId="ADAL" clId="{9A3D5A70-91AB-4185-9E31-AFAD7C238CA8}" dt="2024-07-12T18:10:05.965" v="804"/>
          <ac:grpSpMkLst>
            <pc:docMk/>
            <pc:sldMk cId="1981353226" sldId="261"/>
            <ac:grpSpMk id="30" creationId="{12DB770A-658D-4212-9BF2-236070D5D7A4}"/>
          </ac:grpSpMkLst>
        </pc:grpChg>
        <pc:picChg chg="del">
          <ac:chgData name="Lewis, Parker" userId="129e29b5-a633-4569-b4ce-06e546d69fe8" providerId="ADAL" clId="{9A3D5A70-91AB-4185-9E31-AFAD7C238CA8}" dt="2024-07-12T18:10:13.259" v="810" actId="478"/>
          <ac:picMkLst>
            <pc:docMk/>
            <pc:sldMk cId="1981353226" sldId="261"/>
            <ac:picMk id="4" creationId="{58BB321A-0E2F-42F2-2397-2274320A07FD}"/>
          </ac:picMkLst>
        </pc:picChg>
        <pc:picChg chg="add mod ord">
          <ac:chgData name="Lewis, Parker" userId="129e29b5-a633-4569-b4ce-06e546d69fe8" providerId="ADAL" clId="{9A3D5A70-91AB-4185-9E31-AFAD7C238CA8}" dt="2024-07-12T18:11:04.918" v="817" actId="26606"/>
          <ac:picMkLst>
            <pc:docMk/>
            <pc:sldMk cId="1981353226" sldId="261"/>
            <ac:picMk id="5" creationId="{C5628BA8-B3F9-C373-ED56-808466F9D634}"/>
          </ac:picMkLst>
        </pc:picChg>
        <pc:picChg chg="add mod">
          <ac:chgData name="Lewis, Parker" userId="129e29b5-a633-4569-b4ce-06e546d69fe8" providerId="ADAL" clId="{9A3D5A70-91AB-4185-9E31-AFAD7C238CA8}" dt="2024-07-12T18:11:04.918" v="817" actId="26606"/>
          <ac:picMkLst>
            <pc:docMk/>
            <pc:sldMk cId="1981353226" sldId="261"/>
            <ac:picMk id="7" creationId="{6D1AC32A-F85B-6DDB-C5C4-FB53E8CADBBF}"/>
          </ac:picMkLst>
        </pc:picChg>
        <pc:picChg chg="del">
          <ac:chgData name="Lewis, Parker" userId="129e29b5-a633-4569-b4ce-06e546d69fe8" providerId="ADAL" clId="{9A3D5A70-91AB-4185-9E31-AFAD7C238CA8}" dt="2024-07-12T18:10:12.281" v="809" actId="478"/>
          <ac:picMkLst>
            <pc:docMk/>
            <pc:sldMk cId="1981353226" sldId="261"/>
            <ac:picMk id="8" creationId="{437FC209-C97E-828A-42D6-3B0E5120D214}"/>
          </ac:picMkLst>
        </pc:picChg>
      </pc:sldChg>
      <pc:sldChg chg="addSp delSp modSp add mod setBg delDesignElem">
        <pc:chgData name="Lewis, Parker" userId="129e29b5-a633-4569-b4ce-06e546d69fe8" providerId="ADAL" clId="{9A3D5A70-91AB-4185-9E31-AFAD7C238CA8}" dt="2024-07-12T18:14:25.047" v="913" actId="26606"/>
        <pc:sldMkLst>
          <pc:docMk/>
          <pc:sldMk cId="1085615740" sldId="262"/>
        </pc:sldMkLst>
        <pc:spChg chg="mod">
          <ac:chgData name="Lewis, Parker" userId="129e29b5-a633-4569-b4ce-06e546d69fe8" providerId="ADAL" clId="{9A3D5A70-91AB-4185-9E31-AFAD7C238CA8}" dt="2024-07-12T18:13:15.459" v="874" actId="20577"/>
          <ac:spMkLst>
            <pc:docMk/>
            <pc:sldMk cId="1085615740" sldId="262"/>
            <ac:spMk id="2" creationId="{8A0EAC77-D489-0A11-132C-A160CFD6176E}"/>
          </ac:spMkLst>
        </pc:spChg>
        <pc:spChg chg="mod">
          <ac:chgData name="Lewis, Parker" userId="129e29b5-a633-4569-b4ce-06e546d69fe8" providerId="ADAL" clId="{9A3D5A70-91AB-4185-9E31-AFAD7C238CA8}" dt="2024-07-12T18:13:41.578" v="900" actId="20577"/>
          <ac:spMkLst>
            <pc:docMk/>
            <pc:sldMk cId="1085615740" sldId="262"/>
            <ac:spMk id="11" creationId="{7449C8B1-0408-5D51-CBA5-AFCEBD8275C2}"/>
          </ac:spMkLst>
        </pc:spChg>
        <pc:spChg chg="add">
          <ac:chgData name="Lewis, Parker" userId="129e29b5-a633-4569-b4ce-06e546d69fe8" providerId="ADAL" clId="{9A3D5A70-91AB-4185-9E31-AFAD7C238CA8}" dt="2024-07-12T18:14:25.047" v="913" actId="26606"/>
          <ac:spMkLst>
            <pc:docMk/>
            <pc:sldMk cId="1085615740" sldId="262"/>
            <ac:spMk id="13" creationId="{2F9C493A-9F03-49B4-B3FB-19CE5AC115BE}"/>
          </ac:spMkLst>
        </pc:spChg>
        <pc:spChg chg="add">
          <ac:chgData name="Lewis, Parker" userId="129e29b5-a633-4569-b4ce-06e546d69fe8" providerId="ADAL" clId="{9A3D5A70-91AB-4185-9E31-AFAD7C238CA8}" dt="2024-07-12T18:14:25.047" v="913" actId="26606"/>
          <ac:spMkLst>
            <pc:docMk/>
            <pc:sldMk cId="1085615740" sldId="262"/>
            <ac:spMk id="15" creationId="{90A46C7D-C1BB-49B8-8D37-39742820E964}"/>
          </ac:spMkLst>
        </pc:spChg>
        <pc:spChg chg="del">
          <ac:chgData name="Lewis, Parker" userId="129e29b5-a633-4569-b4ce-06e546d69fe8" providerId="ADAL" clId="{9A3D5A70-91AB-4185-9E31-AFAD7C238CA8}" dt="2024-07-12T18:13:07.840" v="866"/>
          <ac:spMkLst>
            <pc:docMk/>
            <pc:sldMk cId="1085615740" sldId="262"/>
            <ac:spMk id="16" creationId="{2F9C493A-9F03-49B4-B3FB-19CE5AC115BE}"/>
          </ac:spMkLst>
        </pc:spChg>
        <pc:spChg chg="del">
          <ac:chgData name="Lewis, Parker" userId="129e29b5-a633-4569-b4ce-06e546d69fe8" providerId="ADAL" clId="{9A3D5A70-91AB-4185-9E31-AFAD7C238CA8}" dt="2024-07-12T18:13:07.840" v="866"/>
          <ac:spMkLst>
            <pc:docMk/>
            <pc:sldMk cId="1085615740" sldId="262"/>
            <ac:spMk id="18" creationId="{90A46C7D-C1BB-49B8-8D37-39742820E964}"/>
          </ac:spMkLst>
        </pc:spChg>
        <pc:spChg chg="add">
          <ac:chgData name="Lewis, Parker" userId="129e29b5-a633-4569-b4ce-06e546d69fe8" providerId="ADAL" clId="{9A3D5A70-91AB-4185-9E31-AFAD7C238CA8}" dt="2024-07-12T18:14:25.047" v="913" actId="26606"/>
          <ac:spMkLst>
            <pc:docMk/>
            <pc:sldMk cId="1085615740" sldId="262"/>
            <ac:spMk id="19" creationId="{55820E42-2F9D-41EF-B67F-522A133B3373}"/>
          </ac:spMkLst>
        </pc:spChg>
        <pc:spChg chg="del">
          <ac:chgData name="Lewis, Parker" userId="129e29b5-a633-4569-b4ce-06e546d69fe8" providerId="ADAL" clId="{9A3D5A70-91AB-4185-9E31-AFAD7C238CA8}" dt="2024-07-12T18:13:07.840" v="866"/>
          <ac:spMkLst>
            <pc:docMk/>
            <pc:sldMk cId="1085615740" sldId="262"/>
            <ac:spMk id="28" creationId="{55820E42-2F9D-41EF-B67F-522A133B3373}"/>
          </ac:spMkLst>
        </pc:spChg>
        <pc:grpChg chg="del">
          <ac:chgData name="Lewis, Parker" userId="129e29b5-a633-4569-b4ce-06e546d69fe8" providerId="ADAL" clId="{9A3D5A70-91AB-4185-9E31-AFAD7C238CA8}" dt="2024-07-12T18:13:07.840" v="866"/>
          <ac:grpSpMkLst>
            <pc:docMk/>
            <pc:sldMk cId="1085615740" sldId="262"/>
            <ac:grpSpMk id="14" creationId="{61BBAB6F-65E6-4E2B-B363-6AB27C84E0C1}"/>
          </ac:grpSpMkLst>
        </pc:grpChg>
        <pc:grpChg chg="del">
          <ac:chgData name="Lewis, Parker" userId="129e29b5-a633-4569-b4ce-06e546d69fe8" providerId="ADAL" clId="{9A3D5A70-91AB-4185-9E31-AFAD7C238CA8}" dt="2024-07-12T18:13:07.840" v="866"/>
          <ac:grpSpMkLst>
            <pc:docMk/>
            <pc:sldMk cId="1085615740" sldId="262"/>
            <ac:grpSpMk id="17" creationId="{13D9BC31-B57D-4933-AD83-94F462D4C2F9}"/>
          </ac:grpSpMkLst>
        </pc:grpChg>
        <pc:grpChg chg="add">
          <ac:chgData name="Lewis, Parker" userId="129e29b5-a633-4569-b4ce-06e546d69fe8" providerId="ADAL" clId="{9A3D5A70-91AB-4185-9E31-AFAD7C238CA8}" dt="2024-07-12T18:14:25.047" v="913" actId="26606"/>
          <ac:grpSpMkLst>
            <pc:docMk/>
            <pc:sldMk cId="1085615740" sldId="262"/>
            <ac:grpSpMk id="20" creationId="{61BBAB6F-65E6-4E2B-B363-6AB27C84E0C1}"/>
          </ac:grpSpMkLst>
        </pc:grpChg>
        <pc:grpChg chg="add">
          <ac:chgData name="Lewis, Parker" userId="129e29b5-a633-4569-b4ce-06e546d69fe8" providerId="ADAL" clId="{9A3D5A70-91AB-4185-9E31-AFAD7C238CA8}" dt="2024-07-12T18:14:25.047" v="913" actId="26606"/>
          <ac:grpSpMkLst>
            <pc:docMk/>
            <pc:sldMk cId="1085615740" sldId="262"/>
            <ac:grpSpMk id="30" creationId="{13D9BC31-B57D-4933-AD83-94F462D4C2F9}"/>
          </ac:grpSpMkLst>
        </pc:grpChg>
        <pc:picChg chg="add mod">
          <ac:chgData name="Lewis, Parker" userId="129e29b5-a633-4569-b4ce-06e546d69fe8" providerId="ADAL" clId="{9A3D5A70-91AB-4185-9E31-AFAD7C238CA8}" dt="2024-07-12T18:14:25.047" v="913" actId="26606"/>
          <ac:picMkLst>
            <pc:docMk/>
            <pc:sldMk cId="1085615740" sldId="262"/>
            <ac:picMk id="4" creationId="{07323A3C-15BB-9F97-1140-7F15BA7E308C}"/>
          </ac:picMkLst>
        </pc:picChg>
        <pc:picChg chg="del">
          <ac:chgData name="Lewis, Parker" userId="129e29b5-a633-4569-b4ce-06e546d69fe8" providerId="ADAL" clId="{9A3D5A70-91AB-4185-9E31-AFAD7C238CA8}" dt="2024-07-12T18:13:47.108" v="902" actId="478"/>
          <ac:picMkLst>
            <pc:docMk/>
            <pc:sldMk cId="1085615740" sldId="262"/>
            <ac:picMk id="5" creationId="{C5628BA8-B3F9-C373-ED56-808466F9D634}"/>
          </ac:picMkLst>
        </pc:picChg>
        <pc:picChg chg="del">
          <ac:chgData name="Lewis, Parker" userId="129e29b5-a633-4569-b4ce-06e546d69fe8" providerId="ADAL" clId="{9A3D5A70-91AB-4185-9E31-AFAD7C238CA8}" dt="2024-07-12T18:13:45.992" v="901" actId="478"/>
          <ac:picMkLst>
            <pc:docMk/>
            <pc:sldMk cId="1085615740" sldId="262"/>
            <ac:picMk id="7" creationId="{6D1AC32A-F85B-6DDB-C5C4-FB53E8CADBBF}"/>
          </ac:picMkLst>
        </pc:picChg>
        <pc:picChg chg="add del mod">
          <ac:chgData name="Lewis, Parker" userId="129e29b5-a633-4569-b4ce-06e546d69fe8" providerId="ADAL" clId="{9A3D5A70-91AB-4185-9E31-AFAD7C238CA8}" dt="2024-07-12T18:14:16.098" v="909" actId="478"/>
          <ac:picMkLst>
            <pc:docMk/>
            <pc:sldMk cId="1085615740" sldId="262"/>
            <ac:picMk id="8" creationId="{2E67D32F-95B5-782B-1D65-BCA635D4B674}"/>
          </ac:picMkLst>
        </pc:picChg>
        <pc:picChg chg="add mod">
          <ac:chgData name="Lewis, Parker" userId="129e29b5-a633-4569-b4ce-06e546d69fe8" providerId="ADAL" clId="{9A3D5A70-91AB-4185-9E31-AFAD7C238CA8}" dt="2024-07-12T18:14:25.047" v="913" actId="26606"/>
          <ac:picMkLst>
            <pc:docMk/>
            <pc:sldMk cId="1085615740" sldId="262"/>
            <ac:picMk id="10" creationId="{BF36A993-8C7B-A0C0-18B6-17F00B6D63B6}"/>
          </ac:picMkLst>
        </pc:picChg>
      </pc:sldChg>
      <pc:sldChg chg="addSp delSp modSp add mod setBg delDesignElem">
        <pc:chgData name="Lewis, Parker" userId="129e29b5-a633-4569-b4ce-06e546d69fe8" providerId="ADAL" clId="{9A3D5A70-91AB-4185-9E31-AFAD7C238CA8}" dt="2024-07-12T18:15:49.794" v="962" actId="26606"/>
        <pc:sldMkLst>
          <pc:docMk/>
          <pc:sldMk cId="1474225797" sldId="263"/>
        </pc:sldMkLst>
        <pc:spChg chg="mod">
          <ac:chgData name="Lewis, Parker" userId="129e29b5-a633-4569-b4ce-06e546d69fe8" providerId="ADAL" clId="{9A3D5A70-91AB-4185-9E31-AFAD7C238CA8}" dt="2024-07-12T18:14:44.693" v="921" actId="20577"/>
          <ac:spMkLst>
            <pc:docMk/>
            <pc:sldMk cId="1474225797" sldId="263"/>
            <ac:spMk id="2" creationId="{8A0EAC77-D489-0A11-132C-A160CFD6176E}"/>
          </ac:spMkLst>
        </pc:spChg>
        <pc:spChg chg="mod">
          <ac:chgData name="Lewis, Parker" userId="129e29b5-a633-4569-b4ce-06e546d69fe8" providerId="ADAL" clId="{9A3D5A70-91AB-4185-9E31-AFAD7C238CA8}" dt="2024-07-12T18:15:09.320" v="949" actId="20577"/>
          <ac:spMkLst>
            <pc:docMk/>
            <pc:sldMk cId="1474225797" sldId="263"/>
            <ac:spMk id="11" creationId="{7449C8B1-0408-5D51-CBA5-AFCEBD8275C2}"/>
          </ac:spMkLst>
        </pc:spChg>
        <pc:spChg chg="add">
          <ac:chgData name="Lewis, Parker" userId="129e29b5-a633-4569-b4ce-06e546d69fe8" providerId="ADAL" clId="{9A3D5A70-91AB-4185-9E31-AFAD7C238CA8}" dt="2024-07-12T18:15:49.794" v="962" actId="26606"/>
          <ac:spMkLst>
            <pc:docMk/>
            <pc:sldMk cId="1474225797" sldId="263"/>
            <ac:spMk id="13" creationId="{2F9C493A-9F03-49B4-B3FB-19CE5AC115BE}"/>
          </ac:spMkLst>
        </pc:spChg>
        <pc:spChg chg="add">
          <ac:chgData name="Lewis, Parker" userId="129e29b5-a633-4569-b4ce-06e546d69fe8" providerId="ADAL" clId="{9A3D5A70-91AB-4185-9E31-AFAD7C238CA8}" dt="2024-07-12T18:15:49.794" v="962" actId="26606"/>
          <ac:spMkLst>
            <pc:docMk/>
            <pc:sldMk cId="1474225797" sldId="263"/>
            <ac:spMk id="15" creationId="{90A46C7D-C1BB-49B8-8D37-39742820E964}"/>
          </ac:spMkLst>
        </pc:spChg>
        <pc:spChg chg="del">
          <ac:chgData name="Lewis, Parker" userId="129e29b5-a633-4569-b4ce-06e546d69fe8" providerId="ADAL" clId="{9A3D5A70-91AB-4185-9E31-AFAD7C238CA8}" dt="2024-07-12T18:14:32.764" v="915"/>
          <ac:spMkLst>
            <pc:docMk/>
            <pc:sldMk cId="1474225797" sldId="263"/>
            <ac:spMk id="16" creationId="{2F9C493A-9F03-49B4-B3FB-19CE5AC115BE}"/>
          </ac:spMkLst>
        </pc:spChg>
        <pc:spChg chg="del">
          <ac:chgData name="Lewis, Parker" userId="129e29b5-a633-4569-b4ce-06e546d69fe8" providerId="ADAL" clId="{9A3D5A70-91AB-4185-9E31-AFAD7C238CA8}" dt="2024-07-12T18:14:32.764" v="915"/>
          <ac:spMkLst>
            <pc:docMk/>
            <pc:sldMk cId="1474225797" sldId="263"/>
            <ac:spMk id="18" creationId="{90A46C7D-C1BB-49B8-8D37-39742820E964}"/>
          </ac:spMkLst>
        </pc:spChg>
        <pc:spChg chg="add">
          <ac:chgData name="Lewis, Parker" userId="129e29b5-a633-4569-b4ce-06e546d69fe8" providerId="ADAL" clId="{9A3D5A70-91AB-4185-9E31-AFAD7C238CA8}" dt="2024-07-12T18:15:49.794" v="962" actId="26606"/>
          <ac:spMkLst>
            <pc:docMk/>
            <pc:sldMk cId="1474225797" sldId="263"/>
            <ac:spMk id="19" creationId="{55820E42-2F9D-41EF-B67F-522A133B3373}"/>
          </ac:spMkLst>
        </pc:spChg>
        <pc:spChg chg="del">
          <ac:chgData name="Lewis, Parker" userId="129e29b5-a633-4569-b4ce-06e546d69fe8" providerId="ADAL" clId="{9A3D5A70-91AB-4185-9E31-AFAD7C238CA8}" dt="2024-07-12T18:14:32.764" v="915"/>
          <ac:spMkLst>
            <pc:docMk/>
            <pc:sldMk cId="1474225797" sldId="263"/>
            <ac:spMk id="28" creationId="{55820E42-2F9D-41EF-B67F-522A133B3373}"/>
          </ac:spMkLst>
        </pc:spChg>
        <pc:grpChg chg="del">
          <ac:chgData name="Lewis, Parker" userId="129e29b5-a633-4569-b4ce-06e546d69fe8" providerId="ADAL" clId="{9A3D5A70-91AB-4185-9E31-AFAD7C238CA8}" dt="2024-07-12T18:14:32.764" v="915"/>
          <ac:grpSpMkLst>
            <pc:docMk/>
            <pc:sldMk cId="1474225797" sldId="263"/>
            <ac:grpSpMk id="14" creationId="{61BBAB6F-65E6-4E2B-B363-6AB27C84E0C1}"/>
          </ac:grpSpMkLst>
        </pc:grpChg>
        <pc:grpChg chg="del">
          <ac:chgData name="Lewis, Parker" userId="129e29b5-a633-4569-b4ce-06e546d69fe8" providerId="ADAL" clId="{9A3D5A70-91AB-4185-9E31-AFAD7C238CA8}" dt="2024-07-12T18:14:32.764" v="915"/>
          <ac:grpSpMkLst>
            <pc:docMk/>
            <pc:sldMk cId="1474225797" sldId="263"/>
            <ac:grpSpMk id="17" creationId="{13D9BC31-B57D-4933-AD83-94F462D4C2F9}"/>
          </ac:grpSpMkLst>
        </pc:grpChg>
        <pc:grpChg chg="add">
          <ac:chgData name="Lewis, Parker" userId="129e29b5-a633-4569-b4ce-06e546d69fe8" providerId="ADAL" clId="{9A3D5A70-91AB-4185-9E31-AFAD7C238CA8}" dt="2024-07-12T18:15:49.794" v="962" actId="26606"/>
          <ac:grpSpMkLst>
            <pc:docMk/>
            <pc:sldMk cId="1474225797" sldId="263"/>
            <ac:grpSpMk id="20" creationId="{61BBAB6F-65E6-4E2B-B363-6AB27C84E0C1}"/>
          </ac:grpSpMkLst>
        </pc:grpChg>
        <pc:grpChg chg="add">
          <ac:chgData name="Lewis, Parker" userId="129e29b5-a633-4569-b4ce-06e546d69fe8" providerId="ADAL" clId="{9A3D5A70-91AB-4185-9E31-AFAD7C238CA8}" dt="2024-07-12T18:15:49.794" v="962" actId="26606"/>
          <ac:grpSpMkLst>
            <pc:docMk/>
            <pc:sldMk cId="1474225797" sldId="263"/>
            <ac:grpSpMk id="30" creationId="{13D9BC31-B57D-4933-AD83-94F462D4C2F9}"/>
          </ac:grpSpMkLst>
        </pc:grpChg>
        <pc:picChg chg="add mod">
          <ac:chgData name="Lewis, Parker" userId="129e29b5-a633-4569-b4ce-06e546d69fe8" providerId="ADAL" clId="{9A3D5A70-91AB-4185-9E31-AFAD7C238CA8}" dt="2024-07-12T18:15:49.794" v="962" actId="26606"/>
          <ac:picMkLst>
            <pc:docMk/>
            <pc:sldMk cId="1474225797" sldId="263"/>
            <ac:picMk id="4" creationId="{2B565E3A-10BE-6F06-563C-998F89AF40F7}"/>
          </ac:picMkLst>
        </pc:picChg>
        <pc:picChg chg="del">
          <ac:chgData name="Lewis, Parker" userId="129e29b5-a633-4569-b4ce-06e546d69fe8" providerId="ADAL" clId="{9A3D5A70-91AB-4185-9E31-AFAD7C238CA8}" dt="2024-07-12T18:15:12.586" v="951" actId="478"/>
          <ac:picMkLst>
            <pc:docMk/>
            <pc:sldMk cId="1474225797" sldId="263"/>
            <ac:picMk id="5" creationId="{C5628BA8-B3F9-C373-ED56-808466F9D634}"/>
          </ac:picMkLst>
        </pc:picChg>
        <pc:picChg chg="del">
          <ac:chgData name="Lewis, Parker" userId="129e29b5-a633-4569-b4ce-06e546d69fe8" providerId="ADAL" clId="{9A3D5A70-91AB-4185-9E31-AFAD7C238CA8}" dt="2024-07-12T18:15:11.502" v="950" actId="478"/>
          <ac:picMkLst>
            <pc:docMk/>
            <pc:sldMk cId="1474225797" sldId="263"/>
            <ac:picMk id="7" creationId="{6D1AC32A-F85B-6DDB-C5C4-FB53E8CADBBF}"/>
          </ac:picMkLst>
        </pc:picChg>
        <pc:picChg chg="add del mod">
          <ac:chgData name="Lewis, Parker" userId="129e29b5-a633-4569-b4ce-06e546d69fe8" providerId="ADAL" clId="{9A3D5A70-91AB-4185-9E31-AFAD7C238CA8}" dt="2024-07-12T18:15:38.622" v="958" actId="478"/>
          <ac:picMkLst>
            <pc:docMk/>
            <pc:sldMk cId="1474225797" sldId="263"/>
            <ac:picMk id="8" creationId="{34BE9D5D-C805-F1D8-D62C-B9C10C33AF31}"/>
          </ac:picMkLst>
        </pc:picChg>
        <pc:picChg chg="add mod">
          <ac:chgData name="Lewis, Parker" userId="129e29b5-a633-4569-b4ce-06e546d69fe8" providerId="ADAL" clId="{9A3D5A70-91AB-4185-9E31-AFAD7C238CA8}" dt="2024-07-12T18:15:49.794" v="962" actId="26606"/>
          <ac:picMkLst>
            <pc:docMk/>
            <pc:sldMk cId="1474225797" sldId="263"/>
            <ac:picMk id="10" creationId="{DC8D09E8-C0AE-36EC-FEAF-AB7351988F8D}"/>
          </ac:picMkLst>
        </pc:picChg>
      </pc:sldChg>
      <pc:sldChg chg="addSp delSp modSp add mod setBg delDesignElem">
        <pc:chgData name="Lewis, Parker" userId="129e29b5-a633-4569-b4ce-06e546d69fe8" providerId="ADAL" clId="{9A3D5A70-91AB-4185-9E31-AFAD7C238CA8}" dt="2024-07-12T18:17:33.603" v="1014" actId="26606"/>
        <pc:sldMkLst>
          <pc:docMk/>
          <pc:sldMk cId="4280158185" sldId="264"/>
        </pc:sldMkLst>
        <pc:spChg chg="mod">
          <ac:chgData name="Lewis, Parker" userId="129e29b5-a633-4569-b4ce-06e546d69fe8" providerId="ADAL" clId="{9A3D5A70-91AB-4185-9E31-AFAD7C238CA8}" dt="2024-07-12T18:15:58.222" v="968" actId="20577"/>
          <ac:spMkLst>
            <pc:docMk/>
            <pc:sldMk cId="4280158185" sldId="264"/>
            <ac:spMk id="2" creationId="{8A0EAC77-D489-0A11-132C-A160CFD6176E}"/>
          </ac:spMkLst>
        </pc:spChg>
        <pc:spChg chg="mod">
          <ac:chgData name="Lewis, Parker" userId="129e29b5-a633-4569-b4ce-06e546d69fe8" providerId="ADAL" clId="{9A3D5A70-91AB-4185-9E31-AFAD7C238CA8}" dt="2024-07-12T18:16:53.673" v="1005" actId="20577"/>
          <ac:spMkLst>
            <pc:docMk/>
            <pc:sldMk cId="4280158185" sldId="264"/>
            <ac:spMk id="11" creationId="{7449C8B1-0408-5D51-CBA5-AFCEBD8275C2}"/>
          </ac:spMkLst>
        </pc:spChg>
        <pc:spChg chg="add">
          <ac:chgData name="Lewis, Parker" userId="129e29b5-a633-4569-b4ce-06e546d69fe8" providerId="ADAL" clId="{9A3D5A70-91AB-4185-9E31-AFAD7C238CA8}" dt="2024-07-12T18:17:33.603" v="1014" actId="26606"/>
          <ac:spMkLst>
            <pc:docMk/>
            <pc:sldMk cId="4280158185" sldId="264"/>
            <ac:spMk id="13" creationId="{2F9C493A-9F03-49B4-B3FB-19CE5AC115BE}"/>
          </ac:spMkLst>
        </pc:spChg>
        <pc:spChg chg="add">
          <ac:chgData name="Lewis, Parker" userId="129e29b5-a633-4569-b4ce-06e546d69fe8" providerId="ADAL" clId="{9A3D5A70-91AB-4185-9E31-AFAD7C238CA8}" dt="2024-07-12T18:17:33.603" v="1014" actId="26606"/>
          <ac:spMkLst>
            <pc:docMk/>
            <pc:sldMk cId="4280158185" sldId="264"/>
            <ac:spMk id="15" creationId="{90A46C7D-C1BB-49B8-8D37-39742820E964}"/>
          </ac:spMkLst>
        </pc:spChg>
        <pc:spChg chg="del">
          <ac:chgData name="Lewis, Parker" userId="129e29b5-a633-4569-b4ce-06e546d69fe8" providerId="ADAL" clId="{9A3D5A70-91AB-4185-9E31-AFAD7C238CA8}" dt="2024-07-12T18:15:53.373" v="964"/>
          <ac:spMkLst>
            <pc:docMk/>
            <pc:sldMk cId="4280158185" sldId="264"/>
            <ac:spMk id="16" creationId="{2F9C493A-9F03-49B4-B3FB-19CE5AC115BE}"/>
          </ac:spMkLst>
        </pc:spChg>
        <pc:spChg chg="del">
          <ac:chgData name="Lewis, Parker" userId="129e29b5-a633-4569-b4ce-06e546d69fe8" providerId="ADAL" clId="{9A3D5A70-91AB-4185-9E31-AFAD7C238CA8}" dt="2024-07-12T18:15:53.373" v="964"/>
          <ac:spMkLst>
            <pc:docMk/>
            <pc:sldMk cId="4280158185" sldId="264"/>
            <ac:spMk id="18" creationId="{90A46C7D-C1BB-49B8-8D37-39742820E964}"/>
          </ac:spMkLst>
        </pc:spChg>
        <pc:spChg chg="add">
          <ac:chgData name="Lewis, Parker" userId="129e29b5-a633-4569-b4ce-06e546d69fe8" providerId="ADAL" clId="{9A3D5A70-91AB-4185-9E31-AFAD7C238CA8}" dt="2024-07-12T18:17:33.603" v="1014" actId="26606"/>
          <ac:spMkLst>
            <pc:docMk/>
            <pc:sldMk cId="4280158185" sldId="264"/>
            <ac:spMk id="19" creationId="{55820E42-2F9D-41EF-B67F-522A133B3373}"/>
          </ac:spMkLst>
        </pc:spChg>
        <pc:spChg chg="del">
          <ac:chgData name="Lewis, Parker" userId="129e29b5-a633-4569-b4ce-06e546d69fe8" providerId="ADAL" clId="{9A3D5A70-91AB-4185-9E31-AFAD7C238CA8}" dt="2024-07-12T18:15:53.373" v="964"/>
          <ac:spMkLst>
            <pc:docMk/>
            <pc:sldMk cId="4280158185" sldId="264"/>
            <ac:spMk id="28" creationId="{55820E42-2F9D-41EF-B67F-522A133B3373}"/>
          </ac:spMkLst>
        </pc:spChg>
        <pc:grpChg chg="del">
          <ac:chgData name="Lewis, Parker" userId="129e29b5-a633-4569-b4ce-06e546d69fe8" providerId="ADAL" clId="{9A3D5A70-91AB-4185-9E31-AFAD7C238CA8}" dt="2024-07-12T18:15:53.373" v="964"/>
          <ac:grpSpMkLst>
            <pc:docMk/>
            <pc:sldMk cId="4280158185" sldId="264"/>
            <ac:grpSpMk id="14" creationId="{61BBAB6F-65E6-4E2B-B363-6AB27C84E0C1}"/>
          </ac:grpSpMkLst>
        </pc:grpChg>
        <pc:grpChg chg="del">
          <ac:chgData name="Lewis, Parker" userId="129e29b5-a633-4569-b4ce-06e546d69fe8" providerId="ADAL" clId="{9A3D5A70-91AB-4185-9E31-AFAD7C238CA8}" dt="2024-07-12T18:15:53.373" v="964"/>
          <ac:grpSpMkLst>
            <pc:docMk/>
            <pc:sldMk cId="4280158185" sldId="264"/>
            <ac:grpSpMk id="17" creationId="{13D9BC31-B57D-4933-AD83-94F462D4C2F9}"/>
          </ac:grpSpMkLst>
        </pc:grpChg>
        <pc:grpChg chg="add">
          <ac:chgData name="Lewis, Parker" userId="129e29b5-a633-4569-b4ce-06e546d69fe8" providerId="ADAL" clId="{9A3D5A70-91AB-4185-9E31-AFAD7C238CA8}" dt="2024-07-12T18:17:33.603" v="1014" actId="26606"/>
          <ac:grpSpMkLst>
            <pc:docMk/>
            <pc:sldMk cId="4280158185" sldId="264"/>
            <ac:grpSpMk id="20" creationId="{61BBAB6F-65E6-4E2B-B363-6AB27C84E0C1}"/>
          </ac:grpSpMkLst>
        </pc:grpChg>
        <pc:grpChg chg="add">
          <ac:chgData name="Lewis, Parker" userId="129e29b5-a633-4569-b4ce-06e546d69fe8" providerId="ADAL" clId="{9A3D5A70-91AB-4185-9E31-AFAD7C238CA8}" dt="2024-07-12T18:17:33.603" v="1014" actId="26606"/>
          <ac:grpSpMkLst>
            <pc:docMk/>
            <pc:sldMk cId="4280158185" sldId="264"/>
            <ac:grpSpMk id="30" creationId="{13D9BC31-B57D-4933-AD83-94F462D4C2F9}"/>
          </ac:grpSpMkLst>
        </pc:grpChg>
        <pc:picChg chg="add mod">
          <ac:chgData name="Lewis, Parker" userId="129e29b5-a633-4569-b4ce-06e546d69fe8" providerId="ADAL" clId="{9A3D5A70-91AB-4185-9E31-AFAD7C238CA8}" dt="2024-07-12T18:17:33.603" v="1014" actId="26606"/>
          <ac:picMkLst>
            <pc:docMk/>
            <pc:sldMk cId="4280158185" sldId="264"/>
            <ac:picMk id="4" creationId="{9B011DFD-1670-ECA4-14E7-E2EFB60BA383}"/>
          </ac:picMkLst>
        </pc:picChg>
        <pc:picChg chg="del">
          <ac:chgData name="Lewis, Parker" userId="129e29b5-a633-4569-b4ce-06e546d69fe8" providerId="ADAL" clId="{9A3D5A70-91AB-4185-9E31-AFAD7C238CA8}" dt="2024-07-12T18:17:06.972" v="1007" actId="478"/>
          <ac:picMkLst>
            <pc:docMk/>
            <pc:sldMk cId="4280158185" sldId="264"/>
            <ac:picMk id="5" creationId="{C5628BA8-B3F9-C373-ED56-808466F9D634}"/>
          </ac:picMkLst>
        </pc:picChg>
        <pc:picChg chg="del">
          <ac:chgData name="Lewis, Parker" userId="129e29b5-a633-4569-b4ce-06e546d69fe8" providerId="ADAL" clId="{9A3D5A70-91AB-4185-9E31-AFAD7C238CA8}" dt="2024-07-12T18:17:05.023" v="1006" actId="478"/>
          <ac:picMkLst>
            <pc:docMk/>
            <pc:sldMk cId="4280158185" sldId="264"/>
            <ac:picMk id="7" creationId="{6D1AC32A-F85B-6DDB-C5C4-FB53E8CADBBF}"/>
          </ac:picMkLst>
        </pc:picChg>
        <pc:picChg chg="add mod">
          <ac:chgData name="Lewis, Parker" userId="129e29b5-a633-4569-b4ce-06e546d69fe8" providerId="ADAL" clId="{9A3D5A70-91AB-4185-9E31-AFAD7C238CA8}" dt="2024-07-12T18:17:33.603" v="1014" actId="26606"/>
          <ac:picMkLst>
            <pc:docMk/>
            <pc:sldMk cId="4280158185" sldId="264"/>
            <ac:picMk id="8" creationId="{FAEFACFD-8C62-07FF-0ABE-2A8DD3E34F69}"/>
          </ac:picMkLst>
        </pc:picChg>
      </pc:sldChg>
      <pc:sldChg chg="addSp delSp modSp add mod setBg delDesignElem">
        <pc:chgData name="Lewis, Parker" userId="129e29b5-a633-4569-b4ce-06e546d69fe8" providerId="ADAL" clId="{9A3D5A70-91AB-4185-9E31-AFAD7C238CA8}" dt="2024-07-12T18:18:39.277" v="1059" actId="26606"/>
        <pc:sldMkLst>
          <pc:docMk/>
          <pc:sldMk cId="3261271302" sldId="265"/>
        </pc:sldMkLst>
        <pc:spChg chg="mod">
          <ac:chgData name="Lewis, Parker" userId="129e29b5-a633-4569-b4ce-06e546d69fe8" providerId="ADAL" clId="{9A3D5A70-91AB-4185-9E31-AFAD7C238CA8}" dt="2024-07-12T18:17:51.185" v="1022" actId="20577"/>
          <ac:spMkLst>
            <pc:docMk/>
            <pc:sldMk cId="3261271302" sldId="265"/>
            <ac:spMk id="2" creationId="{8A0EAC77-D489-0A11-132C-A160CFD6176E}"/>
          </ac:spMkLst>
        </pc:spChg>
        <pc:spChg chg="mod">
          <ac:chgData name="Lewis, Parker" userId="129e29b5-a633-4569-b4ce-06e546d69fe8" providerId="ADAL" clId="{9A3D5A70-91AB-4185-9E31-AFAD7C238CA8}" dt="2024-07-12T18:18:19.133" v="1050" actId="20577"/>
          <ac:spMkLst>
            <pc:docMk/>
            <pc:sldMk cId="3261271302" sldId="265"/>
            <ac:spMk id="11" creationId="{7449C8B1-0408-5D51-CBA5-AFCEBD8275C2}"/>
          </ac:spMkLst>
        </pc:spChg>
        <pc:spChg chg="add">
          <ac:chgData name="Lewis, Parker" userId="129e29b5-a633-4569-b4ce-06e546d69fe8" providerId="ADAL" clId="{9A3D5A70-91AB-4185-9E31-AFAD7C238CA8}" dt="2024-07-12T18:18:39.277" v="1059" actId="26606"/>
          <ac:spMkLst>
            <pc:docMk/>
            <pc:sldMk cId="3261271302" sldId="265"/>
            <ac:spMk id="13" creationId="{2F9C493A-9F03-49B4-B3FB-19CE5AC115BE}"/>
          </ac:spMkLst>
        </pc:spChg>
        <pc:spChg chg="add">
          <ac:chgData name="Lewis, Parker" userId="129e29b5-a633-4569-b4ce-06e546d69fe8" providerId="ADAL" clId="{9A3D5A70-91AB-4185-9E31-AFAD7C238CA8}" dt="2024-07-12T18:18:39.277" v="1059" actId="26606"/>
          <ac:spMkLst>
            <pc:docMk/>
            <pc:sldMk cId="3261271302" sldId="265"/>
            <ac:spMk id="15" creationId="{90A46C7D-C1BB-49B8-8D37-39742820E964}"/>
          </ac:spMkLst>
        </pc:spChg>
        <pc:spChg chg="del">
          <ac:chgData name="Lewis, Parker" userId="129e29b5-a633-4569-b4ce-06e546d69fe8" providerId="ADAL" clId="{9A3D5A70-91AB-4185-9E31-AFAD7C238CA8}" dt="2024-07-12T18:17:43.210" v="1018"/>
          <ac:spMkLst>
            <pc:docMk/>
            <pc:sldMk cId="3261271302" sldId="265"/>
            <ac:spMk id="16" creationId="{2F9C493A-9F03-49B4-B3FB-19CE5AC115BE}"/>
          </ac:spMkLst>
        </pc:spChg>
        <pc:spChg chg="del">
          <ac:chgData name="Lewis, Parker" userId="129e29b5-a633-4569-b4ce-06e546d69fe8" providerId="ADAL" clId="{9A3D5A70-91AB-4185-9E31-AFAD7C238CA8}" dt="2024-07-12T18:17:43.210" v="1018"/>
          <ac:spMkLst>
            <pc:docMk/>
            <pc:sldMk cId="3261271302" sldId="265"/>
            <ac:spMk id="18" creationId="{90A46C7D-C1BB-49B8-8D37-39742820E964}"/>
          </ac:spMkLst>
        </pc:spChg>
        <pc:spChg chg="add">
          <ac:chgData name="Lewis, Parker" userId="129e29b5-a633-4569-b4ce-06e546d69fe8" providerId="ADAL" clId="{9A3D5A70-91AB-4185-9E31-AFAD7C238CA8}" dt="2024-07-12T18:18:39.277" v="1059" actId="26606"/>
          <ac:spMkLst>
            <pc:docMk/>
            <pc:sldMk cId="3261271302" sldId="265"/>
            <ac:spMk id="19" creationId="{55820E42-2F9D-41EF-B67F-522A133B3373}"/>
          </ac:spMkLst>
        </pc:spChg>
        <pc:spChg chg="del">
          <ac:chgData name="Lewis, Parker" userId="129e29b5-a633-4569-b4ce-06e546d69fe8" providerId="ADAL" clId="{9A3D5A70-91AB-4185-9E31-AFAD7C238CA8}" dt="2024-07-12T18:17:43.210" v="1018"/>
          <ac:spMkLst>
            <pc:docMk/>
            <pc:sldMk cId="3261271302" sldId="265"/>
            <ac:spMk id="28" creationId="{55820E42-2F9D-41EF-B67F-522A133B3373}"/>
          </ac:spMkLst>
        </pc:spChg>
        <pc:grpChg chg="del">
          <ac:chgData name="Lewis, Parker" userId="129e29b5-a633-4569-b4ce-06e546d69fe8" providerId="ADAL" clId="{9A3D5A70-91AB-4185-9E31-AFAD7C238CA8}" dt="2024-07-12T18:17:43.210" v="1018"/>
          <ac:grpSpMkLst>
            <pc:docMk/>
            <pc:sldMk cId="3261271302" sldId="265"/>
            <ac:grpSpMk id="14" creationId="{61BBAB6F-65E6-4E2B-B363-6AB27C84E0C1}"/>
          </ac:grpSpMkLst>
        </pc:grpChg>
        <pc:grpChg chg="del">
          <ac:chgData name="Lewis, Parker" userId="129e29b5-a633-4569-b4ce-06e546d69fe8" providerId="ADAL" clId="{9A3D5A70-91AB-4185-9E31-AFAD7C238CA8}" dt="2024-07-12T18:17:43.210" v="1018"/>
          <ac:grpSpMkLst>
            <pc:docMk/>
            <pc:sldMk cId="3261271302" sldId="265"/>
            <ac:grpSpMk id="17" creationId="{13D9BC31-B57D-4933-AD83-94F462D4C2F9}"/>
          </ac:grpSpMkLst>
        </pc:grpChg>
        <pc:grpChg chg="add">
          <ac:chgData name="Lewis, Parker" userId="129e29b5-a633-4569-b4ce-06e546d69fe8" providerId="ADAL" clId="{9A3D5A70-91AB-4185-9E31-AFAD7C238CA8}" dt="2024-07-12T18:18:39.277" v="1059" actId="26606"/>
          <ac:grpSpMkLst>
            <pc:docMk/>
            <pc:sldMk cId="3261271302" sldId="265"/>
            <ac:grpSpMk id="20" creationId="{61BBAB6F-65E6-4E2B-B363-6AB27C84E0C1}"/>
          </ac:grpSpMkLst>
        </pc:grpChg>
        <pc:grpChg chg="add">
          <ac:chgData name="Lewis, Parker" userId="129e29b5-a633-4569-b4ce-06e546d69fe8" providerId="ADAL" clId="{9A3D5A70-91AB-4185-9E31-AFAD7C238CA8}" dt="2024-07-12T18:18:39.277" v="1059" actId="26606"/>
          <ac:grpSpMkLst>
            <pc:docMk/>
            <pc:sldMk cId="3261271302" sldId="265"/>
            <ac:grpSpMk id="30" creationId="{13D9BC31-B57D-4933-AD83-94F462D4C2F9}"/>
          </ac:grpSpMkLst>
        </pc:grpChg>
        <pc:picChg chg="add mod">
          <ac:chgData name="Lewis, Parker" userId="129e29b5-a633-4569-b4ce-06e546d69fe8" providerId="ADAL" clId="{9A3D5A70-91AB-4185-9E31-AFAD7C238CA8}" dt="2024-07-12T18:18:39.277" v="1059" actId="26606"/>
          <ac:picMkLst>
            <pc:docMk/>
            <pc:sldMk cId="3261271302" sldId="265"/>
            <ac:picMk id="4" creationId="{EDFFB8A5-FD45-3F93-4C3B-B76EAA9D1E35}"/>
          </ac:picMkLst>
        </pc:picChg>
        <pc:picChg chg="del">
          <ac:chgData name="Lewis, Parker" userId="129e29b5-a633-4569-b4ce-06e546d69fe8" providerId="ADAL" clId="{9A3D5A70-91AB-4185-9E31-AFAD7C238CA8}" dt="2024-07-12T18:18:23.764" v="1052" actId="478"/>
          <ac:picMkLst>
            <pc:docMk/>
            <pc:sldMk cId="3261271302" sldId="265"/>
            <ac:picMk id="5" creationId="{C5628BA8-B3F9-C373-ED56-808466F9D634}"/>
          </ac:picMkLst>
        </pc:picChg>
        <pc:picChg chg="del">
          <ac:chgData name="Lewis, Parker" userId="129e29b5-a633-4569-b4ce-06e546d69fe8" providerId="ADAL" clId="{9A3D5A70-91AB-4185-9E31-AFAD7C238CA8}" dt="2024-07-12T18:18:22.650" v="1051" actId="478"/>
          <ac:picMkLst>
            <pc:docMk/>
            <pc:sldMk cId="3261271302" sldId="265"/>
            <ac:picMk id="7" creationId="{6D1AC32A-F85B-6DDB-C5C4-FB53E8CADBBF}"/>
          </ac:picMkLst>
        </pc:picChg>
        <pc:picChg chg="add mod">
          <ac:chgData name="Lewis, Parker" userId="129e29b5-a633-4569-b4ce-06e546d69fe8" providerId="ADAL" clId="{9A3D5A70-91AB-4185-9E31-AFAD7C238CA8}" dt="2024-07-12T18:18:39.277" v="1059" actId="26606"/>
          <ac:picMkLst>
            <pc:docMk/>
            <pc:sldMk cId="3261271302" sldId="265"/>
            <ac:picMk id="8" creationId="{EF7B241A-D4C0-B7AC-0F80-4639AF59FFEB}"/>
          </ac:picMkLst>
        </pc:picChg>
      </pc:sldChg>
      <pc:sldChg chg="new del">
        <pc:chgData name="Lewis, Parker" userId="129e29b5-a633-4569-b4ce-06e546d69fe8" providerId="ADAL" clId="{9A3D5A70-91AB-4185-9E31-AFAD7C238CA8}" dt="2024-07-12T18:17:42.048" v="1016" actId="47"/>
        <pc:sldMkLst>
          <pc:docMk/>
          <pc:sldMk cId="3370046499" sldId="265"/>
        </pc:sldMkLst>
      </pc:sldChg>
      <pc:sldChg chg="addSp delSp modSp add mod setBg delDesignElem">
        <pc:chgData name="Lewis, Parker" userId="129e29b5-a633-4569-b4ce-06e546d69fe8" providerId="ADAL" clId="{9A3D5A70-91AB-4185-9E31-AFAD7C238CA8}" dt="2024-07-12T18:19:51.469" v="1108" actId="26606"/>
        <pc:sldMkLst>
          <pc:docMk/>
          <pc:sldMk cId="361578668" sldId="266"/>
        </pc:sldMkLst>
        <pc:spChg chg="mod">
          <ac:chgData name="Lewis, Parker" userId="129e29b5-a633-4569-b4ce-06e546d69fe8" providerId="ADAL" clId="{9A3D5A70-91AB-4185-9E31-AFAD7C238CA8}" dt="2024-07-12T18:18:57.310" v="1065" actId="20577"/>
          <ac:spMkLst>
            <pc:docMk/>
            <pc:sldMk cId="361578668" sldId="266"/>
            <ac:spMk id="2" creationId="{8A0EAC77-D489-0A11-132C-A160CFD6176E}"/>
          </ac:spMkLst>
        </pc:spChg>
        <pc:spChg chg="mod">
          <ac:chgData name="Lewis, Parker" userId="129e29b5-a633-4569-b4ce-06e546d69fe8" providerId="ADAL" clId="{9A3D5A70-91AB-4185-9E31-AFAD7C238CA8}" dt="2024-07-12T18:19:27.416" v="1099" actId="20577"/>
          <ac:spMkLst>
            <pc:docMk/>
            <pc:sldMk cId="361578668" sldId="266"/>
            <ac:spMk id="11" creationId="{7449C8B1-0408-5D51-CBA5-AFCEBD8275C2}"/>
          </ac:spMkLst>
        </pc:spChg>
        <pc:spChg chg="add">
          <ac:chgData name="Lewis, Parker" userId="129e29b5-a633-4569-b4ce-06e546d69fe8" providerId="ADAL" clId="{9A3D5A70-91AB-4185-9E31-AFAD7C238CA8}" dt="2024-07-12T18:19:51.469" v="1108" actId="26606"/>
          <ac:spMkLst>
            <pc:docMk/>
            <pc:sldMk cId="361578668" sldId="266"/>
            <ac:spMk id="13" creationId="{2F9C493A-9F03-49B4-B3FB-19CE5AC115BE}"/>
          </ac:spMkLst>
        </pc:spChg>
        <pc:spChg chg="add">
          <ac:chgData name="Lewis, Parker" userId="129e29b5-a633-4569-b4ce-06e546d69fe8" providerId="ADAL" clId="{9A3D5A70-91AB-4185-9E31-AFAD7C238CA8}" dt="2024-07-12T18:19:51.469" v="1108" actId="26606"/>
          <ac:spMkLst>
            <pc:docMk/>
            <pc:sldMk cId="361578668" sldId="266"/>
            <ac:spMk id="15" creationId="{90A46C7D-C1BB-49B8-8D37-39742820E964}"/>
          </ac:spMkLst>
        </pc:spChg>
        <pc:spChg chg="del">
          <ac:chgData name="Lewis, Parker" userId="129e29b5-a633-4569-b4ce-06e546d69fe8" providerId="ADAL" clId="{9A3D5A70-91AB-4185-9E31-AFAD7C238CA8}" dt="2024-07-12T18:18:44.315" v="1061"/>
          <ac:spMkLst>
            <pc:docMk/>
            <pc:sldMk cId="361578668" sldId="266"/>
            <ac:spMk id="16" creationId="{2F9C493A-9F03-49B4-B3FB-19CE5AC115BE}"/>
          </ac:spMkLst>
        </pc:spChg>
        <pc:spChg chg="del">
          <ac:chgData name="Lewis, Parker" userId="129e29b5-a633-4569-b4ce-06e546d69fe8" providerId="ADAL" clId="{9A3D5A70-91AB-4185-9E31-AFAD7C238CA8}" dt="2024-07-12T18:18:44.315" v="1061"/>
          <ac:spMkLst>
            <pc:docMk/>
            <pc:sldMk cId="361578668" sldId="266"/>
            <ac:spMk id="18" creationId="{90A46C7D-C1BB-49B8-8D37-39742820E964}"/>
          </ac:spMkLst>
        </pc:spChg>
        <pc:spChg chg="add">
          <ac:chgData name="Lewis, Parker" userId="129e29b5-a633-4569-b4ce-06e546d69fe8" providerId="ADAL" clId="{9A3D5A70-91AB-4185-9E31-AFAD7C238CA8}" dt="2024-07-12T18:19:51.469" v="1108" actId="26606"/>
          <ac:spMkLst>
            <pc:docMk/>
            <pc:sldMk cId="361578668" sldId="266"/>
            <ac:spMk id="19" creationId="{55820E42-2F9D-41EF-B67F-522A133B3373}"/>
          </ac:spMkLst>
        </pc:spChg>
        <pc:spChg chg="del">
          <ac:chgData name="Lewis, Parker" userId="129e29b5-a633-4569-b4ce-06e546d69fe8" providerId="ADAL" clId="{9A3D5A70-91AB-4185-9E31-AFAD7C238CA8}" dt="2024-07-12T18:18:44.315" v="1061"/>
          <ac:spMkLst>
            <pc:docMk/>
            <pc:sldMk cId="361578668" sldId="266"/>
            <ac:spMk id="28" creationId="{55820E42-2F9D-41EF-B67F-522A133B3373}"/>
          </ac:spMkLst>
        </pc:spChg>
        <pc:grpChg chg="del">
          <ac:chgData name="Lewis, Parker" userId="129e29b5-a633-4569-b4ce-06e546d69fe8" providerId="ADAL" clId="{9A3D5A70-91AB-4185-9E31-AFAD7C238CA8}" dt="2024-07-12T18:18:44.315" v="1061"/>
          <ac:grpSpMkLst>
            <pc:docMk/>
            <pc:sldMk cId="361578668" sldId="266"/>
            <ac:grpSpMk id="14" creationId="{61BBAB6F-65E6-4E2B-B363-6AB27C84E0C1}"/>
          </ac:grpSpMkLst>
        </pc:grpChg>
        <pc:grpChg chg="del">
          <ac:chgData name="Lewis, Parker" userId="129e29b5-a633-4569-b4ce-06e546d69fe8" providerId="ADAL" clId="{9A3D5A70-91AB-4185-9E31-AFAD7C238CA8}" dt="2024-07-12T18:18:44.315" v="1061"/>
          <ac:grpSpMkLst>
            <pc:docMk/>
            <pc:sldMk cId="361578668" sldId="266"/>
            <ac:grpSpMk id="17" creationId="{13D9BC31-B57D-4933-AD83-94F462D4C2F9}"/>
          </ac:grpSpMkLst>
        </pc:grpChg>
        <pc:grpChg chg="add">
          <ac:chgData name="Lewis, Parker" userId="129e29b5-a633-4569-b4ce-06e546d69fe8" providerId="ADAL" clId="{9A3D5A70-91AB-4185-9E31-AFAD7C238CA8}" dt="2024-07-12T18:19:51.469" v="1108" actId="26606"/>
          <ac:grpSpMkLst>
            <pc:docMk/>
            <pc:sldMk cId="361578668" sldId="266"/>
            <ac:grpSpMk id="20" creationId="{61BBAB6F-65E6-4E2B-B363-6AB27C84E0C1}"/>
          </ac:grpSpMkLst>
        </pc:grpChg>
        <pc:grpChg chg="add">
          <ac:chgData name="Lewis, Parker" userId="129e29b5-a633-4569-b4ce-06e546d69fe8" providerId="ADAL" clId="{9A3D5A70-91AB-4185-9E31-AFAD7C238CA8}" dt="2024-07-12T18:19:51.469" v="1108" actId="26606"/>
          <ac:grpSpMkLst>
            <pc:docMk/>
            <pc:sldMk cId="361578668" sldId="266"/>
            <ac:grpSpMk id="30" creationId="{13D9BC31-B57D-4933-AD83-94F462D4C2F9}"/>
          </ac:grpSpMkLst>
        </pc:grpChg>
        <pc:picChg chg="add mod">
          <ac:chgData name="Lewis, Parker" userId="129e29b5-a633-4569-b4ce-06e546d69fe8" providerId="ADAL" clId="{9A3D5A70-91AB-4185-9E31-AFAD7C238CA8}" dt="2024-07-12T18:19:51.469" v="1108" actId="26606"/>
          <ac:picMkLst>
            <pc:docMk/>
            <pc:sldMk cId="361578668" sldId="266"/>
            <ac:picMk id="4" creationId="{BCB55B4B-E5C5-67BE-1F6D-6CDCBC090173}"/>
          </ac:picMkLst>
        </pc:picChg>
        <pc:picChg chg="del">
          <ac:chgData name="Lewis, Parker" userId="129e29b5-a633-4569-b4ce-06e546d69fe8" providerId="ADAL" clId="{9A3D5A70-91AB-4185-9E31-AFAD7C238CA8}" dt="2024-07-12T18:19:33.927" v="1101" actId="478"/>
          <ac:picMkLst>
            <pc:docMk/>
            <pc:sldMk cId="361578668" sldId="266"/>
            <ac:picMk id="5" creationId="{C5628BA8-B3F9-C373-ED56-808466F9D634}"/>
          </ac:picMkLst>
        </pc:picChg>
        <pc:picChg chg="del">
          <ac:chgData name="Lewis, Parker" userId="129e29b5-a633-4569-b4ce-06e546d69fe8" providerId="ADAL" clId="{9A3D5A70-91AB-4185-9E31-AFAD7C238CA8}" dt="2024-07-12T18:19:32.907" v="1100" actId="478"/>
          <ac:picMkLst>
            <pc:docMk/>
            <pc:sldMk cId="361578668" sldId="266"/>
            <ac:picMk id="7" creationId="{6D1AC32A-F85B-6DDB-C5C4-FB53E8CADBBF}"/>
          </ac:picMkLst>
        </pc:picChg>
        <pc:picChg chg="add mod">
          <ac:chgData name="Lewis, Parker" userId="129e29b5-a633-4569-b4ce-06e546d69fe8" providerId="ADAL" clId="{9A3D5A70-91AB-4185-9E31-AFAD7C238CA8}" dt="2024-07-12T18:19:51.469" v="1108" actId="26606"/>
          <ac:picMkLst>
            <pc:docMk/>
            <pc:sldMk cId="361578668" sldId="266"/>
            <ac:picMk id="8" creationId="{CC322E0C-3F2A-87C6-C726-95CF3EE29B45}"/>
          </ac:picMkLst>
        </pc:picChg>
      </pc:sldChg>
      <pc:sldChg chg="addSp delSp modSp add mod setBg delDesignElem">
        <pc:chgData name="Lewis, Parker" userId="129e29b5-a633-4569-b4ce-06e546d69fe8" providerId="ADAL" clId="{9A3D5A70-91AB-4185-9E31-AFAD7C238CA8}" dt="2024-07-12T18:20:51.574" v="1157" actId="26606"/>
        <pc:sldMkLst>
          <pc:docMk/>
          <pc:sldMk cId="2241279880" sldId="267"/>
        </pc:sldMkLst>
        <pc:spChg chg="mod">
          <ac:chgData name="Lewis, Parker" userId="129e29b5-a633-4569-b4ce-06e546d69fe8" providerId="ADAL" clId="{9A3D5A70-91AB-4185-9E31-AFAD7C238CA8}" dt="2024-07-12T18:20:02.676" v="1116" actId="20577"/>
          <ac:spMkLst>
            <pc:docMk/>
            <pc:sldMk cId="2241279880" sldId="267"/>
            <ac:spMk id="2" creationId="{8A0EAC77-D489-0A11-132C-A160CFD6176E}"/>
          </ac:spMkLst>
        </pc:spChg>
        <pc:spChg chg="mod">
          <ac:chgData name="Lewis, Parker" userId="129e29b5-a633-4569-b4ce-06e546d69fe8" providerId="ADAL" clId="{9A3D5A70-91AB-4185-9E31-AFAD7C238CA8}" dt="2024-07-12T18:20:29.927" v="1148" actId="20577"/>
          <ac:spMkLst>
            <pc:docMk/>
            <pc:sldMk cId="2241279880" sldId="267"/>
            <ac:spMk id="11" creationId="{7449C8B1-0408-5D51-CBA5-AFCEBD8275C2}"/>
          </ac:spMkLst>
        </pc:spChg>
        <pc:spChg chg="add">
          <ac:chgData name="Lewis, Parker" userId="129e29b5-a633-4569-b4ce-06e546d69fe8" providerId="ADAL" clId="{9A3D5A70-91AB-4185-9E31-AFAD7C238CA8}" dt="2024-07-12T18:20:51.574" v="1157" actId="26606"/>
          <ac:spMkLst>
            <pc:docMk/>
            <pc:sldMk cId="2241279880" sldId="267"/>
            <ac:spMk id="13" creationId="{2F9C493A-9F03-49B4-B3FB-19CE5AC115BE}"/>
          </ac:spMkLst>
        </pc:spChg>
        <pc:spChg chg="add">
          <ac:chgData name="Lewis, Parker" userId="129e29b5-a633-4569-b4ce-06e546d69fe8" providerId="ADAL" clId="{9A3D5A70-91AB-4185-9E31-AFAD7C238CA8}" dt="2024-07-12T18:20:51.574" v="1157" actId="26606"/>
          <ac:spMkLst>
            <pc:docMk/>
            <pc:sldMk cId="2241279880" sldId="267"/>
            <ac:spMk id="15" creationId="{90A46C7D-C1BB-49B8-8D37-39742820E964}"/>
          </ac:spMkLst>
        </pc:spChg>
        <pc:spChg chg="del">
          <ac:chgData name="Lewis, Parker" userId="129e29b5-a633-4569-b4ce-06e546d69fe8" providerId="ADAL" clId="{9A3D5A70-91AB-4185-9E31-AFAD7C238CA8}" dt="2024-07-12T18:19:57.215" v="1110"/>
          <ac:spMkLst>
            <pc:docMk/>
            <pc:sldMk cId="2241279880" sldId="267"/>
            <ac:spMk id="16" creationId="{2F9C493A-9F03-49B4-B3FB-19CE5AC115BE}"/>
          </ac:spMkLst>
        </pc:spChg>
        <pc:spChg chg="del">
          <ac:chgData name="Lewis, Parker" userId="129e29b5-a633-4569-b4ce-06e546d69fe8" providerId="ADAL" clId="{9A3D5A70-91AB-4185-9E31-AFAD7C238CA8}" dt="2024-07-12T18:19:57.215" v="1110"/>
          <ac:spMkLst>
            <pc:docMk/>
            <pc:sldMk cId="2241279880" sldId="267"/>
            <ac:spMk id="18" creationId="{90A46C7D-C1BB-49B8-8D37-39742820E964}"/>
          </ac:spMkLst>
        </pc:spChg>
        <pc:spChg chg="add">
          <ac:chgData name="Lewis, Parker" userId="129e29b5-a633-4569-b4ce-06e546d69fe8" providerId="ADAL" clId="{9A3D5A70-91AB-4185-9E31-AFAD7C238CA8}" dt="2024-07-12T18:20:51.574" v="1157" actId="26606"/>
          <ac:spMkLst>
            <pc:docMk/>
            <pc:sldMk cId="2241279880" sldId="267"/>
            <ac:spMk id="19" creationId="{55820E42-2F9D-41EF-B67F-522A133B3373}"/>
          </ac:spMkLst>
        </pc:spChg>
        <pc:spChg chg="del">
          <ac:chgData name="Lewis, Parker" userId="129e29b5-a633-4569-b4ce-06e546d69fe8" providerId="ADAL" clId="{9A3D5A70-91AB-4185-9E31-AFAD7C238CA8}" dt="2024-07-12T18:19:57.215" v="1110"/>
          <ac:spMkLst>
            <pc:docMk/>
            <pc:sldMk cId="2241279880" sldId="267"/>
            <ac:spMk id="28" creationId="{55820E42-2F9D-41EF-B67F-522A133B3373}"/>
          </ac:spMkLst>
        </pc:spChg>
        <pc:grpChg chg="del">
          <ac:chgData name="Lewis, Parker" userId="129e29b5-a633-4569-b4ce-06e546d69fe8" providerId="ADAL" clId="{9A3D5A70-91AB-4185-9E31-AFAD7C238CA8}" dt="2024-07-12T18:19:57.215" v="1110"/>
          <ac:grpSpMkLst>
            <pc:docMk/>
            <pc:sldMk cId="2241279880" sldId="267"/>
            <ac:grpSpMk id="14" creationId="{61BBAB6F-65E6-4E2B-B363-6AB27C84E0C1}"/>
          </ac:grpSpMkLst>
        </pc:grpChg>
        <pc:grpChg chg="del">
          <ac:chgData name="Lewis, Parker" userId="129e29b5-a633-4569-b4ce-06e546d69fe8" providerId="ADAL" clId="{9A3D5A70-91AB-4185-9E31-AFAD7C238CA8}" dt="2024-07-12T18:19:57.215" v="1110"/>
          <ac:grpSpMkLst>
            <pc:docMk/>
            <pc:sldMk cId="2241279880" sldId="267"/>
            <ac:grpSpMk id="17" creationId="{13D9BC31-B57D-4933-AD83-94F462D4C2F9}"/>
          </ac:grpSpMkLst>
        </pc:grpChg>
        <pc:grpChg chg="add">
          <ac:chgData name="Lewis, Parker" userId="129e29b5-a633-4569-b4ce-06e546d69fe8" providerId="ADAL" clId="{9A3D5A70-91AB-4185-9E31-AFAD7C238CA8}" dt="2024-07-12T18:20:51.574" v="1157" actId="26606"/>
          <ac:grpSpMkLst>
            <pc:docMk/>
            <pc:sldMk cId="2241279880" sldId="267"/>
            <ac:grpSpMk id="20" creationId="{61BBAB6F-65E6-4E2B-B363-6AB27C84E0C1}"/>
          </ac:grpSpMkLst>
        </pc:grpChg>
        <pc:grpChg chg="add">
          <ac:chgData name="Lewis, Parker" userId="129e29b5-a633-4569-b4ce-06e546d69fe8" providerId="ADAL" clId="{9A3D5A70-91AB-4185-9E31-AFAD7C238CA8}" dt="2024-07-12T18:20:51.574" v="1157" actId="26606"/>
          <ac:grpSpMkLst>
            <pc:docMk/>
            <pc:sldMk cId="2241279880" sldId="267"/>
            <ac:grpSpMk id="30" creationId="{13D9BC31-B57D-4933-AD83-94F462D4C2F9}"/>
          </ac:grpSpMkLst>
        </pc:grpChg>
        <pc:picChg chg="add mod">
          <ac:chgData name="Lewis, Parker" userId="129e29b5-a633-4569-b4ce-06e546d69fe8" providerId="ADAL" clId="{9A3D5A70-91AB-4185-9E31-AFAD7C238CA8}" dt="2024-07-12T18:20:51.574" v="1157" actId="26606"/>
          <ac:picMkLst>
            <pc:docMk/>
            <pc:sldMk cId="2241279880" sldId="267"/>
            <ac:picMk id="4" creationId="{E467F9D0-B0C6-0833-312D-2719820DAC51}"/>
          </ac:picMkLst>
        </pc:picChg>
        <pc:picChg chg="del">
          <ac:chgData name="Lewis, Parker" userId="129e29b5-a633-4569-b4ce-06e546d69fe8" providerId="ADAL" clId="{9A3D5A70-91AB-4185-9E31-AFAD7C238CA8}" dt="2024-07-12T18:20:35.359" v="1150" actId="478"/>
          <ac:picMkLst>
            <pc:docMk/>
            <pc:sldMk cId="2241279880" sldId="267"/>
            <ac:picMk id="5" creationId="{C5628BA8-B3F9-C373-ED56-808466F9D634}"/>
          </ac:picMkLst>
        </pc:picChg>
        <pc:picChg chg="del">
          <ac:chgData name="Lewis, Parker" userId="129e29b5-a633-4569-b4ce-06e546d69fe8" providerId="ADAL" clId="{9A3D5A70-91AB-4185-9E31-AFAD7C238CA8}" dt="2024-07-12T18:20:34.276" v="1149" actId="478"/>
          <ac:picMkLst>
            <pc:docMk/>
            <pc:sldMk cId="2241279880" sldId="267"/>
            <ac:picMk id="7" creationId="{6D1AC32A-F85B-6DDB-C5C4-FB53E8CADBBF}"/>
          </ac:picMkLst>
        </pc:picChg>
        <pc:picChg chg="add mod">
          <ac:chgData name="Lewis, Parker" userId="129e29b5-a633-4569-b4ce-06e546d69fe8" providerId="ADAL" clId="{9A3D5A70-91AB-4185-9E31-AFAD7C238CA8}" dt="2024-07-12T18:20:51.574" v="1157" actId="26606"/>
          <ac:picMkLst>
            <pc:docMk/>
            <pc:sldMk cId="2241279880" sldId="267"/>
            <ac:picMk id="8" creationId="{2E411C11-11ED-F584-0BC1-C644C48F45D9}"/>
          </ac:picMkLst>
        </pc:picChg>
      </pc:sldChg>
      <pc:sldChg chg="addSp delSp modSp add mod setBg delDesignElem">
        <pc:chgData name="Lewis, Parker" userId="129e29b5-a633-4569-b4ce-06e546d69fe8" providerId="ADAL" clId="{9A3D5A70-91AB-4185-9E31-AFAD7C238CA8}" dt="2024-07-12T18:21:49.418" v="1213" actId="26606"/>
        <pc:sldMkLst>
          <pc:docMk/>
          <pc:sldMk cId="754076603" sldId="268"/>
        </pc:sldMkLst>
        <pc:spChg chg="mod">
          <ac:chgData name="Lewis, Parker" userId="129e29b5-a633-4569-b4ce-06e546d69fe8" providerId="ADAL" clId="{9A3D5A70-91AB-4185-9E31-AFAD7C238CA8}" dt="2024-07-12T18:21:00.239" v="1165" actId="20577"/>
          <ac:spMkLst>
            <pc:docMk/>
            <pc:sldMk cId="754076603" sldId="268"/>
            <ac:spMk id="2" creationId="{8A0EAC77-D489-0A11-132C-A160CFD6176E}"/>
          </ac:spMkLst>
        </pc:spChg>
        <pc:spChg chg="mod">
          <ac:chgData name="Lewis, Parker" userId="129e29b5-a633-4569-b4ce-06e546d69fe8" providerId="ADAL" clId="{9A3D5A70-91AB-4185-9E31-AFAD7C238CA8}" dt="2024-07-12T18:21:25.717" v="1204" actId="20577"/>
          <ac:spMkLst>
            <pc:docMk/>
            <pc:sldMk cId="754076603" sldId="268"/>
            <ac:spMk id="11" creationId="{7449C8B1-0408-5D51-CBA5-AFCEBD8275C2}"/>
          </ac:spMkLst>
        </pc:spChg>
        <pc:spChg chg="add">
          <ac:chgData name="Lewis, Parker" userId="129e29b5-a633-4569-b4ce-06e546d69fe8" providerId="ADAL" clId="{9A3D5A70-91AB-4185-9E31-AFAD7C238CA8}" dt="2024-07-12T18:21:49.418" v="1213" actId="26606"/>
          <ac:spMkLst>
            <pc:docMk/>
            <pc:sldMk cId="754076603" sldId="268"/>
            <ac:spMk id="13" creationId="{2F9C493A-9F03-49B4-B3FB-19CE5AC115BE}"/>
          </ac:spMkLst>
        </pc:spChg>
        <pc:spChg chg="add">
          <ac:chgData name="Lewis, Parker" userId="129e29b5-a633-4569-b4ce-06e546d69fe8" providerId="ADAL" clId="{9A3D5A70-91AB-4185-9E31-AFAD7C238CA8}" dt="2024-07-12T18:21:49.418" v="1213" actId="26606"/>
          <ac:spMkLst>
            <pc:docMk/>
            <pc:sldMk cId="754076603" sldId="268"/>
            <ac:spMk id="15" creationId="{90A46C7D-C1BB-49B8-8D37-39742820E964}"/>
          </ac:spMkLst>
        </pc:spChg>
        <pc:spChg chg="del">
          <ac:chgData name="Lewis, Parker" userId="129e29b5-a633-4569-b4ce-06e546d69fe8" providerId="ADAL" clId="{9A3D5A70-91AB-4185-9E31-AFAD7C238CA8}" dt="2024-07-12T18:20:55.105" v="1159"/>
          <ac:spMkLst>
            <pc:docMk/>
            <pc:sldMk cId="754076603" sldId="268"/>
            <ac:spMk id="16" creationId="{2F9C493A-9F03-49B4-B3FB-19CE5AC115BE}"/>
          </ac:spMkLst>
        </pc:spChg>
        <pc:spChg chg="del">
          <ac:chgData name="Lewis, Parker" userId="129e29b5-a633-4569-b4ce-06e546d69fe8" providerId="ADAL" clId="{9A3D5A70-91AB-4185-9E31-AFAD7C238CA8}" dt="2024-07-12T18:20:55.105" v="1159"/>
          <ac:spMkLst>
            <pc:docMk/>
            <pc:sldMk cId="754076603" sldId="268"/>
            <ac:spMk id="18" creationId="{90A46C7D-C1BB-49B8-8D37-39742820E964}"/>
          </ac:spMkLst>
        </pc:spChg>
        <pc:spChg chg="add">
          <ac:chgData name="Lewis, Parker" userId="129e29b5-a633-4569-b4ce-06e546d69fe8" providerId="ADAL" clId="{9A3D5A70-91AB-4185-9E31-AFAD7C238CA8}" dt="2024-07-12T18:21:49.418" v="1213" actId="26606"/>
          <ac:spMkLst>
            <pc:docMk/>
            <pc:sldMk cId="754076603" sldId="268"/>
            <ac:spMk id="19" creationId="{55820E42-2F9D-41EF-B67F-522A133B3373}"/>
          </ac:spMkLst>
        </pc:spChg>
        <pc:spChg chg="del">
          <ac:chgData name="Lewis, Parker" userId="129e29b5-a633-4569-b4ce-06e546d69fe8" providerId="ADAL" clId="{9A3D5A70-91AB-4185-9E31-AFAD7C238CA8}" dt="2024-07-12T18:20:55.105" v="1159"/>
          <ac:spMkLst>
            <pc:docMk/>
            <pc:sldMk cId="754076603" sldId="268"/>
            <ac:spMk id="28" creationId="{55820E42-2F9D-41EF-B67F-522A133B3373}"/>
          </ac:spMkLst>
        </pc:spChg>
        <pc:grpChg chg="del">
          <ac:chgData name="Lewis, Parker" userId="129e29b5-a633-4569-b4ce-06e546d69fe8" providerId="ADAL" clId="{9A3D5A70-91AB-4185-9E31-AFAD7C238CA8}" dt="2024-07-12T18:20:55.105" v="1159"/>
          <ac:grpSpMkLst>
            <pc:docMk/>
            <pc:sldMk cId="754076603" sldId="268"/>
            <ac:grpSpMk id="14" creationId="{61BBAB6F-65E6-4E2B-B363-6AB27C84E0C1}"/>
          </ac:grpSpMkLst>
        </pc:grpChg>
        <pc:grpChg chg="del">
          <ac:chgData name="Lewis, Parker" userId="129e29b5-a633-4569-b4ce-06e546d69fe8" providerId="ADAL" clId="{9A3D5A70-91AB-4185-9E31-AFAD7C238CA8}" dt="2024-07-12T18:20:55.105" v="1159"/>
          <ac:grpSpMkLst>
            <pc:docMk/>
            <pc:sldMk cId="754076603" sldId="268"/>
            <ac:grpSpMk id="17" creationId="{13D9BC31-B57D-4933-AD83-94F462D4C2F9}"/>
          </ac:grpSpMkLst>
        </pc:grpChg>
        <pc:grpChg chg="add">
          <ac:chgData name="Lewis, Parker" userId="129e29b5-a633-4569-b4ce-06e546d69fe8" providerId="ADAL" clId="{9A3D5A70-91AB-4185-9E31-AFAD7C238CA8}" dt="2024-07-12T18:21:49.418" v="1213" actId="26606"/>
          <ac:grpSpMkLst>
            <pc:docMk/>
            <pc:sldMk cId="754076603" sldId="268"/>
            <ac:grpSpMk id="20" creationId="{61BBAB6F-65E6-4E2B-B363-6AB27C84E0C1}"/>
          </ac:grpSpMkLst>
        </pc:grpChg>
        <pc:grpChg chg="add">
          <ac:chgData name="Lewis, Parker" userId="129e29b5-a633-4569-b4ce-06e546d69fe8" providerId="ADAL" clId="{9A3D5A70-91AB-4185-9E31-AFAD7C238CA8}" dt="2024-07-12T18:21:49.418" v="1213" actId="26606"/>
          <ac:grpSpMkLst>
            <pc:docMk/>
            <pc:sldMk cId="754076603" sldId="268"/>
            <ac:grpSpMk id="30" creationId="{13D9BC31-B57D-4933-AD83-94F462D4C2F9}"/>
          </ac:grpSpMkLst>
        </pc:grpChg>
        <pc:picChg chg="add mod">
          <ac:chgData name="Lewis, Parker" userId="129e29b5-a633-4569-b4ce-06e546d69fe8" providerId="ADAL" clId="{9A3D5A70-91AB-4185-9E31-AFAD7C238CA8}" dt="2024-07-12T18:21:49.418" v="1213" actId="26606"/>
          <ac:picMkLst>
            <pc:docMk/>
            <pc:sldMk cId="754076603" sldId="268"/>
            <ac:picMk id="4" creationId="{30B804EE-283B-8B64-9FC0-DC4EB60C9BED}"/>
          </ac:picMkLst>
        </pc:picChg>
        <pc:picChg chg="del">
          <ac:chgData name="Lewis, Parker" userId="129e29b5-a633-4569-b4ce-06e546d69fe8" providerId="ADAL" clId="{9A3D5A70-91AB-4185-9E31-AFAD7C238CA8}" dt="2024-07-12T18:21:31.478" v="1206" actId="478"/>
          <ac:picMkLst>
            <pc:docMk/>
            <pc:sldMk cId="754076603" sldId="268"/>
            <ac:picMk id="5" creationId="{C5628BA8-B3F9-C373-ED56-808466F9D634}"/>
          </ac:picMkLst>
        </pc:picChg>
        <pc:picChg chg="del">
          <ac:chgData name="Lewis, Parker" userId="129e29b5-a633-4569-b4ce-06e546d69fe8" providerId="ADAL" clId="{9A3D5A70-91AB-4185-9E31-AFAD7C238CA8}" dt="2024-07-12T18:21:29.908" v="1205" actId="478"/>
          <ac:picMkLst>
            <pc:docMk/>
            <pc:sldMk cId="754076603" sldId="268"/>
            <ac:picMk id="7" creationId="{6D1AC32A-F85B-6DDB-C5C4-FB53E8CADBBF}"/>
          </ac:picMkLst>
        </pc:picChg>
        <pc:picChg chg="add mod">
          <ac:chgData name="Lewis, Parker" userId="129e29b5-a633-4569-b4ce-06e546d69fe8" providerId="ADAL" clId="{9A3D5A70-91AB-4185-9E31-AFAD7C238CA8}" dt="2024-07-12T18:21:49.418" v="1213" actId="26606"/>
          <ac:picMkLst>
            <pc:docMk/>
            <pc:sldMk cId="754076603" sldId="268"/>
            <ac:picMk id="8" creationId="{8CD97F2C-69C3-AE78-72BB-60DDC76A6FA4}"/>
          </ac:picMkLst>
        </pc:picChg>
      </pc:sldChg>
      <pc:sldChg chg="addSp delSp modSp add mod setBg delDesignElem">
        <pc:chgData name="Lewis, Parker" userId="129e29b5-a633-4569-b4ce-06e546d69fe8" providerId="ADAL" clId="{9A3D5A70-91AB-4185-9E31-AFAD7C238CA8}" dt="2024-07-12T18:22:50.300" v="1269" actId="26606"/>
        <pc:sldMkLst>
          <pc:docMk/>
          <pc:sldMk cId="531705231" sldId="269"/>
        </pc:sldMkLst>
        <pc:spChg chg="mod">
          <ac:chgData name="Lewis, Parker" userId="129e29b5-a633-4569-b4ce-06e546d69fe8" providerId="ADAL" clId="{9A3D5A70-91AB-4185-9E31-AFAD7C238CA8}" dt="2024-07-12T18:21:57.938" v="1221" actId="20577"/>
          <ac:spMkLst>
            <pc:docMk/>
            <pc:sldMk cId="531705231" sldId="269"/>
            <ac:spMk id="2" creationId="{8A0EAC77-D489-0A11-132C-A160CFD6176E}"/>
          </ac:spMkLst>
        </pc:spChg>
        <pc:spChg chg="mod">
          <ac:chgData name="Lewis, Parker" userId="129e29b5-a633-4569-b4ce-06e546d69fe8" providerId="ADAL" clId="{9A3D5A70-91AB-4185-9E31-AFAD7C238CA8}" dt="2024-07-12T18:22:30.042" v="1260" actId="20577"/>
          <ac:spMkLst>
            <pc:docMk/>
            <pc:sldMk cId="531705231" sldId="269"/>
            <ac:spMk id="11" creationId="{7449C8B1-0408-5D51-CBA5-AFCEBD8275C2}"/>
          </ac:spMkLst>
        </pc:spChg>
        <pc:spChg chg="add">
          <ac:chgData name="Lewis, Parker" userId="129e29b5-a633-4569-b4ce-06e546d69fe8" providerId="ADAL" clId="{9A3D5A70-91AB-4185-9E31-AFAD7C238CA8}" dt="2024-07-12T18:22:50.300" v="1269" actId="26606"/>
          <ac:spMkLst>
            <pc:docMk/>
            <pc:sldMk cId="531705231" sldId="269"/>
            <ac:spMk id="13" creationId="{2F9C493A-9F03-49B4-B3FB-19CE5AC115BE}"/>
          </ac:spMkLst>
        </pc:spChg>
        <pc:spChg chg="add">
          <ac:chgData name="Lewis, Parker" userId="129e29b5-a633-4569-b4ce-06e546d69fe8" providerId="ADAL" clId="{9A3D5A70-91AB-4185-9E31-AFAD7C238CA8}" dt="2024-07-12T18:22:50.300" v="1269" actId="26606"/>
          <ac:spMkLst>
            <pc:docMk/>
            <pc:sldMk cId="531705231" sldId="269"/>
            <ac:spMk id="15" creationId="{90A46C7D-C1BB-49B8-8D37-39742820E964}"/>
          </ac:spMkLst>
        </pc:spChg>
        <pc:spChg chg="del">
          <ac:chgData name="Lewis, Parker" userId="129e29b5-a633-4569-b4ce-06e546d69fe8" providerId="ADAL" clId="{9A3D5A70-91AB-4185-9E31-AFAD7C238CA8}" dt="2024-07-12T18:21:53.136" v="1215"/>
          <ac:spMkLst>
            <pc:docMk/>
            <pc:sldMk cId="531705231" sldId="269"/>
            <ac:spMk id="16" creationId="{2F9C493A-9F03-49B4-B3FB-19CE5AC115BE}"/>
          </ac:spMkLst>
        </pc:spChg>
        <pc:spChg chg="del">
          <ac:chgData name="Lewis, Parker" userId="129e29b5-a633-4569-b4ce-06e546d69fe8" providerId="ADAL" clId="{9A3D5A70-91AB-4185-9E31-AFAD7C238CA8}" dt="2024-07-12T18:21:53.136" v="1215"/>
          <ac:spMkLst>
            <pc:docMk/>
            <pc:sldMk cId="531705231" sldId="269"/>
            <ac:spMk id="18" creationId="{90A46C7D-C1BB-49B8-8D37-39742820E964}"/>
          </ac:spMkLst>
        </pc:spChg>
        <pc:spChg chg="add">
          <ac:chgData name="Lewis, Parker" userId="129e29b5-a633-4569-b4ce-06e546d69fe8" providerId="ADAL" clId="{9A3D5A70-91AB-4185-9E31-AFAD7C238CA8}" dt="2024-07-12T18:22:50.300" v="1269" actId="26606"/>
          <ac:spMkLst>
            <pc:docMk/>
            <pc:sldMk cId="531705231" sldId="269"/>
            <ac:spMk id="19" creationId="{55820E42-2F9D-41EF-B67F-522A133B3373}"/>
          </ac:spMkLst>
        </pc:spChg>
        <pc:spChg chg="del">
          <ac:chgData name="Lewis, Parker" userId="129e29b5-a633-4569-b4ce-06e546d69fe8" providerId="ADAL" clId="{9A3D5A70-91AB-4185-9E31-AFAD7C238CA8}" dt="2024-07-12T18:21:53.136" v="1215"/>
          <ac:spMkLst>
            <pc:docMk/>
            <pc:sldMk cId="531705231" sldId="269"/>
            <ac:spMk id="28" creationId="{55820E42-2F9D-41EF-B67F-522A133B3373}"/>
          </ac:spMkLst>
        </pc:spChg>
        <pc:grpChg chg="del">
          <ac:chgData name="Lewis, Parker" userId="129e29b5-a633-4569-b4ce-06e546d69fe8" providerId="ADAL" clId="{9A3D5A70-91AB-4185-9E31-AFAD7C238CA8}" dt="2024-07-12T18:21:53.136" v="1215"/>
          <ac:grpSpMkLst>
            <pc:docMk/>
            <pc:sldMk cId="531705231" sldId="269"/>
            <ac:grpSpMk id="14" creationId="{61BBAB6F-65E6-4E2B-B363-6AB27C84E0C1}"/>
          </ac:grpSpMkLst>
        </pc:grpChg>
        <pc:grpChg chg="del">
          <ac:chgData name="Lewis, Parker" userId="129e29b5-a633-4569-b4ce-06e546d69fe8" providerId="ADAL" clId="{9A3D5A70-91AB-4185-9E31-AFAD7C238CA8}" dt="2024-07-12T18:21:53.136" v="1215"/>
          <ac:grpSpMkLst>
            <pc:docMk/>
            <pc:sldMk cId="531705231" sldId="269"/>
            <ac:grpSpMk id="17" creationId="{13D9BC31-B57D-4933-AD83-94F462D4C2F9}"/>
          </ac:grpSpMkLst>
        </pc:grpChg>
        <pc:grpChg chg="add">
          <ac:chgData name="Lewis, Parker" userId="129e29b5-a633-4569-b4ce-06e546d69fe8" providerId="ADAL" clId="{9A3D5A70-91AB-4185-9E31-AFAD7C238CA8}" dt="2024-07-12T18:22:50.300" v="1269" actId="26606"/>
          <ac:grpSpMkLst>
            <pc:docMk/>
            <pc:sldMk cId="531705231" sldId="269"/>
            <ac:grpSpMk id="20" creationId="{61BBAB6F-65E6-4E2B-B363-6AB27C84E0C1}"/>
          </ac:grpSpMkLst>
        </pc:grpChg>
        <pc:grpChg chg="add">
          <ac:chgData name="Lewis, Parker" userId="129e29b5-a633-4569-b4ce-06e546d69fe8" providerId="ADAL" clId="{9A3D5A70-91AB-4185-9E31-AFAD7C238CA8}" dt="2024-07-12T18:22:50.300" v="1269" actId="26606"/>
          <ac:grpSpMkLst>
            <pc:docMk/>
            <pc:sldMk cId="531705231" sldId="269"/>
            <ac:grpSpMk id="30" creationId="{13D9BC31-B57D-4933-AD83-94F462D4C2F9}"/>
          </ac:grpSpMkLst>
        </pc:grpChg>
        <pc:picChg chg="add mod">
          <ac:chgData name="Lewis, Parker" userId="129e29b5-a633-4569-b4ce-06e546d69fe8" providerId="ADAL" clId="{9A3D5A70-91AB-4185-9E31-AFAD7C238CA8}" dt="2024-07-12T18:22:50.300" v="1269" actId="26606"/>
          <ac:picMkLst>
            <pc:docMk/>
            <pc:sldMk cId="531705231" sldId="269"/>
            <ac:picMk id="4" creationId="{C3DA90D1-F9AA-9B6B-08D1-7DA2E8CBC121}"/>
          </ac:picMkLst>
        </pc:picChg>
        <pc:picChg chg="del">
          <ac:chgData name="Lewis, Parker" userId="129e29b5-a633-4569-b4ce-06e546d69fe8" providerId="ADAL" clId="{9A3D5A70-91AB-4185-9E31-AFAD7C238CA8}" dt="2024-07-12T18:22:34.253" v="1262" actId="478"/>
          <ac:picMkLst>
            <pc:docMk/>
            <pc:sldMk cId="531705231" sldId="269"/>
            <ac:picMk id="5" creationId="{C5628BA8-B3F9-C373-ED56-808466F9D634}"/>
          </ac:picMkLst>
        </pc:picChg>
        <pc:picChg chg="del">
          <ac:chgData name="Lewis, Parker" userId="129e29b5-a633-4569-b4ce-06e546d69fe8" providerId="ADAL" clId="{9A3D5A70-91AB-4185-9E31-AFAD7C238CA8}" dt="2024-07-12T18:22:33.138" v="1261" actId="478"/>
          <ac:picMkLst>
            <pc:docMk/>
            <pc:sldMk cId="531705231" sldId="269"/>
            <ac:picMk id="7" creationId="{6D1AC32A-F85B-6DDB-C5C4-FB53E8CADBBF}"/>
          </ac:picMkLst>
        </pc:picChg>
        <pc:picChg chg="add mod">
          <ac:chgData name="Lewis, Parker" userId="129e29b5-a633-4569-b4ce-06e546d69fe8" providerId="ADAL" clId="{9A3D5A70-91AB-4185-9E31-AFAD7C238CA8}" dt="2024-07-12T18:22:50.300" v="1269" actId="26606"/>
          <ac:picMkLst>
            <pc:docMk/>
            <pc:sldMk cId="531705231" sldId="269"/>
            <ac:picMk id="8" creationId="{EB353310-DF7F-5C7D-F06A-C48581669DE4}"/>
          </ac:picMkLst>
        </pc:picChg>
      </pc:sldChg>
      <pc:sldChg chg="addSp delSp modSp add mod setBg delDesignElem">
        <pc:chgData name="Lewis, Parker" userId="129e29b5-a633-4569-b4ce-06e546d69fe8" providerId="ADAL" clId="{9A3D5A70-91AB-4185-9E31-AFAD7C238CA8}" dt="2024-07-12T18:23:51.602" v="1322" actId="26606"/>
        <pc:sldMkLst>
          <pc:docMk/>
          <pc:sldMk cId="3195289556" sldId="270"/>
        </pc:sldMkLst>
        <pc:spChg chg="mod">
          <ac:chgData name="Lewis, Parker" userId="129e29b5-a633-4569-b4ce-06e546d69fe8" providerId="ADAL" clId="{9A3D5A70-91AB-4185-9E31-AFAD7C238CA8}" dt="2024-07-12T18:23:02.747" v="1277" actId="20577"/>
          <ac:spMkLst>
            <pc:docMk/>
            <pc:sldMk cId="3195289556" sldId="270"/>
            <ac:spMk id="2" creationId="{8A0EAC77-D489-0A11-132C-A160CFD6176E}"/>
          </ac:spMkLst>
        </pc:spChg>
        <pc:spChg chg="mod">
          <ac:chgData name="Lewis, Parker" userId="129e29b5-a633-4569-b4ce-06e546d69fe8" providerId="ADAL" clId="{9A3D5A70-91AB-4185-9E31-AFAD7C238CA8}" dt="2024-07-12T18:23:27.108" v="1313" actId="20577"/>
          <ac:spMkLst>
            <pc:docMk/>
            <pc:sldMk cId="3195289556" sldId="270"/>
            <ac:spMk id="11" creationId="{7449C8B1-0408-5D51-CBA5-AFCEBD8275C2}"/>
          </ac:spMkLst>
        </pc:spChg>
        <pc:spChg chg="add">
          <ac:chgData name="Lewis, Parker" userId="129e29b5-a633-4569-b4ce-06e546d69fe8" providerId="ADAL" clId="{9A3D5A70-91AB-4185-9E31-AFAD7C238CA8}" dt="2024-07-12T18:23:51.602" v="1322" actId="26606"/>
          <ac:spMkLst>
            <pc:docMk/>
            <pc:sldMk cId="3195289556" sldId="270"/>
            <ac:spMk id="13" creationId="{2F9C493A-9F03-49B4-B3FB-19CE5AC115BE}"/>
          </ac:spMkLst>
        </pc:spChg>
        <pc:spChg chg="add">
          <ac:chgData name="Lewis, Parker" userId="129e29b5-a633-4569-b4ce-06e546d69fe8" providerId="ADAL" clId="{9A3D5A70-91AB-4185-9E31-AFAD7C238CA8}" dt="2024-07-12T18:23:51.602" v="1322" actId="26606"/>
          <ac:spMkLst>
            <pc:docMk/>
            <pc:sldMk cId="3195289556" sldId="270"/>
            <ac:spMk id="15" creationId="{90A46C7D-C1BB-49B8-8D37-39742820E964}"/>
          </ac:spMkLst>
        </pc:spChg>
        <pc:spChg chg="del">
          <ac:chgData name="Lewis, Parker" userId="129e29b5-a633-4569-b4ce-06e546d69fe8" providerId="ADAL" clId="{9A3D5A70-91AB-4185-9E31-AFAD7C238CA8}" dt="2024-07-12T18:22:58.115" v="1271"/>
          <ac:spMkLst>
            <pc:docMk/>
            <pc:sldMk cId="3195289556" sldId="270"/>
            <ac:spMk id="16" creationId="{2F9C493A-9F03-49B4-B3FB-19CE5AC115BE}"/>
          </ac:spMkLst>
        </pc:spChg>
        <pc:spChg chg="del">
          <ac:chgData name="Lewis, Parker" userId="129e29b5-a633-4569-b4ce-06e546d69fe8" providerId="ADAL" clId="{9A3D5A70-91AB-4185-9E31-AFAD7C238CA8}" dt="2024-07-12T18:22:58.115" v="1271"/>
          <ac:spMkLst>
            <pc:docMk/>
            <pc:sldMk cId="3195289556" sldId="270"/>
            <ac:spMk id="18" creationId="{90A46C7D-C1BB-49B8-8D37-39742820E964}"/>
          </ac:spMkLst>
        </pc:spChg>
        <pc:spChg chg="add">
          <ac:chgData name="Lewis, Parker" userId="129e29b5-a633-4569-b4ce-06e546d69fe8" providerId="ADAL" clId="{9A3D5A70-91AB-4185-9E31-AFAD7C238CA8}" dt="2024-07-12T18:23:51.602" v="1322" actId="26606"/>
          <ac:spMkLst>
            <pc:docMk/>
            <pc:sldMk cId="3195289556" sldId="270"/>
            <ac:spMk id="19" creationId="{55820E42-2F9D-41EF-B67F-522A133B3373}"/>
          </ac:spMkLst>
        </pc:spChg>
        <pc:spChg chg="del">
          <ac:chgData name="Lewis, Parker" userId="129e29b5-a633-4569-b4ce-06e546d69fe8" providerId="ADAL" clId="{9A3D5A70-91AB-4185-9E31-AFAD7C238CA8}" dt="2024-07-12T18:22:58.115" v="1271"/>
          <ac:spMkLst>
            <pc:docMk/>
            <pc:sldMk cId="3195289556" sldId="270"/>
            <ac:spMk id="28" creationId="{55820E42-2F9D-41EF-B67F-522A133B3373}"/>
          </ac:spMkLst>
        </pc:spChg>
        <pc:grpChg chg="del">
          <ac:chgData name="Lewis, Parker" userId="129e29b5-a633-4569-b4ce-06e546d69fe8" providerId="ADAL" clId="{9A3D5A70-91AB-4185-9E31-AFAD7C238CA8}" dt="2024-07-12T18:22:58.115" v="1271"/>
          <ac:grpSpMkLst>
            <pc:docMk/>
            <pc:sldMk cId="3195289556" sldId="270"/>
            <ac:grpSpMk id="14" creationId="{61BBAB6F-65E6-4E2B-B363-6AB27C84E0C1}"/>
          </ac:grpSpMkLst>
        </pc:grpChg>
        <pc:grpChg chg="del">
          <ac:chgData name="Lewis, Parker" userId="129e29b5-a633-4569-b4ce-06e546d69fe8" providerId="ADAL" clId="{9A3D5A70-91AB-4185-9E31-AFAD7C238CA8}" dt="2024-07-12T18:22:58.115" v="1271"/>
          <ac:grpSpMkLst>
            <pc:docMk/>
            <pc:sldMk cId="3195289556" sldId="270"/>
            <ac:grpSpMk id="17" creationId="{13D9BC31-B57D-4933-AD83-94F462D4C2F9}"/>
          </ac:grpSpMkLst>
        </pc:grpChg>
        <pc:grpChg chg="add">
          <ac:chgData name="Lewis, Parker" userId="129e29b5-a633-4569-b4ce-06e546d69fe8" providerId="ADAL" clId="{9A3D5A70-91AB-4185-9E31-AFAD7C238CA8}" dt="2024-07-12T18:23:51.602" v="1322" actId="26606"/>
          <ac:grpSpMkLst>
            <pc:docMk/>
            <pc:sldMk cId="3195289556" sldId="270"/>
            <ac:grpSpMk id="20" creationId="{61BBAB6F-65E6-4E2B-B363-6AB27C84E0C1}"/>
          </ac:grpSpMkLst>
        </pc:grpChg>
        <pc:grpChg chg="add">
          <ac:chgData name="Lewis, Parker" userId="129e29b5-a633-4569-b4ce-06e546d69fe8" providerId="ADAL" clId="{9A3D5A70-91AB-4185-9E31-AFAD7C238CA8}" dt="2024-07-12T18:23:51.602" v="1322" actId="26606"/>
          <ac:grpSpMkLst>
            <pc:docMk/>
            <pc:sldMk cId="3195289556" sldId="270"/>
            <ac:grpSpMk id="30" creationId="{13D9BC31-B57D-4933-AD83-94F462D4C2F9}"/>
          </ac:grpSpMkLst>
        </pc:grpChg>
        <pc:picChg chg="add mod">
          <ac:chgData name="Lewis, Parker" userId="129e29b5-a633-4569-b4ce-06e546d69fe8" providerId="ADAL" clId="{9A3D5A70-91AB-4185-9E31-AFAD7C238CA8}" dt="2024-07-12T18:23:51.602" v="1322" actId="26606"/>
          <ac:picMkLst>
            <pc:docMk/>
            <pc:sldMk cId="3195289556" sldId="270"/>
            <ac:picMk id="4" creationId="{FC64CAD4-A7BC-DD49-9C0C-D24FED3FF8C1}"/>
          </ac:picMkLst>
        </pc:picChg>
        <pc:picChg chg="del">
          <ac:chgData name="Lewis, Parker" userId="129e29b5-a633-4569-b4ce-06e546d69fe8" providerId="ADAL" clId="{9A3D5A70-91AB-4185-9E31-AFAD7C238CA8}" dt="2024-07-12T18:23:31.009" v="1315" actId="478"/>
          <ac:picMkLst>
            <pc:docMk/>
            <pc:sldMk cId="3195289556" sldId="270"/>
            <ac:picMk id="5" creationId="{C5628BA8-B3F9-C373-ED56-808466F9D634}"/>
          </ac:picMkLst>
        </pc:picChg>
        <pc:picChg chg="del">
          <ac:chgData name="Lewis, Parker" userId="129e29b5-a633-4569-b4ce-06e546d69fe8" providerId="ADAL" clId="{9A3D5A70-91AB-4185-9E31-AFAD7C238CA8}" dt="2024-07-12T18:23:29.558" v="1314" actId="478"/>
          <ac:picMkLst>
            <pc:docMk/>
            <pc:sldMk cId="3195289556" sldId="270"/>
            <ac:picMk id="7" creationId="{6D1AC32A-F85B-6DDB-C5C4-FB53E8CADBBF}"/>
          </ac:picMkLst>
        </pc:picChg>
        <pc:picChg chg="add mod">
          <ac:chgData name="Lewis, Parker" userId="129e29b5-a633-4569-b4ce-06e546d69fe8" providerId="ADAL" clId="{9A3D5A70-91AB-4185-9E31-AFAD7C238CA8}" dt="2024-07-12T18:23:51.602" v="1322" actId="26606"/>
          <ac:picMkLst>
            <pc:docMk/>
            <pc:sldMk cId="3195289556" sldId="270"/>
            <ac:picMk id="8" creationId="{90D9B90B-723B-7BDD-0C28-B49F23276F3B}"/>
          </ac:picMkLst>
        </pc:picChg>
      </pc:sldChg>
      <pc:sldChg chg="addSp delSp modSp add mod setBg delDesignElem">
        <pc:chgData name="Lewis, Parker" userId="129e29b5-a633-4569-b4ce-06e546d69fe8" providerId="ADAL" clId="{9A3D5A70-91AB-4185-9E31-AFAD7C238CA8}" dt="2024-07-12T18:25:12.273" v="1371" actId="26606"/>
        <pc:sldMkLst>
          <pc:docMk/>
          <pc:sldMk cId="2702849054" sldId="271"/>
        </pc:sldMkLst>
        <pc:spChg chg="mod">
          <ac:chgData name="Lewis, Parker" userId="129e29b5-a633-4569-b4ce-06e546d69fe8" providerId="ADAL" clId="{9A3D5A70-91AB-4185-9E31-AFAD7C238CA8}" dt="2024-07-12T18:25:12.273" v="1371" actId="26606"/>
          <ac:spMkLst>
            <pc:docMk/>
            <pc:sldMk cId="2702849054" sldId="271"/>
            <ac:spMk id="2" creationId="{8A0EAC77-D489-0A11-132C-A160CFD6176E}"/>
          </ac:spMkLst>
        </pc:spChg>
        <pc:spChg chg="mod">
          <ac:chgData name="Lewis, Parker" userId="129e29b5-a633-4569-b4ce-06e546d69fe8" providerId="ADAL" clId="{9A3D5A70-91AB-4185-9E31-AFAD7C238CA8}" dt="2024-07-12T18:25:12.273" v="1371" actId="26606"/>
          <ac:spMkLst>
            <pc:docMk/>
            <pc:sldMk cId="2702849054" sldId="271"/>
            <ac:spMk id="11" creationId="{7449C8B1-0408-5D51-CBA5-AFCEBD8275C2}"/>
          </ac:spMkLst>
        </pc:spChg>
        <pc:spChg chg="add">
          <ac:chgData name="Lewis, Parker" userId="129e29b5-a633-4569-b4ce-06e546d69fe8" providerId="ADAL" clId="{9A3D5A70-91AB-4185-9E31-AFAD7C238CA8}" dt="2024-07-12T18:25:12.273" v="1371" actId="26606"/>
          <ac:spMkLst>
            <pc:docMk/>
            <pc:sldMk cId="2702849054" sldId="271"/>
            <ac:spMk id="13" creationId="{F420BC5C-C418-4843-B04B-6918968D0982}"/>
          </ac:spMkLst>
        </pc:spChg>
        <pc:spChg chg="add">
          <ac:chgData name="Lewis, Parker" userId="129e29b5-a633-4569-b4ce-06e546d69fe8" providerId="ADAL" clId="{9A3D5A70-91AB-4185-9E31-AFAD7C238CA8}" dt="2024-07-12T18:25:12.273" v="1371" actId="26606"/>
          <ac:spMkLst>
            <pc:docMk/>
            <pc:sldMk cId="2702849054" sldId="271"/>
            <ac:spMk id="15" creationId="{13E5F285-BD95-4989-B20B-77899015947C}"/>
          </ac:spMkLst>
        </pc:spChg>
        <pc:spChg chg="del">
          <ac:chgData name="Lewis, Parker" userId="129e29b5-a633-4569-b4ce-06e546d69fe8" providerId="ADAL" clId="{9A3D5A70-91AB-4185-9E31-AFAD7C238CA8}" dt="2024-07-12T18:23:58.309" v="1324"/>
          <ac:spMkLst>
            <pc:docMk/>
            <pc:sldMk cId="2702849054" sldId="271"/>
            <ac:spMk id="16" creationId="{2F9C493A-9F03-49B4-B3FB-19CE5AC115BE}"/>
          </ac:spMkLst>
        </pc:spChg>
        <pc:spChg chg="del">
          <ac:chgData name="Lewis, Parker" userId="129e29b5-a633-4569-b4ce-06e546d69fe8" providerId="ADAL" clId="{9A3D5A70-91AB-4185-9E31-AFAD7C238CA8}" dt="2024-07-12T18:23:58.309" v="1324"/>
          <ac:spMkLst>
            <pc:docMk/>
            <pc:sldMk cId="2702849054" sldId="271"/>
            <ac:spMk id="18" creationId="{90A46C7D-C1BB-49B8-8D37-39742820E964}"/>
          </ac:spMkLst>
        </pc:spChg>
        <pc:spChg chg="add">
          <ac:chgData name="Lewis, Parker" userId="129e29b5-a633-4569-b4ce-06e546d69fe8" providerId="ADAL" clId="{9A3D5A70-91AB-4185-9E31-AFAD7C238CA8}" dt="2024-07-12T18:25:12.273" v="1371" actId="26606"/>
          <ac:spMkLst>
            <pc:docMk/>
            <pc:sldMk cId="2702849054" sldId="271"/>
            <ac:spMk id="19" creationId="{6B6061A8-D267-4967-AF47-C3CC45138582}"/>
          </ac:spMkLst>
        </pc:spChg>
        <pc:spChg chg="del">
          <ac:chgData name="Lewis, Parker" userId="129e29b5-a633-4569-b4ce-06e546d69fe8" providerId="ADAL" clId="{9A3D5A70-91AB-4185-9E31-AFAD7C238CA8}" dt="2024-07-12T18:23:58.309" v="1324"/>
          <ac:spMkLst>
            <pc:docMk/>
            <pc:sldMk cId="2702849054" sldId="271"/>
            <ac:spMk id="28" creationId="{55820E42-2F9D-41EF-B67F-522A133B3373}"/>
          </ac:spMkLst>
        </pc:spChg>
        <pc:grpChg chg="del">
          <ac:chgData name="Lewis, Parker" userId="129e29b5-a633-4569-b4ce-06e546d69fe8" providerId="ADAL" clId="{9A3D5A70-91AB-4185-9E31-AFAD7C238CA8}" dt="2024-07-12T18:23:58.309" v="1324"/>
          <ac:grpSpMkLst>
            <pc:docMk/>
            <pc:sldMk cId="2702849054" sldId="271"/>
            <ac:grpSpMk id="14" creationId="{61BBAB6F-65E6-4E2B-B363-6AB27C84E0C1}"/>
          </ac:grpSpMkLst>
        </pc:grpChg>
        <pc:grpChg chg="del">
          <ac:chgData name="Lewis, Parker" userId="129e29b5-a633-4569-b4ce-06e546d69fe8" providerId="ADAL" clId="{9A3D5A70-91AB-4185-9E31-AFAD7C238CA8}" dt="2024-07-12T18:23:58.309" v="1324"/>
          <ac:grpSpMkLst>
            <pc:docMk/>
            <pc:sldMk cId="2702849054" sldId="271"/>
            <ac:grpSpMk id="17" creationId="{13D9BC31-B57D-4933-AD83-94F462D4C2F9}"/>
          </ac:grpSpMkLst>
        </pc:grpChg>
        <pc:grpChg chg="add">
          <ac:chgData name="Lewis, Parker" userId="129e29b5-a633-4569-b4ce-06e546d69fe8" providerId="ADAL" clId="{9A3D5A70-91AB-4185-9E31-AFAD7C238CA8}" dt="2024-07-12T18:25:12.273" v="1371" actId="26606"/>
          <ac:grpSpMkLst>
            <pc:docMk/>
            <pc:sldMk cId="2702849054" sldId="271"/>
            <ac:grpSpMk id="20" creationId="{6C02F4BE-6538-4CAD-B506-5FEB41D378BC}"/>
          </ac:grpSpMkLst>
        </pc:grpChg>
        <pc:grpChg chg="add">
          <ac:chgData name="Lewis, Parker" userId="129e29b5-a633-4569-b4ce-06e546d69fe8" providerId="ADAL" clId="{9A3D5A70-91AB-4185-9E31-AFAD7C238CA8}" dt="2024-07-12T18:25:12.273" v="1371" actId="26606"/>
          <ac:grpSpMkLst>
            <pc:docMk/>
            <pc:sldMk cId="2702849054" sldId="271"/>
            <ac:grpSpMk id="30" creationId="{12DB770A-658D-4212-9BF2-236070D5D7A4}"/>
          </ac:grpSpMkLst>
        </pc:grpChg>
        <pc:picChg chg="add mod">
          <ac:chgData name="Lewis, Parker" userId="129e29b5-a633-4569-b4ce-06e546d69fe8" providerId="ADAL" clId="{9A3D5A70-91AB-4185-9E31-AFAD7C238CA8}" dt="2024-07-12T18:25:12.273" v="1371" actId="26606"/>
          <ac:picMkLst>
            <pc:docMk/>
            <pc:sldMk cId="2702849054" sldId="271"/>
            <ac:picMk id="4" creationId="{ECCACA65-0BB4-3B93-979D-08385105E14C}"/>
          </ac:picMkLst>
        </pc:picChg>
        <pc:picChg chg="del">
          <ac:chgData name="Lewis, Parker" userId="129e29b5-a633-4569-b4ce-06e546d69fe8" providerId="ADAL" clId="{9A3D5A70-91AB-4185-9E31-AFAD7C238CA8}" dt="2024-07-12T18:24:36.276" v="1364" actId="478"/>
          <ac:picMkLst>
            <pc:docMk/>
            <pc:sldMk cId="2702849054" sldId="271"/>
            <ac:picMk id="5" creationId="{C5628BA8-B3F9-C373-ED56-808466F9D634}"/>
          </ac:picMkLst>
        </pc:picChg>
        <pc:picChg chg="del">
          <ac:chgData name="Lewis, Parker" userId="129e29b5-a633-4569-b4ce-06e546d69fe8" providerId="ADAL" clId="{9A3D5A70-91AB-4185-9E31-AFAD7C238CA8}" dt="2024-07-12T18:24:35.228" v="1363" actId="478"/>
          <ac:picMkLst>
            <pc:docMk/>
            <pc:sldMk cId="2702849054" sldId="271"/>
            <ac:picMk id="7" creationId="{6D1AC32A-F85B-6DDB-C5C4-FB53E8CADBBF}"/>
          </ac:picMkLst>
        </pc:picChg>
        <pc:picChg chg="add mod">
          <ac:chgData name="Lewis, Parker" userId="129e29b5-a633-4569-b4ce-06e546d69fe8" providerId="ADAL" clId="{9A3D5A70-91AB-4185-9E31-AFAD7C238CA8}" dt="2024-07-12T18:25:12.273" v="1371" actId="26606"/>
          <ac:picMkLst>
            <pc:docMk/>
            <pc:sldMk cId="2702849054" sldId="271"/>
            <ac:picMk id="8" creationId="{28CFB9BC-6E75-E1AE-54F6-79CC8DB320B8}"/>
          </ac:picMkLst>
        </pc:picChg>
      </pc:sldChg>
      <pc:sldChg chg="addSp delSp modSp add mod setBg delDesignElem">
        <pc:chgData name="Lewis, Parker" userId="129e29b5-a633-4569-b4ce-06e546d69fe8" providerId="ADAL" clId="{9A3D5A70-91AB-4185-9E31-AFAD7C238CA8}" dt="2024-07-12T18:26:26.827" v="1416" actId="26606"/>
        <pc:sldMkLst>
          <pc:docMk/>
          <pc:sldMk cId="4102106097" sldId="272"/>
        </pc:sldMkLst>
        <pc:spChg chg="mod">
          <ac:chgData name="Lewis, Parker" userId="129e29b5-a633-4569-b4ce-06e546d69fe8" providerId="ADAL" clId="{9A3D5A70-91AB-4185-9E31-AFAD7C238CA8}" dt="2024-07-12T18:26:26.827" v="1416" actId="26606"/>
          <ac:spMkLst>
            <pc:docMk/>
            <pc:sldMk cId="4102106097" sldId="272"/>
            <ac:spMk id="2" creationId="{8A0EAC77-D489-0A11-132C-A160CFD6176E}"/>
          </ac:spMkLst>
        </pc:spChg>
        <pc:spChg chg="mod">
          <ac:chgData name="Lewis, Parker" userId="129e29b5-a633-4569-b4ce-06e546d69fe8" providerId="ADAL" clId="{9A3D5A70-91AB-4185-9E31-AFAD7C238CA8}" dt="2024-07-12T18:26:26.827" v="1416" actId="26606"/>
          <ac:spMkLst>
            <pc:docMk/>
            <pc:sldMk cId="4102106097" sldId="272"/>
            <ac:spMk id="11" creationId="{7449C8B1-0408-5D51-CBA5-AFCEBD8275C2}"/>
          </ac:spMkLst>
        </pc:spChg>
        <pc:spChg chg="add">
          <ac:chgData name="Lewis, Parker" userId="129e29b5-a633-4569-b4ce-06e546d69fe8" providerId="ADAL" clId="{9A3D5A70-91AB-4185-9E31-AFAD7C238CA8}" dt="2024-07-12T18:26:26.827" v="1416" actId="26606"/>
          <ac:spMkLst>
            <pc:docMk/>
            <pc:sldMk cId="4102106097" sldId="272"/>
            <ac:spMk id="13" creationId="{F420BC5C-C418-4843-B04B-6918968D0982}"/>
          </ac:spMkLst>
        </pc:spChg>
        <pc:spChg chg="add">
          <ac:chgData name="Lewis, Parker" userId="129e29b5-a633-4569-b4ce-06e546d69fe8" providerId="ADAL" clId="{9A3D5A70-91AB-4185-9E31-AFAD7C238CA8}" dt="2024-07-12T18:26:26.827" v="1416" actId="26606"/>
          <ac:spMkLst>
            <pc:docMk/>
            <pc:sldMk cId="4102106097" sldId="272"/>
            <ac:spMk id="15" creationId="{13E5F285-BD95-4989-B20B-77899015947C}"/>
          </ac:spMkLst>
        </pc:spChg>
        <pc:spChg chg="del">
          <ac:chgData name="Lewis, Parker" userId="129e29b5-a633-4569-b4ce-06e546d69fe8" providerId="ADAL" clId="{9A3D5A70-91AB-4185-9E31-AFAD7C238CA8}" dt="2024-07-12T18:25:44.963" v="1373"/>
          <ac:spMkLst>
            <pc:docMk/>
            <pc:sldMk cId="4102106097" sldId="272"/>
            <ac:spMk id="16" creationId="{2F9C493A-9F03-49B4-B3FB-19CE5AC115BE}"/>
          </ac:spMkLst>
        </pc:spChg>
        <pc:spChg chg="del">
          <ac:chgData name="Lewis, Parker" userId="129e29b5-a633-4569-b4ce-06e546d69fe8" providerId="ADAL" clId="{9A3D5A70-91AB-4185-9E31-AFAD7C238CA8}" dt="2024-07-12T18:25:44.963" v="1373"/>
          <ac:spMkLst>
            <pc:docMk/>
            <pc:sldMk cId="4102106097" sldId="272"/>
            <ac:spMk id="18" creationId="{90A46C7D-C1BB-49B8-8D37-39742820E964}"/>
          </ac:spMkLst>
        </pc:spChg>
        <pc:spChg chg="add">
          <ac:chgData name="Lewis, Parker" userId="129e29b5-a633-4569-b4ce-06e546d69fe8" providerId="ADAL" clId="{9A3D5A70-91AB-4185-9E31-AFAD7C238CA8}" dt="2024-07-12T18:26:26.827" v="1416" actId="26606"/>
          <ac:spMkLst>
            <pc:docMk/>
            <pc:sldMk cId="4102106097" sldId="272"/>
            <ac:spMk id="19" creationId="{6B6061A8-D267-4967-AF47-C3CC45138582}"/>
          </ac:spMkLst>
        </pc:spChg>
        <pc:spChg chg="del">
          <ac:chgData name="Lewis, Parker" userId="129e29b5-a633-4569-b4ce-06e546d69fe8" providerId="ADAL" clId="{9A3D5A70-91AB-4185-9E31-AFAD7C238CA8}" dt="2024-07-12T18:25:44.963" v="1373"/>
          <ac:spMkLst>
            <pc:docMk/>
            <pc:sldMk cId="4102106097" sldId="272"/>
            <ac:spMk id="28" creationId="{55820E42-2F9D-41EF-B67F-522A133B3373}"/>
          </ac:spMkLst>
        </pc:spChg>
        <pc:grpChg chg="del">
          <ac:chgData name="Lewis, Parker" userId="129e29b5-a633-4569-b4ce-06e546d69fe8" providerId="ADAL" clId="{9A3D5A70-91AB-4185-9E31-AFAD7C238CA8}" dt="2024-07-12T18:25:44.963" v="1373"/>
          <ac:grpSpMkLst>
            <pc:docMk/>
            <pc:sldMk cId="4102106097" sldId="272"/>
            <ac:grpSpMk id="14" creationId="{61BBAB6F-65E6-4E2B-B363-6AB27C84E0C1}"/>
          </ac:grpSpMkLst>
        </pc:grpChg>
        <pc:grpChg chg="del">
          <ac:chgData name="Lewis, Parker" userId="129e29b5-a633-4569-b4ce-06e546d69fe8" providerId="ADAL" clId="{9A3D5A70-91AB-4185-9E31-AFAD7C238CA8}" dt="2024-07-12T18:25:44.963" v="1373"/>
          <ac:grpSpMkLst>
            <pc:docMk/>
            <pc:sldMk cId="4102106097" sldId="272"/>
            <ac:grpSpMk id="17" creationId="{13D9BC31-B57D-4933-AD83-94F462D4C2F9}"/>
          </ac:grpSpMkLst>
        </pc:grpChg>
        <pc:grpChg chg="add">
          <ac:chgData name="Lewis, Parker" userId="129e29b5-a633-4569-b4ce-06e546d69fe8" providerId="ADAL" clId="{9A3D5A70-91AB-4185-9E31-AFAD7C238CA8}" dt="2024-07-12T18:26:26.827" v="1416" actId="26606"/>
          <ac:grpSpMkLst>
            <pc:docMk/>
            <pc:sldMk cId="4102106097" sldId="272"/>
            <ac:grpSpMk id="20" creationId="{6C02F4BE-6538-4CAD-B506-5FEB41D378BC}"/>
          </ac:grpSpMkLst>
        </pc:grpChg>
        <pc:grpChg chg="add">
          <ac:chgData name="Lewis, Parker" userId="129e29b5-a633-4569-b4ce-06e546d69fe8" providerId="ADAL" clId="{9A3D5A70-91AB-4185-9E31-AFAD7C238CA8}" dt="2024-07-12T18:26:26.827" v="1416" actId="26606"/>
          <ac:grpSpMkLst>
            <pc:docMk/>
            <pc:sldMk cId="4102106097" sldId="272"/>
            <ac:grpSpMk id="30" creationId="{12DB770A-658D-4212-9BF2-236070D5D7A4}"/>
          </ac:grpSpMkLst>
        </pc:grpChg>
        <pc:picChg chg="add mod">
          <ac:chgData name="Lewis, Parker" userId="129e29b5-a633-4569-b4ce-06e546d69fe8" providerId="ADAL" clId="{9A3D5A70-91AB-4185-9E31-AFAD7C238CA8}" dt="2024-07-12T18:26:26.827" v="1416" actId="26606"/>
          <ac:picMkLst>
            <pc:docMk/>
            <pc:sldMk cId="4102106097" sldId="272"/>
            <ac:picMk id="4" creationId="{435C61E2-F4DA-35B0-31A2-3D16F56150E5}"/>
          </ac:picMkLst>
        </pc:picChg>
        <pc:picChg chg="del">
          <ac:chgData name="Lewis, Parker" userId="129e29b5-a633-4569-b4ce-06e546d69fe8" providerId="ADAL" clId="{9A3D5A70-91AB-4185-9E31-AFAD7C238CA8}" dt="2024-07-12T18:26:13.799" v="1409" actId="478"/>
          <ac:picMkLst>
            <pc:docMk/>
            <pc:sldMk cId="4102106097" sldId="272"/>
            <ac:picMk id="5" creationId="{C5628BA8-B3F9-C373-ED56-808466F9D634}"/>
          </ac:picMkLst>
        </pc:picChg>
        <pc:picChg chg="del">
          <ac:chgData name="Lewis, Parker" userId="129e29b5-a633-4569-b4ce-06e546d69fe8" providerId="ADAL" clId="{9A3D5A70-91AB-4185-9E31-AFAD7C238CA8}" dt="2024-07-12T18:26:12.809" v="1408" actId="478"/>
          <ac:picMkLst>
            <pc:docMk/>
            <pc:sldMk cId="4102106097" sldId="272"/>
            <ac:picMk id="7" creationId="{6D1AC32A-F85B-6DDB-C5C4-FB53E8CADBBF}"/>
          </ac:picMkLst>
        </pc:picChg>
        <pc:picChg chg="add mod">
          <ac:chgData name="Lewis, Parker" userId="129e29b5-a633-4569-b4ce-06e546d69fe8" providerId="ADAL" clId="{9A3D5A70-91AB-4185-9E31-AFAD7C238CA8}" dt="2024-07-12T18:26:26.827" v="1416" actId="26606"/>
          <ac:picMkLst>
            <pc:docMk/>
            <pc:sldMk cId="4102106097" sldId="272"/>
            <ac:picMk id="8" creationId="{2FE5C609-5D4F-6B2C-C437-B1CD4FAF824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938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982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023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736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754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143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9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170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3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733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405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2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76630-329B-8353-A98A-EAFCBC99F0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303" r="883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CC06D8-291B-77BD-47DD-29C14C351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Tower Slope Update: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R_function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multiple trials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FD036-9DF2-931F-8377-81FA4A9BF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Parker Lewis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58409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EAC77-D489-0A11-132C-A160CFD6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8; m = 8.5 % shift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1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449C8B1-0408-5D51-CBA5-AFCEBD827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717" y="2796427"/>
                <a:ext cx="5566263" cy="3274503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0.01694</m:t>
                    </m:r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</a:rPr>
                  <a:t> = 0.007576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=1.09</m:t>
                    </m:r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449C8B1-0408-5D51-CBA5-AFCEBD827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717" y="2796427"/>
                <a:ext cx="5566263" cy="3274503"/>
              </a:xfrm>
              <a:blipFill>
                <a:blip r:embed="rId2"/>
                <a:stretch>
                  <a:fillRect l="-986" t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EDFFB8A5-FD45-3F93-4C3B-B76EAA9D1E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4012"/>
          <a:stretch/>
        </p:blipFill>
        <p:spPr>
          <a:xfrm>
            <a:off x="6546277" y="-11152"/>
            <a:ext cx="5645723" cy="3434576"/>
          </a:xfrm>
          <a:prstGeom prst="rect">
            <a:avLst/>
          </a:prstGeom>
        </p:spPr>
      </p:pic>
      <p:pic>
        <p:nvPicPr>
          <p:cNvPr id="8" name="Picture 7" descr="A graph of a function&#10;&#10;Description automatically generated">
            <a:extLst>
              <a:ext uri="{FF2B5EF4-FFF2-40B4-BE49-F238E27FC236}">
                <a16:creationId xmlns:a16="http://schemas.microsoft.com/office/drawing/2014/main" id="{EF7B241A-D4C0-B7AC-0F80-4639AF59FF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4012"/>
          <a:stretch/>
        </p:blipFill>
        <p:spPr>
          <a:xfrm>
            <a:off x="6546277" y="3423424"/>
            <a:ext cx="5645723" cy="3434576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4490" y="5522244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4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61271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EAC77-D489-0A11-132C-A160CFD6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9; m = 9.5 % shift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1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449C8B1-0408-5D51-CBA5-AFCEBD827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717" y="2796427"/>
                <a:ext cx="5566263" cy="3274503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0.01633</m:t>
                    </m:r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</a:rPr>
                  <a:t> = 0.007303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=1.099</m:t>
                    </m:r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449C8B1-0408-5D51-CBA5-AFCEBD827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717" y="2796427"/>
                <a:ext cx="5566263" cy="3274503"/>
              </a:xfrm>
              <a:blipFill>
                <a:blip r:embed="rId2"/>
                <a:stretch>
                  <a:fillRect l="-986" t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BCB55B4B-E5C5-67BE-1F6D-6CDCBC0901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4012"/>
          <a:stretch/>
        </p:blipFill>
        <p:spPr>
          <a:xfrm>
            <a:off x="6546277" y="-11152"/>
            <a:ext cx="5645723" cy="3434576"/>
          </a:xfrm>
          <a:prstGeom prst="rect">
            <a:avLst/>
          </a:prstGeom>
        </p:spPr>
      </p:pic>
      <p:pic>
        <p:nvPicPr>
          <p:cNvPr id="8" name="Picture 7" descr="A graph of a function&#10;&#10;Description automatically generated">
            <a:extLst>
              <a:ext uri="{FF2B5EF4-FFF2-40B4-BE49-F238E27FC236}">
                <a16:creationId xmlns:a16="http://schemas.microsoft.com/office/drawing/2014/main" id="{CC322E0C-3F2A-87C6-C726-95CF3EE29B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4012"/>
          <a:stretch/>
        </p:blipFill>
        <p:spPr>
          <a:xfrm>
            <a:off x="6546277" y="3423424"/>
            <a:ext cx="5645723" cy="3434576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4490" y="5522244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4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578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EAC77-D489-0A11-132C-A160CFD6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10; m = 10.5 % shift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1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449C8B1-0408-5D51-CBA5-AFCEBD827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717" y="2796427"/>
                <a:ext cx="5566263" cy="3274503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0.01672</m:t>
                    </m:r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</a:rPr>
                  <a:t> = 0.0074774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=1.108</m:t>
                    </m:r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449C8B1-0408-5D51-CBA5-AFCEBD827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717" y="2796427"/>
                <a:ext cx="5566263" cy="3274503"/>
              </a:xfrm>
              <a:blipFill>
                <a:blip r:embed="rId2"/>
                <a:stretch>
                  <a:fillRect l="-986" t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E467F9D0-B0C6-0833-312D-2719820DAC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4012"/>
          <a:stretch/>
        </p:blipFill>
        <p:spPr>
          <a:xfrm>
            <a:off x="6546277" y="-11152"/>
            <a:ext cx="5645723" cy="3434576"/>
          </a:xfrm>
          <a:prstGeom prst="rect">
            <a:avLst/>
          </a:prstGeom>
        </p:spPr>
      </p:pic>
      <p:pic>
        <p:nvPicPr>
          <p:cNvPr id="8" name="Picture 7" descr="A graph of a graph&#10;&#10;Description automatically generated">
            <a:extLst>
              <a:ext uri="{FF2B5EF4-FFF2-40B4-BE49-F238E27FC236}">
                <a16:creationId xmlns:a16="http://schemas.microsoft.com/office/drawing/2014/main" id="{2E411C11-11ED-F584-0BC1-C644C48F45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4012"/>
          <a:stretch/>
        </p:blipFill>
        <p:spPr>
          <a:xfrm>
            <a:off x="6546277" y="3423424"/>
            <a:ext cx="5645723" cy="3434576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4490" y="5522244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4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1279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EAC77-D489-0A11-132C-A160CFD6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11; m = 11.5 % shift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1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449C8B1-0408-5D51-CBA5-AFCEBD827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717" y="2796427"/>
                <a:ext cx="5566263" cy="3274503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0.01822</m:t>
                    </m:r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</a:rPr>
                  <a:t> = 0.00814923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=1.117</m:t>
                    </m:r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449C8B1-0408-5D51-CBA5-AFCEBD827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717" y="2796427"/>
                <a:ext cx="5566263" cy="3274503"/>
              </a:xfrm>
              <a:blipFill>
                <a:blip r:embed="rId2"/>
                <a:stretch>
                  <a:fillRect l="-986" t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30B804EE-283B-8B64-9FC0-DC4EB60C9B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4012"/>
          <a:stretch/>
        </p:blipFill>
        <p:spPr>
          <a:xfrm>
            <a:off x="6546277" y="-11152"/>
            <a:ext cx="5645723" cy="3434576"/>
          </a:xfrm>
          <a:prstGeom prst="rect">
            <a:avLst/>
          </a:prstGeom>
        </p:spPr>
      </p:pic>
      <p:pic>
        <p:nvPicPr>
          <p:cNvPr id="8" name="Picture 7" descr="A graph of a function&#10;&#10;Description automatically generated">
            <a:extLst>
              <a:ext uri="{FF2B5EF4-FFF2-40B4-BE49-F238E27FC236}">
                <a16:creationId xmlns:a16="http://schemas.microsoft.com/office/drawing/2014/main" id="{8CD97F2C-69C3-AE78-72BB-60DDC76A6F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4012"/>
          <a:stretch/>
        </p:blipFill>
        <p:spPr>
          <a:xfrm>
            <a:off x="6546277" y="3423424"/>
            <a:ext cx="5645723" cy="3434576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4490" y="5522244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4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4076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EAC77-D489-0A11-132C-A160CFD6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12; m = 12.5 % shift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1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449C8B1-0408-5D51-CBA5-AFCEBD827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717" y="2796427"/>
                <a:ext cx="5566263" cy="3274503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0.01703</m:t>
                    </m:r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</a:rPr>
                  <a:t> = 0.007616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=1.11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449C8B1-0408-5D51-CBA5-AFCEBD827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717" y="2796427"/>
                <a:ext cx="5566263" cy="3274503"/>
              </a:xfrm>
              <a:blipFill>
                <a:blip r:embed="rId2"/>
                <a:stretch>
                  <a:fillRect l="-986" t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C3DA90D1-F9AA-9B6B-08D1-7DA2E8CBC1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4012"/>
          <a:stretch/>
        </p:blipFill>
        <p:spPr>
          <a:xfrm>
            <a:off x="6546277" y="-11152"/>
            <a:ext cx="5645723" cy="3434576"/>
          </a:xfrm>
          <a:prstGeom prst="rect">
            <a:avLst/>
          </a:prstGeom>
        </p:spPr>
      </p:pic>
      <p:pic>
        <p:nvPicPr>
          <p:cNvPr id="8" name="Picture 7" descr="A graph of a function&#10;&#10;Description automatically generated">
            <a:extLst>
              <a:ext uri="{FF2B5EF4-FFF2-40B4-BE49-F238E27FC236}">
                <a16:creationId xmlns:a16="http://schemas.microsoft.com/office/drawing/2014/main" id="{EB353310-DF7F-5C7D-F06A-C48581669D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4012"/>
          <a:stretch/>
        </p:blipFill>
        <p:spPr>
          <a:xfrm>
            <a:off x="6546277" y="3423424"/>
            <a:ext cx="5645723" cy="3434576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4490" y="5522244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4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1705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EAC77-D489-0A11-132C-A160CFD6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13; m = 13.5 % shift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1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449C8B1-0408-5D51-CBA5-AFCEBD827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717" y="2796427"/>
                <a:ext cx="5566263" cy="3274503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0.01833</m:t>
                    </m:r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</a:rPr>
                  <a:t> = 0.0081974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=1.129</m:t>
                    </m:r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449C8B1-0408-5D51-CBA5-AFCEBD827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717" y="2796427"/>
                <a:ext cx="5566263" cy="3274503"/>
              </a:xfrm>
              <a:blipFill>
                <a:blip r:embed="rId2"/>
                <a:stretch>
                  <a:fillRect l="-986" t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FC64CAD4-A7BC-DD49-9C0C-D24FED3FF8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4012"/>
          <a:stretch/>
        </p:blipFill>
        <p:spPr>
          <a:xfrm>
            <a:off x="6546277" y="-11152"/>
            <a:ext cx="5645723" cy="3434576"/>
          </a:xfrm>
          <a:prstGeom prst="rect">
            <a:avLst/>
          </a:prstGeom>
        </p:spPr>
      </p:pic>
      <p:pic>
        <p:nvPicPr>
          <p:cNvPr id="8" name="Picture 7" descr="A graph of a function&#10;&#10;Description automatically generated">
            <a:extLst>
              <a:ext uri="{FF2B5EF4-FFF2-40B4-BE49-F238E27FC236}">
                <a16:creationId xmlns:a16="http://schemas.microsoft.com/office/drawing/2014/main" id="{90D9B90B-723B-7BDD-0C28-B49F23276F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4012"/>
          <a:stretch/>
        </p:blipFill>
        <p:spPr>
          <a:xfrm>
            <a:off x="6546277" y="3423424"/>
            <a:ext cx="5645723" cy="3434576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4490" y="5522244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4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95289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EAC77-D489-0A11-132C-A160CFD6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767930" cy="184873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14; m = 14.5 % shift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1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449C8B1-0408-5D51-CBA5-AFCEBD827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7871" y="3299404"/>
                <a:ext cx="4767930" cy="274575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0.01556</m:t>
                    </m:r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</a:rPr>
                  <a:t> = 0.00696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=1.135</m:t>
                    </m:r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449C8B1-0408-5D51-CBA5-AFCEBD827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7871" y="3299404"/>
                <a:ext cx="4767930" cy="2745750"/>
              </a:xfrm>
              <a:blipFill>
                <a:blip r:embed="rId2"/>
                <a:stretch>
                  <a:fillRect l="-1151" t="-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ECCACA65-0BB4-3B93-979D-08385105E1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0796"/>
          <a:stretch/>
        </p:blipFill>
        <p:spPr>
          <a:xfrm>
            <a:off x="5969099" y="615557"/>
            <a:ext cx="5686108" cy="2783950"/>
          </a:xfrm>
          <a:prstGeom prst="rect">
            <a:avLst/>
          </a:prstGeom>
        </p:spPr>
      </p:pic>
      <p:pic>
        <p:nvPicPr>
          <p:cNvPr id="8" name="Picture 7" descr="A graph of a function&#10;&#10;Description automatically generated">
            <a:extLst>
              <a:ext uri="{FF2B5EF4-FFF2-40B4-BE49-F238E27FC236}">
                <a16:creationId xmlns:a16="http://schemas.microsoft.com/office/drawing/2014/main" id="{28CFB9BC-6E75-E1AE-54F6-79CC8DB320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0796"/>
          <a:stretch/>
        </p:blipFill>
        <p:spPr>
          <a:xfrm>
            <a:off x="5969099" y="3399507"/>
            <a:ext cx="5686108" cy="2783950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28992" y="4941168"/>
            <a:ext cx="2863005" cy="1916832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195345" y="549833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4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2849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EAC77-D489-0A11-132C-A160CFD6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767930" cy="184873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15; m = 15.5 % shift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1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449C8B1-0408-5D51-CBA5-AFCEBD827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7871" y="3299404"/>
                <a:ext cx="4767930" cy="274575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0.01789</m:t>
                    </m:r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</a:rPr>
                  <a:t> = 0.008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=1.139</m:t>
                    </m:r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449C8B1-0408-5D51-CBA5-AFCEBD827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7871" y="3299404"/>
                <a:ext cx="4767930" cy="2745750"/>
              </a:xfrm>
              <a:blipFill>
                <a:blip r:embed="rId2"/>
                <a:stretch>
                  <a:fillRect l="-1151" t="-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435C61E2-F4DA-35B0-31A2-3D16F56150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0796"/>
          <a:stretch/>
        </p:blipFill>
        <p:spPr>
          <a:xfrm>
            <a:off x="5969099" y="615557"/>
            <a:ext cx="5686108" cy="2783950"/>
          </a:xfrm>
          <a:prstGeom prst="rect">
            <a:avLst/>
          </a:prstGeom>
        </p:spPr>
      </p:pic>
      <p:pic>
        <p:nvPicPr>
          <p:cNvPr id="8" name="Picture 7" descr="A graph of a function&#10;&#10;Description automatically generated">
            <a:extLst>
              <a:ext uri="{FF2B5EF4-FFF2-40B4-BE49-F238E27FC236}">
                <a16:creationId xmlns:a16="http://schemas.microsoft.com/office/drawing/2014/main" id="{2FE5C609-5D4F-6B2C-C437-B1CD4FAF82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0796"/>
          <a:stretch/>
        </p:blipFill>
        <p:spPr>
          <a:xfrm>
            <a:off x="5969099" y="3399507"/>
            <a:ext cx="5686108" cy="2783950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28992" y="4941168"/>
            <a:ext cx="2863005" cy="1916832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195345" y="549833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4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210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6098-2F35-6E00-0E3B-73FFB45A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Info of Data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C26DC0-FB84-0428-1D4D-F4912F0BCC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-&gt; Number of H_tally Measurements:  N = 5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statistics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-&gt; number of events used for data: n = 1e6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-&gt; percent difference of shift of reference and shifted histogram: m = 1.5 % to 15.5 %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T: number of trials: T = 1 , ….. , 15</a:t>
                </a:r>
              </a:p>
              <a:p>
                <a:endParaRPr lang="en-US" dirty="0">
                  <a:latin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C26DC0-FB84-0428-1D4D-F4912F0BC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19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E63A3-AD6B-61EC-8C9F-C10E7205D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767930" cy="184873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1; m = 1.5 % shift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5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C15AF0EA-50D6-9CB3-B249-03D02DD221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7871" y="3299404"/>
                <a:ext cx="4767930" cy="274575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=0.01314</m:t>
                    </m:r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</a:rPr>
                  <a:t> = 0.00588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=1.017</m:t>
                    </m:r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C15AF0EA-50D6-9CB3-B249-03D02DD221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7871" y="3299404"/>
                <a:ext cx="4767930" cy="2745750"/>
              </a:xfrm>
              <a:blipFill>
                <a:blip r:embed="rId2"/>
                <a:stretch>
                  <a:fillRect l="-1151" t="-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graph of a graph&#10;&#10;Description automatically generated">
            <a:extLst>
              <a:ext uri="{FF2B5EF4-FFF2-40B4-BE49-F238E27FC236}">
                <a16:creationId xmlns:a16="http://schemas.microsoft.com/office/drawing/2014/main" id="{E529E676-0814-1DD9-49F9-94FA0F692A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0796"/>
          <a:stretch/>
        </p:blipFill>
        <p:spPr>
          <a:xfrm>
            <a:off x="5969099" y="615557"/>
            <a:ext cx="5686108" cy="2783950"/>
          </a:xfrm>
          <a:prstGeom prst="rect">
            <a:avLst/>
          </a:prstGeom>
        </p:spPr>
      </p:pic>
      <p:pic>
        <p:nvPicPr>
          <p:cNvPr id="11" name="Content Placeholder 10" descr="A graph of a function&#10;&#10;Description automatically generated">
            <a:extLst>
              <a:ext uri="{FF2B5EF4-FFF2-40B4-BE49-F238E27FC236}">
                <a16:creationId xmlns:a16="http://schemas.microsoft.com/office/drawing/2014/main" id="{38FE2C5D-8422-60E4-5204-5DB92F49B8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0796"/>
          <a:stretch/>
        </p:blipFill>
        <p:spPr>
          <a:xfrm>
            <a:off x="5969099" y="3399507"/>
            <a:ext cx="5686108" cy="2783950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28992" y="4941168"/>
            <a:ext cx="2863005" cy="1916832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195345" y="549833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8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94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EAC77-D489-0A11-132C-A160CFD6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767930" cy="1848734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 = 2; m = 2.5 % shift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8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9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449C8B1-0408-5D51-CBA5-AFCEBD827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7871" y="3299404"/>
                <a:ext cx="4767930" cy="274575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=0.01421</m:t>
                    </m:r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</a:rPr>
                  <a:t> = 0.00635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=1.028</m:t>
                    </m:r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449C8B1-0408-5D51-CBA5-AFCEBD827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7871" y="3299404"/>
                <a:ext cx="4767930" cy="2745750"/>
              </a:xfrm>
              <a:blipFill>
                <a:blip r:embed="rId2"/>
                <a:stretch>
                  <a:fillRect l="-1151" t="-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F4B20071-B519-1116-F9FD-5CB5AA4D97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0796"/>
          <a:stretch/>
        </p:blipFill>
        <p:spPr>
          <a:xfrm>
            <a:off x="5969099" y="615557"/>
            <a:ext cx="5686108" cy="2783950"/>
          </a:xfrm>
          <a:prstGeom prst="rect">
            <a:avLst/>
          </a:prstGeom>
        </p:spPr>
      </p:pic>
      <p:pic>
        <p:nvPicPr>
          <p:cNvPr id="5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27F46599-DA0B-A71A-7299-D284817810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0796"/>
          <a:stretch/>
        </p:blipFill>
        <p:spPr>
          <a:xfrm>
            <a:off x="5969099" y="3399507"/>
            <a:ext cx="5686108" cy="2783950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28992" y="4941168"/>
            <a:ext cx="2863005" cy="1916832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195345" y="549833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2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5906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EAC77-D489-0A11-132C-A160CFD6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767930" cy="184873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3; m = 3.5 % shift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1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449C8B1-0408-5D51-CBA5-AFCEBD827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7871" y="3299404"/>
                <a:ext cx="4767930" cy="274575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=0.01616</m:t>
                    </m:r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</a:rPr>
                  <a:t> = 0.007227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=1.038</m:t>
                    </m:r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449C8B1-0408-5D51-CBA5-AFCEBD827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7871" y="3299404"/>
                <a:ext cx="4767930" cy="2745750"/>
              </a:xfrm>
              <a:blipFill>
                <a:blip r:embed="rId2"/>
                <a:stretch>
                  <a:fillRect l="-1151" t="-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graph of a number&#10;&#10;Description automatically generated">
            <a:extLst>
              <a:ext uri="{FF2B5EF4-FFF2-40B4-BE49-F238E27FC236}">
                <a16:creationId xmlns:a16="http://schemas.microsoft.com/office/drawing/2014/main" id="{437FC209-C97E-828A-42D6-3B0E5120D2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0796"/>
          <a:stretch/>
        </p:blipFill>
        <p:spPr>
          <a:xfrm>
            <a:off x="5969099" y="615557"/>
            <a:ext cx="5686108" cy="2783950"/>
          </a:xfrm>
          <a:prstGeom prst="rect">
            <a:avLst/>
          </a:prstGeom>
        </p:spPr>
      </p:pic>
      <p:pic>
        <p:nvPicPr>
          <p:cNvPr id="4" name="Picture 3" descr="A graph of a function&#10;&#10;Description automatically generated">
            <a:extLst>
              <a:ext uri="{FF2B5EF4-FFF2-40B4-BE49-F238E27FC236}">
                <a16:creationId xmlns:a16="http://schemas.microsoft.com/office/drawing/2014/main" id="{58BB321A-0E2F-42F2-2397-2274320A07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0796"/>
          <a:stretch/>
        </p:blipFill>
        <p:spPr>
          <a:xfrm>
            <a:off x="5969099" y="3399507"/>
            <a:ext cx="5686108" cy="2783950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28992" y="4941168"/>
            <a:ext cx="2863005" cy="1916832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195345" y="549833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4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4301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EAC77-D489-0A11-132C-A160CFD6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4; m = 4.5 % shift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1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449C8B1-0408-5D51-CBA5-AFCEBD827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717" y="2796427"/>
                <a:ext cx="5566263" cy="3274503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0.01358</m:t>
                    </m:r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</a:rPr>
                  <a:t> = 0.00607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=1.045</m:t>
                    </m:r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449C8B1-0408-5D51-CBA5-AFCEBD827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717" y="2796427"/>
                <a:ext cx="5566263" cy="3274503"/>
              </a:xfrm>
              <a:blipFill>
                <a:blip r:embed="rId2"/>
                <a:stretch>
                  <a:fillRect l="-986" t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6D1AC32A-F85B-6DDB-C5C4-FB53E8CADB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4012"/>
          <a:stretch/>
        </p:blipFill>
        <p:spPr>
          <a:xfrm>
            <a:off x="6546277" y="-11152"/>
            <a:ext cx="5645723" cy="3434576"/>
          </a:xfrm>
          <a:prstGeom prst="rect">
            <a:avLst/>
          </a:prstGeom>
        </p:spPr>
      </p:pic>
      <p:pic>
        <p:nvPicPr>
          <p:cNvPr id="5" name="Picture 4" descr="A graph of a function&#10;&#10;Description automatically generated">
            <a:extLst>
              <a:ext uri="{FF2B5EF4-FFF2-40B4-BE49-F238E27FC236}">
                <a16:creationId xmlns:a16="http://schemas.microsoft.com/office/drawing/2014/main" id="{C5628BA8-B3F9-C373-ED56-808466F9D6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4012"/>
          <a:stretch/>
        </p:blipFill>
        <p:spPr>
          <a:xfrm>
            <a:off x="6546277" y="3423424"/>
            <a:ext cx="5645723" cy="3434576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4490" y="5522244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4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8135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EAC77-D489-0A11-132C-A160CFD6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5; m = 5.5 % shift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1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449C8B1-0408-5D51-CBA5-AFCEBD827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717" y="2796427"/>
                <a:ext cx="5566263" cy="3274503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0.01287</m:t>
                    </m:r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</a:rPr>
                  <a:t> = 0.005756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=1.06</m:t>
                    </m:r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449C8B1-0408-5D51-CBA5-AFCEBD827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717" y="2796427"/>
                <a:ext cx="5566263" cy="3274503"/>
              </a:xfrm>
              <a:blipFill>
                <a:blip r:embed="rId2"/>
                <a:stretch>
                  <a:fillRect l="-986" t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07323A3C-15BB-9F97-1140-7F15BA7E30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4012"/>
          <a:stretch/>
        </p:blipFill>
        <p:spPr>
          <a:xfrm>
            <a:off x="6546277" y="-11152"/>
            <a:ext cx="5645723" cy="3434576"/>
          </a:xfrm>
          <a:prstGeom prst="rect">
            <a:avLst/>
          </a:prstGeom>
        </p:spPr>
      </p:pic>
      <p:pic>
        <p:nvPicPr>
          <p:cNvPr id="10" name="Picture 9" descr="A graph of a function&#10;&#10;Description automatically generated">
            <a:extLst>
              <a:ext uri="{FF2B5EF4-FFF2-40B4-BE49-F238E27FC236}">
                <a16:creationId xmlns:a16="http://schemas.microsoft.com/office/drawing/2014/main" id="{BF36A993-8C7B-A0C0-18B6-17F00B6D63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4012"/>
          <a:stretch/>
        </p:blipFill>
        <p:spPr>
          <a:xfrm>
            <a:off x="6546277" y="3423424"/>
            <a:ext cx="5645723" cy="3434576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4490" y="5522244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4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85615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EAC77-D489-0A11-132C-A160CFD6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6; m = 6.5 % shift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1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449C8B1-0408-5D51-CBA5-AFCEBD827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717" y="2796427"/>
                <a:ext cx="5566263" cy="3274503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0.01455</m:t>
                    </m:r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</a:rPr>
                  <a:t> = 0.006507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=1.07</m:t>
                    </m:r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449C8B1-0408-5D51-CBA5-AFCEBD827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717" y="2796427"/>
                <a:ext cx="5566263" cy="3274503"/>
              </a:xfrm>
              <a:blipFill>
                <a:blip r:embed="rId2"/>
                <a:stretch>
                  <a:fillRect l="-986" t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2B565E3A-10BE-6F06-563C-998F89AF40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4012"/>
          <a:stretch/>
        </p:blipFill>
        <p:spPr>
          <a:xfrm>
            <a:off x="6546277" y="-11152"/>
            <a:ext cx="5645723" cy="3434576"/>
          </a:xfrm>
          <a:prstGeom prst="rect">
            <a:avLst/>
          </a:prstGeom>
        </p:spPr>
      </p:pic>
      <p:pic>
        <p:nvPicPr>
          <p:cNvPr id="10" name="Picture 9" descr="A graph of a function&#10;&#10;Description automatically generated">
            <a:extLst>
              <a:ext uri="{FF2B5EF4-FFF2-40B4-BE49-F238E27FC236}">
                <a16:creationId xmlns:a16="http://schemas.microsoft.com/office/drawing/2014/main" id="{DC8D09E8-C0AE-36EC-FEAF-AB7351988F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4012"/>
          <a:stretch/>
        </p:blipFill>
        <p:spPr>
          <a:xfrm>
            <a:off x="6546277" y="3423424"/>
            <a:ext cx="5645723" cy="3434576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4490" y="5522244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4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4225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EAC77-D489-0A11-132C-A160CFD6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7; m = 7.5 % shift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1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449C8B1-0408-5D51-CBA5-AFCEBD827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717" y="2796427"/>
                <a:ext cx="5566263" cy="3274503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0.01591</m:t>
                    </m:r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</a:rPr>
                  <a:t> = 0.007115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=1.082</m:t>
                    </m:r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449C8B1-0408-5D51-CBA5-AFCEBD827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717" y="2796427"/>
                <a:ext cx="5566263" cy="3274503"/>
              </a:xfrm>
              <a:blipFill>
                <a:blip r:embed="rId2"/>
                <a:stretch>
                  <a:fillRect l="-986" t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graph of a number&#10;&#10;Description automatically generated">
            <a:extLst>
              <a:ext uri="{FF2B5EF4-FFF2-40B4-BE49-F238E27FC236}">
                <a16:creationId xmlns:a16="http://schemas.microsoft.com/office/drawing/2014/main" id="{9B011DFD-1670-ECA4-14E7-E2EFB60BA3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4012"/>
          <a:stretch/>
        </p:blipFill>
        <p:spPr>
          <a:xfrm>
            <a:off x="6546277" y="-11152"/>
            <a:ext cx="5645723" cy="3434576"/>
          </a:xfrm>
          <a:prstGeom prst="rect">
            <a:avLst/>
          </a:prstGeom>
        </p:spPr>
      </p:pic>
      <p:pic>
        <p:nvPicPr>
          <p:cNvPr id="8" name="Picture 7" descr="A graph of a function&#10;&#10;Description automatically generated">
            <a:extLst>
              <a:ext uri="{FF2B5EF4-FFF2-40B4-BE49-F238E27FC236}">
                <a16:creationId xmlns:a16="http://schemas.microsoft.com/office/drawing/2014/main" id="{FAEFACFD-8C62-07FF-0ABE-2A8DD3E34F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4012"/>
          <a:stretch/>
        </p:blipFill>
        <p:spPr>
          <a:xfrm>
            <a:off x="6546277" y="3423424"/>
            <a:ext cx="5645723" cy="3434576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4490" y="5522244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4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0158185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352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Avenir Next LT Pro</vt:lpstr>
      <vt:lpstr>Avenir Next LT Pro Light</vt:lpstr>
      <vt:lpstr>Cambria Math</vt:lpstr>
      <vt:lpstr>Georgia Pro Semibold</vt:lpstr>
      <vt:lpstr>Times New Roman</vt:lpstr>
      <vt:lpstr>RocaVTI</vt:lpstr>
      <vt:lpstr>Tower Slope Update: R_function multiple trials</vt:lpstr>
      <vt:lpstr>Known Info of Data Analysis</vt:lpstr>
      <vt:lpstr>T = 1; m = 1.5 % shift</vt:lpstr>
      <vt:lpstr>T = 2; m = 2.5 % shift</vt:lpstr>
      <vt:lpstr>T = 3; m = 3.5 % shift</vt:lpstr>
      <vt:lpstr>T = 4; m = 4.5 % shift</vt:lpstr>
      <vt:lpstr>T = 5; m = 5.5 % shift</vt:lpstr>
      <vt:lpstr>T = 6; m = 6.5 % shift</vt:lpstr>
      <vt:lpstr>T = 7; m = 7.5 % shift</vt:lpstr>
      <vt:lpstr>T = 8; m = 8.5 % shift</vt:lpstr>
      <vt:lpstr>T = 9; m = 9.5 % shift</vt:lpstr>
      <vt:lpstr>T = 10; m = 10.5 % shift</vt:lpstr>
      <vt:lpstr>T = 11; m = 11.5 % shift</vt:lpstr>
      <vt:lpstr>T = 12; m = 12.5 % shift</vt:lpstr>
      <vt:lpstr>T = 13; m = 13.5 % shift</vt:lpstr>
      <vt:lpstr>T = 14; m = 14.5 % shift</vt:lpstr>
      <vt:lpstr>T = 15; m = 15.5 % shift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Lewis, Parker</dc:creator>
  <cp:lastModifiedBy>Lewis, Parker</cp:lastModifiedBy>
  <cp:revision>1</cp:revision>
  <dcterms:created xsi:type="dcterms:W3CDTF">2024-07-12T17:21:03Z</dcterms:created>
  <dcterms:modified xsi:type="dcterms:W3CDTF">2024-07-12T20:43:03Z</dcterms:modified>
</cp:coreProperties>
</file>