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6" r:id="rId6"/>
    <p:sldId id="267"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F7548-A324-44F4-9DD0-24CE6D211FBE}" v="25" dt="2024-07-11T20:56:39.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Parker" userId="129e29b5-a633-4569-b4ce-06e546d69fe8" providerId="ADAL" clId="{953F7548-A324-44F4-9DD0-24CE6D211FBE}"/>
    <pc:docChg chg="undo custSel addSld delSld modSld sldOrd addMainMaster delMainMaster">
      <pc:chgData name="Lewis, Parker" userId="129e29b5-a633-4569-b4ce-06e546d69fe8" providerId="ADAL" clId="{953F7548-A324-44F4-9DD0-24CE6D211FBE}" dt="2024-07-11T21:00:11.458" v="1419" actId="313"/>
      <pc:docMkLst>
        <pc:docMk/>
      </pc:docMkLst>
      <pc:sldChg chg="addSp delSp modSp mod setBg modClrScheme setClrOvrMap chgLayout">
        <pc:chgData name="Lewis, Parker" userId="129e29b5-a633-4569-b4ce-06e546d69fe8" providerId="ADAL" clId="{953F7548-A324-44F4-9DD0-24CE6D211FBE}" dt="2024-07-11T19:43:40.562" v="54" actId="20577"/>
        <pc:sldMkLst>
          <pc:docMk/>
          <pc:sldMk cId="2643648601" sldId="256"/>
        </pc:sldMkLst>
        <pc:spChg chg="mod">
          <ac:chgData name="Lewis, Parker" userId="129e29b5-a633-4569-b4ce-06e546d69fe8" providerId="ADAL" clId="{953F7548-A324-44F4-9DD0-24CE6D211FBE}" dt="2024-07-11T19:42:35.925" v="26" actId="20577"/>
          <ac:spMkLst>
            <pc:docMk/>
            <pc:sldMk cId="2643648601" sldId="256"/>
            <ac:spMk id="2" creationId="{46C6D932-414F-6264-424A-2DBAEE9A9A19}"/>
          </ac:spMkLst>
        </pc:spChg>
        <pc:spChg chg="mod">
          <ac:chgData name="Lewis, Parker" userId="129e29b5-a633-4569-b4ce-06e546d69fe8" providerId="ADAL" clId="{953F7548-A324-44F4-9DD0-24CE6D211FBE}" dt="2024-07-11T19:43:40.562" v="54" actId="20577"/>
          <ac:spMkLst>
            <pc:docMk/>
            <pc:sldMk cId="2643648601" sldId="256"/>
            <ac:spMk id="3" creationId="{A77B2A2F-60B7-EF57-532B-53CD60E3A2C8}"/>
          </ac:spMkLst>
        </pc:spChg>
        <pc:spChg chg="add del">
          <ac:chgData name="Lewis, Parker" userId="129e29b5-a633-4569-b4ce-06e546d69fe8" providerId="ADAL" clId="{953F7548-A324-44F4-9DD0-24CE6D211FBE}" dt="2024-07-11T19:40:41.842" v="1" actId="26606"/>
          <ac:spMkLst>
            <pc:docMk/>
            <pc:sldMk cId="2643648601" sldId="256"/>
            <ac:spMk id="9" creationId="{33E93247-6229-44AB-A550-739E971E690B}"/>
          </ac:spMkLst>
        </pc:spChg>
        <pc:spChg chg="add del">
          <ac:chgData name="Lewis, Parker" userId="129e29b5-a633-4569-b4ce-06e546d69fe8" providerId="ADAL" clId="{953F7548-A324-44F4-9DD0-24CE6D211FBE}" dt="2024-07-11T19:40:41.842" v="1" actId="26606"/>
          <ac:spMkLst>
            <pc:docMk/>
            <pc:sldMk cId="2643648601" sldId="256"/>
            <ac:spMk id="13" creationId="{AAB476BF-4EE2-5243-CABB-6CC72C39BF52}"/>
          </ac:spMkLst>
        </pc:spChg>
        <pc:spChg chg="add del">
          <ac:chgData name="Lewis, Parker" userId="129e29b5-a633-4569-b4ce-06e546d69fe8" providerId="ADAL" clId="{953F7548-A324-44F4-9DD0-24CE6D211FBE}" dt="2024-07-11T19:40:41.842" v="1" actId="26606"/>
          <ac:spMkLst>
            <pc:docMk/>
            <pc:sldMk cId="2643648601" sldId="256"/>
            <ac:spMk id="15" creationId="{20D28EA4-6F96-F7C6-1D07-5BA5C27387EC}"/>
          </ac:spMkLst>
        </pc:spChg>
        <pc:spChg chg="add del">
          <ac:chgData name="Lewis, Parker" userId="129e29b5-a633-4569-b4ce-06e546d69fe8" providerId="ADAL" clId="{953F7548-A324-44F4-9DD0-24CE6D211FBE}" dt="2024-07-11T19:40:41.842" v="1" actId="26606"/>
          <ac:spMkLst>
            <pc:docMk/>
            <pc:sldMk cId="2643648601" sldId="256"/>
            <ac:spMk id="17" creationId="{FDFF93C5-0576-D227-80A7-4CFBA8791AE4}"/>
          </ac:spMkLst>
        </pc:spChg>
        <pc:spChg chg="add">
          <ac:chgData name="Lewis, Parker" userId="129e29b5-a633-4569-b4ce-06e546d69fe8" providerId="ADAL" clId="{953F7548-A324-44F4-9DD0-24CE6D211FBE}" dt="2024-07-11T19:40:41.916" v="2" actId="26606"/>
          <ac:spMkLst>
            <pc:docMk/>
            <pc:sldMk cId="2643648601" sldId="256"/>
            <ac:spMk id="43" creationId="{BA6285CA-6AFA-4F27-AFB5-1B32CDE09B1A}"/>
          </ac:spMkLst>
        </pc:spChg>
        <pc:spChg chg="add">
          <ac:chgData name="Lewis, Parker" userId="129e29b5-a633-4569-b4ce-06e546d69fe8" providerId="ADAL" clId="{953F7548-A324-44F4-9DD0-24CE6D211FBE}" dt="2024-07-11T19:40:41.916" v="2" actId="26606"/>
          <ac:spMkLst>
            <pc:docMk/>
            <pc:sldMk cId="2643648601" sldId="256"/>
            <ac:spMk id="44" creationId="{A7050958-138C-4DA8-9DF5-1A9D65C19168}"/>
          </ac:spMkLst>
        </pc:spChg>
        <pc:grpChg chg="add">
          <ac:chgData name="Lewis, Parker" userId="129e29b5-a633-4569-b4ce-06e546d69fe8" providerId="ADAL" clId="{953F7548-A324-44F4-9DD0-24CE6D211FBE}" dt="2024-07-11T19:40:41.916" v="2" actId="26606"/>
          <ac:grpSpMkLst>
            <pc:docMk/>
            <pc:sldMk cId="2643648601" sldId="256"/>
            <ac:grpSpMk id="45" creationId="{7CC099DD-8E7F-4878-A418-76859A85E971}"/>
          </ac:grpSpMkLst>
        </pc:grpChg>
        <pc:picChg chg="add del">
          <ac:chgData name="Lewis, Parker" userId="129e29b5-a633-4569-b4ce-06e546d69fe8" providerId="ADAL" clId="{953F7548-A324-44F4-9DD0-24CE6D211FBE}" dt="2024-07-11T19:40:41.842" v="1" actId="26606"/>
          <ac:picMkLst>
            <pc:docMk/>
            <pc:sldMk cId="2643648601" sldId="256"/>
            <ac:picMk id="4" creationId="{A83889E7-81CD-FEF2-4CD3-71D645E57072}"/>
          </ac:picMkLst>
        </pc:picChg>
        <pc:picChg chg="add">
          <ac:chgData name="Lewis, Parker" userId="129e29b5-a633-4569-b4ce-06e546d69fe8" providerId="ADAL" clId="{953F7548-A324-44F4-9DD0-24CE6D211FBE}" dt="2024-07-11T19:40:41.916" v="2" actId="26606"/>
          <ac:picMkLst>
            <pc:docMk/>
            <pc:sldMk cId="2643648601" sldId="256"/>
            <ac:picMk id="49" creationId="{ACE7F8F2-55E2-C483-59F1-F91EA597E97F}"/>
          </ac:picMkLst>
        </pc:picChg>
        <pc:cxnChg chg="add del">
          <ac:chgData name="Lewis, Parker" userId="129e29b5-a633-4569-b4ce-06e546d69fe8" providerId="ADAL" clId="{953F7548-A324-44F4-9DD0-24CE6D211FBE}" dt="2024-07-11T19:40:41.842" v="1" actId="26606"/>
          <ac:cxnSpMkLst>
            <pc:docMk/>
            <pc:sldMk cId="2643648601" sldId="256"/>
            <ac:cxnSpMk id="11" creationId="{EE2E603F-4A95-4FE8-BB06-211DFD75DBEF}"/>
          </ac:cxnSpMkLst>
        </pc:cxnChg>
      </pc:sldChg>
      <pc:sldChg chg="addSp delSp modSp new mod setBg">
        <pc:chgData name="Lewis, Parker" userId="129e29b5-a633-4569-b4ce-06e546d69fe8" providerId="ADAL" clId="{953F7548-A324-44F4-9DD0-24CE6D211FBE}" dt="2024-07-11T20:13:02.051" v="490" actId="20577"/>
        <pc:sldMkLst>
          <pc:docMk/>
          <pc:sldMk cId="1251972595" sldId="257"/>
        </pc:sldMkLst>
        <pc:spChg chg="mod">
          <ac:chgData name="Lewis, Parker" userId="129e29b5-a633-4569-b4ce-06e546d69fe8" providerId="ADAL" clId="{953F7548-A324-44F4-9DD0-24CE6D211FBE}" dt="2024-07-11T20:12:11.357" v="420" actId="26606"/>
          <ac:spMkLst>
            <pc:docMk/>
            <pc:sldMk cId="1251972595" sldId="257"/>
            <ac:spMk id="2" creationId="{61E6396D-EC1B-63A5-034C-CD917D69BDE2}"/>
          </ac:spMkLst>
        </pc:spChg>
        <pc:spChg chg="del mod">
          <ac:chgData name="Lewis, Parker" userId="129e29b5-a633-4569-b4ce-06e546d69fe8" providerId="ADAL" clId="{953F7548-A324-44F4-9DD0-24CE6D211FBE}" dt="2024-07-11T20:08:01.241" v="410" actId="931"/>
          <ac:spMkLst>
            <pc:docMk/>
            <pc:sldMk cId="1251972595" sldId="257"/>
            <ac:spMk id="3" creationId="{673F7F53-EFD4-9524-4ED3-A52A993CF8A9}"/>
          </ac:spMkLst>
        </pc:spChg>
        <pc:spChg chg="add del mod">
          <ac:chgData name="Lewis, Parker" userId="129e29b5-a633-4569-b4ce-06e546d69fe8" providerId="ADAL" clId="{953F7548-A324-44F4-9DD0-24CE6D211FBE}" dt="2024-07-11T20:11:47.285" v="412" actId="931"/>
          <ac:spMkLst>
            <pc:docMk/>
            <pc:sldMk cId="1251972595" sldId="257"/>
            <ac:spMk id="7" creationId="{D93E0CE8-8BA0-5346-5B52-9564CEC47426}"/>
          </ac:spMkLst>
        </pc:spChg>
        <pc:spChg chg="add mod">
          <ac:chgData name="Lewis, Parker" userId="129e29b5-a633-4569-b4ce-06e546d69fe8" providerId="ADAL" clId="{953F7548-A324-44F4-9DD0-24CE6D211FBE}" dt="2024-07-11T20:13:02.051" v="490" actId="20577"/>
          <ac:spMkLst>
            <pc:docMk/>
            <pc:sldMk cId="1251972595" sldId="257"/>
            <ac:spMk id="15" creationId="{87BDDD01-CCF1-229F-F3A5-4D41FA6C5FF8}"/>
          </ac:spMkLst>
        </pc:spChg>
        <pc:spChg chg="add">
          <ac:chgData name="Lewis, Parker" userId="129e29b5-a633-4569-b4ce-06e546d69fe8" providerId="ADAL" clId="{953F7548-A324-44F4-9DD0-24CE6D211FBE}" dt="2024-07-11T20:12:11.357" v="420" actId="26606"/>
          <ac:spMkLst>
            <pc:docMk/>
            <pc:sldMk cId="1251972595" sldId="257"/>
            <ac:spMk id="18" creationId="{1C582B07-D0F0-4B6B-A5D9-D2F192CB3A4E}"/>
          </ac:spMkLst>
        </pc:spChg>
        <pc:spChg chg="add del">
          <ac:chgData name="Lewis, Parker" userId="129e29b5-a633-4569-b4ce-06e546d69fe8" providerId="ADAL" clId="{953F7548-A324-44F4-9DD0-24CE6D211FBE}" dt="2024-07-11T20:12:11.341" v="419" actId="26606"/>
          <ac:spMkLst>
            <pc:docMk/>
            <pc:sldMk cId="1251972595" sldId="257"/>
            <ac:spMk id="49" creationId="{2437C4A8-8E3A-4ADA-93B9-64737CE1ABB1}"/>
          </ac:spMkLst>
        </pc:spChg>
        <pc:spChg chg="add del">
          <ac:chgData name="Lewis, Parker" userId="129e29b5-a633-4569-b4ce-06e546d69fe8" providerId="ADAL" clId="{953F7548-A324-44F4-9DD0-24CE6D211FBE}" dt="2024-07-11T20:12:11.341" v="419" actId="26606"/>
          <ac:spMkLst>
            <pc:docMk/>
            <pc:sldMk cId="1251972595" sldId="257"/>
            <ac:spMk id="51" creationId="{C7FE5201-BB98-480C-BADB-207C8F893897}"/>
          </ac:spMkLst>
        </pc:spChg>
        <pc:spChg chg="add del">
          <ac:chgData name="Lewis, Parker" userId="129e29b5-a633-4569-b4ce-06e546d69fe8" providerId="ADAL" clId="{953F7548-A324-44F4-9DD0-24CE6D211FBE}" dt="2024-07-11T20:12:11.341" v="419" actId="26606"/>
          <ac:spMkLst>
            <pc:docMk/>
            <pc:sldMk cId="1251972595" sldId="257"/>
            <ac:spMk id="53" creationId="{32A02012-0D24-4DB1-B9AC-3EE7170507B2}"/>
          </ac:spMkLst>
        </pc:spChg>
        <pc:spChg chg="add del">
          <ac:chgData name="Lewis, Parker" userId="129e29b5-a633-4569-b4ce-06e546d69fe8" providerId="ADAL" clId="{953F7548-A324-44F4-9DD0-24CE6D211FBE}" dt="2024-07-11T20:12:11.341" v="419" actId="26606"/>
          <ac:spMkLst>
            <pc:docMk/>
            <pc:sldMk cId="1251972595" sldId="257"/>
            <ac:spMk id="88" creationId="{864B9254-C448-41C9-B0B5-5C6D5073349E}"/>
          </ac:spMkLst>
        </pc:spChg>
        <pc:spChg chg="add">
          <ac:chgData name="Lewis, Parker" userId="129e29b5-a633-4569-b4ce-06e546d69fe8" providerId="ADAL" clId="{953F7548-A324-44F4-9DD0-24CE6D211FBE}" dt="2024-07-11T20:12:11.357" v="420" actId="26606"/>
          <ac:spMkLst>
            <pc:docMk/>
            <pc:sldMk cId="1251972595" sldId="257"/>
            <ac:spMk id="92" creationId="{0E0283C2-A372-42A3-80E3-B602516EB0B1}"/>
          </ac:spMkLst>
        </pc:spChg>
        <pc:grpChg chg="add del">
          <ac:chgData name="Lewis, Parker" userId="129e29b5-a633-4569-b4ce-06e546d69fe8" providerId="ADAL" clId="{953F7548-A324-44F4-9DD0-24CE6D211FBE}" dt="2024-07-11T20:12:11.341" v="419" actId="26606"/>
          <ac:grpSpMkLst>
            <pc:docMk/>
            <pc:sldMk cId="1251972595" sldId="257"/>
            <ac:grpSpMk id="16" creationId="{748618E9-EE2D-4864-9EEE-58939BD4FBBA}"/>
          </ac:grpSpMkLst>
        </pc:grpChg>
        <pc:grpChg chg="add">
          <ac:chgData name="Lewis, Parker" userId="129e29b5-a633-4569-b4ce-06e546d69fe8" providerId="ADAL" clId="{953F7548-A324-44F4-9DD0-24CE6D211FBE}" dt="2024-07-11T20:12:11.357" v="420" actId="26606"/>
          <ac:grpSpMkLst>
            <pc:docMk/>
            <pc:sldMk cId="1251972595" sldId="257"/>
            <ac:grpSpMk id="20" creationId="{7408B2EE-0697-47B6-A5CC-E6262FA06ED3}"/>
          </ac:grpSpMkLst>
        </pc:grpChg>
        <pc:grpChg chg="add del">
          <ac:chgData name="Lewis, Parker" userId="129e29b5-a633-4569-b4ce-06e546d69fe8" providerId="ADAL" clId="{953F7548-A324-44F4-9DD0-24CE6D211FBE}" dt="2024-07-11T20:12:11.341" v="419" actId="26606"/>
          <ac:grpSpMkLst>
            <pc:docMk/>
            <pc:sldMk cId="1251972595" sldId="257"/>
            <ac:grpSpMk id="55" creationId="{A9730426-7927-49A4-AEF1-F89E5D3DA8F6}"/>
          </ac:grpSpMkLst>
        </pc:grpChg>
        <pc:picChg chg="add del mod">
          <ac:chgData name="Lewis, Parker" userId="129e29b5-a633-4569-b4ce-06e546d69fe8" providerId="ADAL" clId="{953F7548-A324-44F4-9DD0-24CE6D211FBE}" dt="2024-07-11T20:08:11.943" v="411" actId="478"/>
          <ac:picMkLst>
            <pc:docMk/>
            <pc:sldMk cId="1251972595" sldId="257"/>
            <ac:picMk id="5" creationId="{D658EE4F-C4FD-C755-1863-AE99558B7EFB}"/>
          </ac:picMkLst>
        </pc:picChg>
        <pc:picChg chg="add mod ord">
          <ac:chgData name="Lewis, Parker" userId="129e29b5-a633-4569-b4ce-06e546d69fe8" providerId="ADAL" clId="{953F7548-A324-44F4-9DD0-24CE6D211FBE}" dt="2024-07-11T20:12:11.357" v="420" actId="26606"/>
          <ac:picMkLst>
            <pc:docMk/>
            <pc:sldMk cId="1251972595" sldId="257"/>
            <ac:picMk id="9" creationId="{8C8A36C2-39FC-5762-D711-7007E6595841}"/>
          </ac:picMkLst>
        </pc:picChg>
        <pc:picChg chg="add mod">
          <ac:chgData name="Lewis, Parker" userId="129e29b5-a633-4569-b4ce-06e546d69fe8" providerId="ADAL" clId="{953F7548-A324-44F4-9DD0-24CE6D211FBE}" dt="2024-07-11T20:12:11.357" v="420" actId="26606"/>
          <ac:picMkLst>
            <pc:docMk/>
            <pc:sldMk cId="1251972595" sldId="257"/>
            <ac:picMk id="11" creationId="{6B3335D0-5D7D-9649-714C-041FC252D586}"/>
          </ac:picMkLst>
        </pc:picChg>
      </pc:sldChg>
      <pc:sldChg chg="addSp delSp modSp new mod setBg">
        <pc:chgData name="Lewis, Parker" userId="129e29b5-a633-4569-b4ce-06e546d69fe8" providerId="ADAL" clId="{953F7548-A324-44F4-9DD0-24CE6D211FBE}" dt="2024-07-11T20:44:01.562" v="700" actId="20577"/>
        <pc:sldMkLst>
          <pc:docMk/>
          <pc:sldMk cId="2235643878" sldId="258"/>
        </pc:sldMkLst>
        <pc:spChg chg="mod">
          <ac:chgData name="Lewis, Parker" userId="129e29b5-a633-4569-b4ce-06e546d69fe8" providerId="ADAL" clId="{953F7548-A324-44F4-9DD0-24CE6D211FBE}" dt="2024-07-11T20:37:28.260" v="503" actId="27636"/>
          <ac:spMkLst>
            <pc:docMk/>
            <pc:sldMk cId="2235643878" sldId="258"/>
            <ac:spMk id="2" creationId="{F9C505EF-B180-9A24-7131-E80800E1F7AE}"/>
          </ac:spMkLst>
        </pc:spChg>
        <pc:spChg chg="del">
          <ac:chgData name="Lewis, Parker" userId="129e29b5-a633-4569-b4ce-06e546d69fe8" providerId="ADAL" clId="{953F7548-A324-44F4-9DD0-24CE6D211FBE}" dt="2024-07-11T20:36:46.219" v="491" actId="931"/>
          <ac:spMkLst>
            <pc:docMk/>
            <pc:sldMk cId="2235643878" sldId="258"/>
            <ac:spMk id="3" creationId="{0C1C0408-4B3F-A6DE-BDC1-13CBCD4CED2C}"/>
          </ac:spMkLst>
        </pc:spChg>
        <pc:spChg chg="add mod">
          <ac:chgData name="Lewis, Parker" userId="129e29b5-a633-4569-b4ce-06e546d69fe8" providerId="ADAL" clId="{953F7548-A324-44F4-9DD0-24CE6D211FBE}" dt="2024-07-11T20:44:01.562" v="700" actId="20577"/>
          <ac:spMkLst>
            <pc:docMk/>
            <pc:sldMk cId="2235643878" sldId="258"/>
            <ac:spMk id="8" creationId="{C565CC24-E762-84CF-7D7E-66F85639048D}"/>
          </ac:spMkLst>
        </pc:spChg>
        <pc:spChg chg="add del">
          <ac:chgData name="Lewis, Parker" userId="129e29b5-a633-4569-b4ce-06e546d69fe8" providerId="ADAL" clId="{953F7548-A324-44F4-9DD0-24CE6D211FBE}" dt="2024-07-11T20:37:02.395" v="498" actId="26606"/>
          <ac:spMkLst>
            <pc:docMk/>
            <pc:sldMk cId="2235643878" sldId="258"/>
            <ac:spMk id="11" creationId="{8963D802-2FFF-4E88-CBD2-59B41F4B9517}"/>
          </ac:spMkLst>
        </pc:spChg>
        <pc:spChg chg="add del">
          <ac:chgData name="Lewis, Parker" userId="129e29b5-a633-4569-b4ce-06e546d69fe8" providerId="ADAL" clId="{953F7548-A324-44F4-9DD0-24CE6D211FBE}" dt="2024-07-11T20:37:02.395" v="498" actId="26606"/>
          <ac:spMkLst>
            <pc:docMk/>
            <pc:sldMk cId="2235643878" sldId="258"/>
            <ac:spMk id="14" creationId="{1C582B07-D0F0-4B6B-A5D9-D2F192CB3A4E}"/>
          </ac:spMkLst>
        </pc:spChg>
        <pc:spChg chg="add">
          <ac:chgData name="Lewis, Parker" userId="129e29b5-a633-4569-b4ce-06e546d69fe8" providerId="ADAL" clId="{953F7548-A324-44F4-9DD0-24CE6D211FBE}" dt="2024-07-11T20:37:07.344" v="501" actId="26606"/>
          <ac:spMkLst>
            <pc:docMk/>
            <pc:sldMk cId="2235643878" sldId="258"/>
            <ac:spMk id="45" creationId="{2437C4A8-8E3A-4ADA-93B9-64737CE1ABB1}"/>
          </ac:spMkLst>
        </pc:spChg>
        <pc:spChg chg="add">
          <ac:chgData name="Lewis, Parker" userId="129e29b5-a633-4569-b4ce-06e546d69fe8" providerId="ADAL" clId="{953F7548-A324-44F4-9DD0-24CE6D211FBE}" dt="2024-07-11T20:37:07.344" v="501" actId="26606"/>
          <ac:spMkLst>
            <pc:docMk/>
            <pc:sldMk cId="2235643878" sldId="258"/>
            <ac:spMk id="47" creationId="{13B6DAC6-0186-4D62-AD69-90B9C0411EA3}"/>
          </ac:spMkLst>
        </pc:spChg>
        <pc:spChg chg="add del">
          <ac:chgData name="Lewis, Parker" userId="129e29b5-a633-4569-b4ce-06e546d69fe8" providerId="ADAL" clId="{953F7548-A324-44F4-9DD0-24CE6D211FBE}" dt="2024-07-11T20:37:02.395" v="498" actId="26606"/>
          <ac:spMkLst>
            <pc:docMk/>
            <pc:sldMk cId="2235643878" sldId="258"/>
            <ac:spMk id="49" creationId="{0E0283C2-A372-42A3-80E3-B602516EB0B1}"/>
          </ac:spMkLst>
        </pc:spChg>
        <pc:spChg chg="add del">
          <ac:chgData name="Lewis, Parker" userId="129e29b5-a633-4569-b4ce-06e546d69fe8" providerId="ADAL" clId="{953F7548-A324-44F4-9DD0-24CE6D211FBE}" dt="2024-07-11T20:37:07.313" v="500" actId="26606"/>
          <ac:spMkLst>
            <pc:docMk/>
            <pc:sldMk cId="2235643878" sldId="258"/>
            <ac:spMk id="51" creationId="{1C582B07-D0F0-4B6B-A5D9-D2F192CB3A4E}"/>
          </ac:spMkLst>
        </pc:spChg>
        <pc:spChg chg="add del">
          <ac:chgData name="Lewis, Parker" userId="129e29b5-a633-4569-b4ce-06e546d69fe8" providerId="ADAL" clId="{953F7548-A324-44F4-9DD0-24CE6D211FBE}" dt="2024-07-11T20:37:07.313" v="500" actId="26606"/>
          <ac:spMkLst>
            <pc:docMk/>
            <pc:sldMk cId="2235643878" sldId="258"/>
            <ac:spMk id="53" creationId="{DE09DA9F-86A5-44E6-BA6F-EA76B7E6565D}"/>
          </ac:spMkLst>
        </pc:spChg>
        <pc:spChg chg="add del">
          <ac:chgData name="Lewis, Parker" userId="129e29b5-a633-4569-b4ce-06e546d69fe8" providerId="ADAL" clId="{953F7548-A324-44F4-9DD0-24CE6D211FBE}" dt="2024-07-11T20:37:07.313" v="500" actId="26606"/>
          <ac:spMkLst>
            <pc:docMk/>
            <pc:sldMk cId="2235643878" sldId="258"/>
            <ac:spMk id="54" creationId="{D84958AB-31C7-EC96-A86B-1F6DA0C81102}"/>
          </ac:spMkLst>
        </pc:spChg>
        <pc:spChg chg="add">
          <ac:chgData name="Lewis, Parker" userId="129e29b5-a633-4569-b4ce-06e546d69fe8" providerId="ADAL" clId="{953F7548-A324-44F4-9DD0-24CE6D211FBE}" dt="2024-07-11T20:37:07.344" v="501" actId="26606"/>
          <ac:spMkLst>
            <pc:docMk/>
            <pc:sldMk cId="2235643878" sldId="258"/>
            <ac:spMk id="82" creationId="{B2145925-93A7-43A2-9666-BD9E782B2665}"/>
          </ac:spMkLst>
        </pc:spChg>
        <pc:grpChg chg="add">
          <ac:chgData name="Lewis, Parker" userId="129e29b5-a633-4569-b4ce-06e546d69fe8" providerId="ADAL" clId="{953F7548-A324-44F4-9DD0-24CE6D211FBE}" dt="2024-07-11T20:37:07.344" v="501" actId="26606"/>
          <ac:grpSpMkLst>
            <pc:docMk/>
            <pc:sldMk cId="2235643878" sldId="258"/>
            <ac:grpSpMk id="12" creationId="{748618E9-EE2D-4864-9EEE-58939BD4FBBA}"/>
          </ac:grpSpMkLst>
        </pc:grpChg>
        <pc:grpChg chg="add del">
          <ac:chgData name="Lewis, Parker" userId="129e29b5-a633-4569-b4ce-06e546d69fe8" providerId="ADAL" clId="{953F7548-A324-44F4-9DD0-24CE6D211FBE}" dt="2024-07-11T20:37:02.395" v="498" actId="26606"/>
          <ac:grpSpMkLst>
            <pc:docMk/>
            <pc:sldMk cId="2235643878" sldId="258"/>
            <ac:grpSpMk id="16" creationId="{7408B2EE-0697-47B6-A5CC-E6262FA06ED3}"/>
          </ac:grpSpMkLst>
        </pc:grpChg>
        <pc:grpChg chg="add del">
          <ac:chgData name="Lewis, Parker" userId="129e29b5-a633-4569-b4ce-06e546d69fe8" providerId="ADAL" clId="{953F7548-A324-44F4-9DD0-24CE6D211FBE}" dt="2024-07-11T20:37:07.313" v="500" actId="26606"/>
          <ac:grpSpMkLst>
            <pc:docMk/>
            <pc:sldMk cId="2235643878" sldId="258"/>
            <ac:grpSpMk id="52" creationId="{9738E9B1-90A2-40BD-A0F4-87F26F4DB15D}"/>
          </ac:grpSpMkLst>
        </pc:grpChg>
        <pc:grpChg chg="add">
          <ac:chgData name="Lewis, Parker" userId="129e29b5-a633-4569-b4ce-06e546d69fe8" providerId="ADAL" clId="{953F7548-A324-44F4-9DD0-24CE6D211FBE}" dt="2024-07-11T20:37:07.344" v="501" actId="26606"/>
          <ac:grpSpMkLst>
            <pc:docMk/>
            <pc:sldMk cId="2235643878" sldId="258"/>
            <ac:grpSpMk id="84" creationId="{06222836-EDA3-4230-9DAC-ED116DCB5E49}"/>
          </ac:grpSpMkLst>
        </pc:grpChg>
        <pc:picChg chg="add mod ord">
          <ac:chgData name="Lewis, Parker" userId="129e29b5-a633-4569-b4ce-06e546d69fe8" providerId="ADAL" clId="{953F7548-A324-44F4-9DD0-24CE6D211FBE}" dt="2024-07-11T20:37:07.344" v="501" actId="26606"/>
          <ac:picMkLst>
            <pc:docMk/>
            <pc:sldMk cId="2235643878" sldId="258"/>
            <ac:picMk id="5" creationId="{CF71DEF7-6281-9F13-52C2-7975805F0C73}"/>
          </ac:picMkLst>
        </pc:picChg>
        <pc:picChg chg="add mod">
          <ac:chgData name="Lewis, Parker" userId="129e29b5-a633-4569-b4ce-06e546d69fe8" providerId="ADAL" clId="{953F7548-A324-44F4-9DD0-24CE6D211FBE}" dt="2024-07-11T20:37:07.344" v="501" actId="26606"/>
          <ac:picMkLst>
            <pc:docMk/>
            <pc:sldMk cId="2235643878" sldId="258"/>
            <ac:picMk id="7" creationId="{B04BDD97-D6FB-32EF-87CD-39C91F9D2360}"/>
          </ac:picMkLst>
        </pc:picChg>
      </pc:sldChg>
      <pc:sldChg chg="addSp delSp modSp new mod setBg">
        <pc:chgData name="Lewis, Parker" userId="129e29b5-a633-4569-b4ce-06e546d69fe8" providerId="ADAL" clId="{953F7548-A324-44F4-9DD0-24CE6D211FBE}" dt="2024-07-11T20:44:05.760" v="701" actId="20577"/>
        <pc:sldMkLst>
          <pc:docMk/>
          <pc:sldMk cId="4242030358" sldId="259"/>
        </pc:sldMkLst>
        <pc:spChg chg="mod">
          <ac:chgData name="Lewis, Parker" userId="129e29b5-a633-4569-b4ce-06e546d69fe8" providerId="ADAL" clId="{953F7548-A324-44F4-9DD0-24CE6D211FBE}" dt="2024-07-11T20:42:18.954" v="568" actId="26606"/>
          <ac:spMkLst>
            <pc:docMk/>
            <pc:sldMk cId="4242030358" sldId="259"/>
            <ac:spMk id="2" creationId="{58ABF566-4422-B605-8E28-C8DFC9E8853E}"/>
          </ac:spMkLst>
        </pc:spChg>
        <pc:spChg chg="del">
          <ac:chgData name="Lewis, Parker" userId="129e29b5-a633-4569-b4ce-06e546d69fe8" providerId="ADAL" clId="{953F7548-A324-44F4-9DD0-24CE6D211FBE}" dt="2024-07-11T20:41:52.645" v="559" actId="931"/>
          <ac:spMkLst>
            <pc:docMk/>
            <pc:sldMk cId="4242030358" sldId="259"/>
            <ac:spMk id="3" creationId="{15BD77A8-2F02-B22C-CA72-7A31178681CA}"/>
          </ac:spMkLst>
        </pc:spChg>
        <pc:spChg chg="add mod">
          <ac:chgData name="Lewis, Parker" userId="129e29b5-a633-4569-b4ce-06e546d69fe8" providerId="ADAL" clId="{953F7548-A324-44F4-9DD0-24CE6D211FBE}" dt="2024-07-11T20:44:05.760" v="701" actId="20577"/>
          <ac:spMkLst>
            <pc:docMk/>
            <pc:sldMk cId="4242030358" sldId="259"/>
            <ac:spMk id="11" creationId="{0169EE1A-A32B-52AC-E073-FD98C09ABFC9}"/>
          </ac:spMkLst>
        </pc:spChg>
        <pc:spChg chg="add del">
          <ac:chgData name="Lewis, Parker" userId="129e29b5-a633-4569-b4ce-06e546d69fe8" providerId="ADAL" clId="{953F7548-A324-44F4-9DD0-24CE6D211FBE}" dt="2024-07-11T20:42:18.954" v="568" actId="26606"/>
          <ac:spMkLst>
            <pc:docMk/>
            <pc:sldMk cId="4242030358" sldId="259"/>
            <ac:spMk id="14" creationId="{1C582B07-D0F0-4B6B-A5D9-D2F192CB3A4E}"/>
          </ac:spMkLst>
        </pc:spChg>
        <pc:spChg chg="add del">
          <ac:chgData name="Lewis, Parker" userId="129e29b5-a633-4569-b4ce-06e546d69fe8" providerId="ADAL" clId="{953F7548-A324-44F4-9DD0-24CE6D211FBE}" dt="2024-07-11T20:42:18.954" v="568" actId="26606"/>
          <ac:spMkLst>
            <pc:docMk/>
            <pc:sldMk cId="4242030358" sldId="259"/>
            <ac:spMk id="49" creationId="{DE09DA9F-86A5-44E6-BA6F-EA76B7E6565D}"/>
          </ac:spMkLst>
        </pc:spChg>
        <pc:spChg chg="add">
          <ac:chgData name="Lewis, Parker" userId="129e29b5-a633-4569-b4ce-06e546d69fe8" providerId="ADAL" clId="{953F7548-A324-44F4-9DD0-24CE6D211FBE}" dt="2024-07-11T20:42:18.954" v="568" actId="26606"/>
          <ac:spMkLst>
            <pc:docMk/>
            <pc:sldMk cId="4242030358" sldId="259"/>
            <ac:spMk id="54" creationId="{1C582B07-D0F0-4B6B-A5D9-D2F192CB3A4E}"/>
          </ac:spMkLst>
        </pc:spChg>
        <pc:spChg chg="add">
          <ac:chgData name="Lewis, Parker" userId="129e29b5-a633-4569-b4ce-06e546d69fe8" providerId="ADAL" clId="{953F7548-A324-44F4-9DD0-24CE6D211FBE}" dt="2024-07-11T20:42:18.954" v="568" actId="26606"/>
          <ac:spMkLst>
            <pc:docMk/>
            <pc:sldMk cId="4242030358" sldId="259"/>
            <ac:spMk id="89" creationId="{9393BED8-F65C-448E-B531-7CB732AE90E7}"/>
          </ac:spMkLst>
        </pc:spChg>
        <pc:grpChg chg="add del">
          <ac:chgData name="Lewis, Parker" userId="129e29b5-a633-4569-b4ce-06e546d69fe8" providerId="ADAL" clId="{953F7548-A324-44F4-9DD0-24CE6D211FBE}" dt="2024-07-11T20:42:18.954" v="568" actId="26606"/>
          <ac:grpSpMkLst>
            <pc:docMk/>
            <pc:sldMk cId="4242030358" sldId="259"/>
            <ac:grpSpMk id="16" creationId="{9738E9B1-90A2-40BD-A0F4-87F26F4DB15D}"/>
          </ac:grpSpMkLst>
        </pc:grpChg>
        <pc:grpChg chg="add">
          <ac:chgData name="Lewis, Parker" userId="129e29b5-a633-4569-b4ce-06e546d69fe8" providerId="ADAL" clId="{953F7548-A324-44F4-9DD0-24CE6D211FBE}" dt="2024-07-11T20:42:18.954" v="568" actId="26606"/>
          <ac:grpSpMkLst>
            <pc:docMk/>
            <pc:sldMk cId="4242030358" sldId="259"/>
            <ac:grpSpMk id="56" creationId="{DA5BFA78-F064-495B-9429-2A3A39752BEF}"/>
          </ac:grpSpMkLst>
        </pc:grpChg>
        <pc:picChg chg="add mod">
          <ac:chgData name="Lewis, Parker" userId="129e29b5-a633-4569-b4ce-06e546d69fe8" providerId="ADAL" clId="{953F7548-A324-44F4-9DD0-24CE6D211FBE}" dt="2024-07-11T20:42:18.954" v="568" actId="26606"/>
          <ac:picMkLst>
            <pc:docMk/>
            <pc:sldMk cId="4242030358" sldId="259"/>
            <ac:picMk id="5" creationId="{9792A444-D3D9-AED3-CB6E-EACD7D826BBC}"/>
          </ac:picMkLst>
        </pc:picChg>
        <pc:picChg chg="add mod">
          <ac:chgData name="Lewis, Parker" userId="129e29b5-a633-4569-b4ce-06e546d69fe8" providerId="ADAL" clId="{953F7548-A324-44F4-9DD0-24CE6D211FBE}" dt="2024-07-11T20:42:18.954" v="568" actId="26606"/>
          <ac:picMkLst>
            <pc:docMk/>
            <pc:sldMk cId="4242030358" sldId="259"/>
            <ac:picMk id="7" creationId="{6F1B8E70-72AF-DBAA-8423-6FF4C7C24B00}"/>
          </ac:picMkLst>
        </pc:picChg>
      </pc:sldChg>
      <pc:sldChg chg="new del">
        <pc:chgData name="Lewis, Parker" userId="129e29b5-a633-4569-b4ce-06e546d69fe8" providerId="ADAL" clId="{953F7548-A324-44F4-9DD0-24CE6D211FBE}" dt="2024-07-11T19:54:00.450" v="210" actId="47"/>
        <pc:sldMkLst>
          <pc:docMk/>
          <pc:sldMk cId="2711239319" sldId="260"/>
        </pc:sldMkLst>
      </pc:sldChg>
      <pc:sldChg chg="new del">
        <pc:chgData name="Lewis, Parker" userId="129e29b5-a633-4569-b4ce-06e546d69fe8" providerId="ADAL" clId="{953F7548-A324-44F4-9DD0-24CE6D211FBE}" dt="2024-07-11T19:54:50.152" v="241" actId="47"/>
        <pc:sldMkLst>
          <pc:docMk/>
          <pc:sldMk cId="1098237993" sldId="261"/>
        </pc:sldMkLst>
      </pc:sldChg>
      <pc:sldChg chg="new del">
        <pc:chgData name="Lewis, Parker" userId="129e29b5-a633-4569-b4ce-06e546d69fe8" providerId="ADAL" clId="{953F7548-A324-44F4-9DD0-24CE6D211FBE}" dt="2024-07-11T19:54:47.648" v="240" actId="47"/>
        <pc:sldMkLst>
          <pc:docMk/>
          <pc:sldMk cId="2434451889" sldId="262"/>
        </pc:sldMkLst>
      </pc:sldChg>
      <pc:sldChg chg="modSp new mod">
        <pc:chgData name="Lewis, Parker" userId="129e29b5-a633-4569-b4ce-06e546d69fe8" providerId="ADAL" clId="{953F7548-A324-44F4-9DD0-24CE6D211FBE}" dt="2024-07-11T21:00:11.458" v="1419" actId="313"/>
        <pc:sldMkLst>
          <pc:docMk/>
          <pc:sldMk cId="1746862300" sldId="263"/>
        </pc:sldMkLst>
        <pc:spChg chg="mod">
          <ac:chgData name="Lewis, Parker" userId="129e29b5-a633-4569-b4ce-06e546d69fe8" providerId="ADAL" clId="{953F7548-A324-44F4-9DD0-24CE6D211FBE}" dt="2024-07-11T19:57:03.469" v="367" actId="255"/>
          <ac:spMkLst>
            <pc:docMk/>
            <pc:sldMk cId="1746862300" sldId="263"/>
            <ac:spMk id="2" creationId="{CDFB5615-434F-C384-4367-344347A1D01E}"/>
          </ac:spMkLst>
        </pc:spChg>
        <pc:spChg chg="mod">
          <ac:chgData name="Lewis, Parker" userId="129e29b5-a633-4569-b4ce-06e546d69fe8" providerId="ADAL" clId="{953F7548-A324-44F4-9DD0-24CE6D211FBE}" dt="2024-07-11T21:00:11.458" v="1419" actId="313"/>
          <ac:spMkLst>
            <pc:docMk/>
            <pc:sldMk cId="1746862300" sldId="263"/>
            <ac:spMk id="3" creationId="{0F24B251-C473-63AB-2AD6-0A3AADBD96A8}"/>
          </ac:spMkLst>
        </pc:spChg>
      </pc:sldChg>
      <pc:sldChg chg="modSp new del mod">
        <pc:chgData name="Lewis, Parker" userId="129e29b5-a633-4569-b4ce-06e546d69fe8" providerId="ADAL" clId="{953F7548-A324-44F4-9DD0-24CE6D211FBE}" dt="2024-07-11T20:55:51.830" v="876" actId="47"/>
        <pc:sldMkLst>
          <pc:docMk/>
          <pc:sldMk cId="574279586" sldId="264"/>
        </pc:sldMkLst>
        <pc:spChg chg="mod">
          <ac:chgData name="Lewis, Parker" userId="129e29b5-a633-4569-b4ce-06e546d69fe8" providerId="ADAL" clId="{953F7548-A324-44F4-9DD0-24CE6D211FBE}" dt="2024-07-11T19:57:49.807" v="408" actId="20577"/>
          <ac:spMkLst>
            <pc:docMk/>
            <pc:sldMk cId="574279586" sldId="264"/>
            <ac:spMk id="2" creationId="{F3C98762-B67F-2570-6C5B-E3248BC96F57}"/>
          </ac:spMkLst>
        </pc:spChg>
      </pc:sldChg>
      <pc:sldChg chg="new del">
        <pc:chgData name="Lewis, Parker" userId="129e29b5-a633-4569-b4ce-06e546d69fe8" providerId="ADAL" clId="{953F7548-A324-44F4-9DD0-24CE6D211FBE}" dt="2024-07-11T19:57:52.282" v="409" actId="47"/>
        <pc:sldMkLst>
          <pc:docMk/>
          <pc:sldMk cId="485083302" sldId="265"/>
        </pc:sldMkLst>
      </pc:sldChg>
      <pc:sldChg chg="addSp delSp modSp add mod setBg">
        <pc:chgData name="Lewis, Parker" userId="129e29b5-a633-4569-b4ce-06e546d69fe8" providerId="ADAL" clId="{953F7548-A324-44F4-9DD0-24CE6D211FBE}" dt="2024-07-11T20:53:01.603" v="780" actId="20577"/>
        <pc:sldMkLst>
          <pc:docMk/>
          <pc:sldMk cId="2982551280" sldId="266"/>
        </pc:sldMkLst>
        <pc:spChg chg="mod">
          <ac:chgData name="Lewis, Parker" userId="129e29b5-a633-4569-b4ce-06e546d69fe8" providerId="ADAL" clId="{953F7548-A324-44F4-9DD0-24CE6D211FBE}" dt="2024-07-11T20:52:04.606" v="722" actId="26606"/>
          <ac:spMkLst>
            <pc:docMk/>
            <pc:sldMk cId="2982551280" sldId="266"/>
            <ac:spMk id="2" creationId="{61E6396D-EC1B-63A5-034C-CD917D69BDE2}"/>
          </ac:spMkLst>
        </pc:spChg>
        <pc:spChg chg="del">
          <ac:chgData name="Lewis, Parker" userId="129e29b5-a633-4569-b4ce-06e546d69fe8" providerId="ADAL" clId="{953F7548-A324-44F4-9DD0-24CE6D211FBE}" dt="2024-07-11T20:51:49.124" v="714" actId="931"/>
          <ac:spMkLst>
            <pc:docMk/>
            <pc:sldMk cId="2982551280" sldId="266"/>
            <ac:spMk id="3" creationId="{673F7F53-EFD4-9524-4ED3-A52A993CF8A9}"/>
          </ac:spMkLst>
        </pc:spChg>
        <pc:spChg chg="add mod">
          <ac:chgData name="Lewis, Parker" userId="129e29b5-a633-4569-b4ce-06e546d69fe8" providerId="ADAL" clId="{953F7548-A324-44F4-9DD0-24CE6D211FBE}" dt="2024-07-11T20:53:01.603" v="780" actId="20577"/>
          <ac:spMkLst>
            <pc:docMk/>
            <pc:sldMk cId="2982551280" sldId="266"/>
            <ac:spMk id="8" creationId="{6AFC4D93-BFA1-D65D-4FC9-9ED3D3338DCD}"/>
          </ac:spMkLst>
        </pc:spChg>
        <pc:spChg chg="add del">
          <ac:chgData name="Lewis, Parker" userId="129e29b5-a633-4569-b4ce-06e546d69fe8" providerId="ADAL" clId="{953F7548-A324-44F4-9DD0-24CE6D211FBE}" dt="2024-07-11T20:52:04.575" v="721" actId="26606"/>
          <ac:spMkLst>
            <pc:docMk/>
            <pc:sldMk cId="2982551280" sldId="266"/>
            <ac:spMk id="11" creationId="{059A618E-703C-1D4A-0054-6F93CEE1A2E5}"/>
          </ac:spMkLst>
        </pc:spChg>
        <pc:spChg chg="add del">
          <ac:chgData name="Lewis, Parker" userId="129e29b5-a633-4569-b4ce-06e546d69fe8" providerId="ADAL" clId="{953F7548-A324-44F4-9DD0-24CE6D211FBE}" dt="2024-07-11T20:52:04.575" v="721" actId="26606"/>
          <ac:spMkLst>
            <pc:docMk/>
            <pc:sldMk cId="2982551280" sldId="266"/>
            <ac:spMk id="14" creationId="{1C582B07-D0F0-4B6B-A5D9-D2F192CB3A4E}"/>
          </ac:spMkLst>
        </pc:spChg>
        <pc:spChg chg="add">
          <ac:chgData name="Lewis, Parker" userId="129e29b5-a633-4569-b4ce-06e546d69fe8" providerId="ADAL" clId="{953F7548-A324-44F4-9DD0-24CE6D211FBE}" dt="2024-07-11T20:52:04.606" v="722" actId="26606"/>
          <ac:spMkLst>
            <pc:docMk/>
            <pc:sldMk cId="2982551280" sldId="266"/>
            <ac:spMk id="45" creationId="{2437C4A8-8E3A-4ADA-93B9-64737CE1ABB1}"/>
          </ac:spMkLst>
        </pc:spChg>
        <pc:spChg chg="add">
          <ac:chgData name="Lewis, Parker" userId="129e29b5-a633-4569-b4ce-06e546d69fe8" providerId="ADAL" clId="{953F7548-A324-44F4-9DD0-24CE6D211FBE}" dt="2024-07-11T20:52:04.606" v="722" actId="26606"/>
          <ac:spMkLst>
            <pc:docMk/>
            <pc:sldMk cId="2982551280" sldId="266"/>
            <ac:spMk id="47" creationId="{BA6285CA-6AFA-4F27-AFB5-1B32CDE09B1A}"/>
          </ac:spMkLst>
        </pc:spChg>
        <pc:spChg chg="add del">
          <ac:chgData name="Lewis, Parker" userId="129e29b5-a633-4569-b4ce-06e546d69fe8" providerId="ADAL" clId="{953F7548-A324-44F4-9DD0-24CE6D211FBE}" dt="2024-07-11T20:52:04.575" v="721" actId="26606"/>
          <ac:spMkLst>
            <pc:docMk/>
            <pc:sldMk cId="2982551280" sldId="266"/>
            <ac:spMk id="49" creationId="{9393BED8-F65C-448E-B531-7CB732AE90E7}"/>
          </ac:spMkLst>
        </pc:spChg>
        <pc:spChg chg="add">
          <ac:chgData name="Lewis, Parker" userId="129e29b5-a633-4569-b4ce-06e546d69fe8" providerId="ADAL" clId="{953F7548-A324-44F4-9DD0-24CE6D211FBE}" dt="2024-07-11T20:52:04.606" v="722" actId="26606"/>
          <ac:spMkLst>
            <pc:docMk/>
            <pc:sldMk cId="2982551280" sldId="266"/>
            <ac:spMk id="82" creationId="{9A6704D6-67A6-4D3A-8CF0-11B37803D631}"/>
          </ac:spMkLst>
        </pc:spChg>
        <pc:grpChg chg="add">
          <ac:chgData name="Lewis, Parker" userId="129e29b5-a633-4569-b4ce-06e546d69fe8" providerId="ADAL" clId="{953F7548-A324-44F4-9DD0-24CE6D211FBE}" dt="2024-07-11T20:52:04.606" v="722" actId="26606"/>
          <ac:grpSpMkLst>
            <pc:docMk/>
            <pc:sldMk cId="2982551280" sldId="266"/>
            <ac:grpSpMk id="12" creationId="{748618E9-EE2D-4864-9EEE-58939BD4FBBA}"/>
          </ac:grpSpMkLst>
        </pc:grpChg>
        <pc:grpChg chg="add del">
          <ac:chgData name="Lewis, Parker" userId="129e29b5-a633-4569-b4ce-06e546d69fe8" providerId="ADAL" clId="{953F7548-A324-44F4-9DD0-24CE6D211FBE}" dt="2024-07-11T20:52:04.575" v="721" actId="26606"/>
          <ac:grpSpMkLst>
            <pc:docMk/>
            <pc:sldMk cId="2982551280" sldId="266"/>
            <ac:grpSpMk id="16" creationId="{DA5BFA78-F064-495B-9429-2A3A39752BEF}"/>
          </ac:grpSpMkLst>
        </pc:grpChg>
        <pc:grpChg chg="add">
          <ac:chgData name="Lewis, Parker" userId="129e29b5-a633-4569-b4ce-06e546d69fe8" providerId="ADAL" clId="{953F7548-A324-44F4-9DD0-24CE6D211FBE}" dt="2024-07-11T20:52:04.606" v="722" actId="26606"/>
          <ac:grpSpMkLst>
            <pc:docMk/>
            <pc:sldMk cId="2982551280" sldId="266"/>
            <ac:grpSpMk id="84" creationId="{7DA92228-6CF2-4813-A749-DD44343AC42B}"/>
          </ac:grpSpMkLst>
        </pc:grpChg>
        <pc:picChg chg="add mod ord">
          <ac:chgData name="Lewis, Parker" userId="129e29b5-a633-4569-b4ce-06e546d69fe8" providerId="ADAL" clId="{953F7548-A324-44F4-9DD0-24CE6D211FBE}" dt="2024-07-11T20:52:04.606" v="722" actId="26606"/>
          <ac:picMkLst>
            <pc:docMk/>
            <pc:sldMk cId="2982551280" sldId="266"/>
            <ac:picMk id="5" creationId="{B267C2FB-19AA-7535-5668-A495A441AE5C}"/>
          </ac:picMkLst>
        </pc:picChg>
        <pc:picChg chg="add mod">
          <ac:chgData name="Lewis, Parker" userId="129e29b5-a633-4569-b4ce-06e546d69fe8" providerId="ADAL" clId="{953F7548-A324-44F4-9DD0-24CE6D211FBE}" dt="2024-07-11T20:52:04.606" v="722" actId="26606"/>
          <ac:picMkLst>
            <pc:docMk/>
            <pc:sldMk cId="2982551280" sldId="266"/>
            <ac:picMk id="7" creationId="{49329F0C-AFF3-7BF1-B608-5D9EF2FDF090}"/>
          </ac:picMkLst>
        </pc:picChg>
      </pc:sldChg>
      <pc:sldChg chg="addSp delSp modSp add mod ord setBg">
        <pc:chgData name="Lewis, Parker" userId="129e29b5-a633-4569-b4ce-06e546d69fe8" providerId="ADAL" clId="{953F7548-A324-44F4-9DD0-24CE6D211FBE}" dt="2024-07-11T20:54:14.557" v="839" actId="20577"/>
        <pc:sldMkLst>
          <pc:docMk/>
          <pc:sldMk cId="1749490326" sldId="267"/>
        </pc:sldMkLst>
        <pc:spChg chg="mod">
          <ac:chgData name="Lewis, Parker" userId="129e29b5-a633-4569-b4ce-06e546d69fe8" providerId="ADAL" clId="{953F7548-A324-44F4-9DD0-24CE6D211FBE}" dt="2024-07-11T20:53:44.724" v="808" actId="26606"/>
          <ac:spMkLst>
            <pc:docMk/>
            <pc:sldMk cId="1749490326" sldId="267"/>
            <ac:spMk id="2" creationId="{61E6396D-EC1B-63A5-034C-CD917D69BDE2}"/>
          </ac:spMkLst>
        </pc:spChg>
        <pc:spChg chg="del">
          <ac:chgData name="Lewis, Parker" userId="129e29b5-a633-4569-b4ce-06e546d69fe8" providerId="ADAL" clId="{953F7548-A324-44F4-9DD0-24CE6D211FBE}" dt="2024-07-11T20:53:23.202" v="792" actId="931"/>
          <ac:spMkLst>
            <pc:docMk/>
            <pc:sldMk cId="1749490326" sldId="267"/>
            <ac:spMk id="3" creationId="{673F7F53-EFD4-9524-4ED3-A52A993CF8A9}"/>
          </ac:spMkLst>
        </pc:spChg>
        <pc:spChg chg="add mod">
          <ac:chgData name="Lewis, Parker" userId="129e29b5-a633-4569-b4ce-06e546d69fe8" providerId="ADAL" clId="{953F7548-A324-44F4-9DD0-24CE6D211FBE}" dt="2024-07-11T20:54:14.557" v="839" actId="20577"/>
          <ac:spMkLst>
            <pc:docMk/>
            <pc:sldMk cId="1749490326" sldId="267"/>
            <ac:spMk id="8" creationId="{8F57B4EB-9056-54E5-84DA-C04667B0339B}"/>
          </ac:spMkLst>
        </pc:spChg>
        <pc:spChg chg="add del">
          <ac:chgData name="Lewis, Parker" userId="129e29b5-a633-4569-b4ce-06e546d69fe8" providerId="ADAL" clId="{953F7548-A324-44F4-9DD0-24CE6D211FBE}" dt="2024-07-11T20:53:34.403" v="799" actId="26606"/>
          <ac:spMkLst>
            <pc:docMk/>
            <pc:sldMk cId="1749490326" sldId="267"/>
            <ac:spMk id="11" creationId="{4E76EEA5-843C-3ED2-30BE-3988F0B0D45A}"/>
          </ac:spMkLst>
        </pc:spChg>
        <pc:spChg chg="add del">
          <ac:chgData name="Lewis, Parker" userId="129e29b5-a633-4569-b4ce-06e546d69fe8" providerId="ADAL" clId="{953F7548-A324-44F4-9DD0-24CE6D211FBE}" dt="2024-07-11T20:53:34.403" v="799" actId="26606"/>
          <ac:spMkLst>
            <pc:docMk/>
            <pc:sldMk cId="1749490326" sldId="267"/>
            <ac:spMk id="14" creationId="{1C582B07-D0F0-4B6B-A5D9-D2F192CB3A4E}"/>
          </ac:spMkLst>
        </pc:spChg>
        <pc:spChg chg="add del">
          <ac:chgData name="Lewis, Parker" userId="129e29b5-a633-4569-b4ce-06e546d69fe8" providerId="ADAL" clId="{953F7548-A324-44F4-9DD0-24CE6D211FBE}" dt="2024-07-11T20:53:40.578" v="801" actId="26606"/>
          <ac:spMkLst>
            <pc:docMk/>
            <pc:sldMk cId="1749490326" sldId="267"/>
            <ac:spMk id="45" creationId="{2437C4A8-8E3A-4ADA-93B9-64737CE1ABB1}"/>
          </ac:spMkLst>
        </pc:spChg>
        <pc:spChg chg="add del">
          <ac:chgData name="Lewis, Parker" userId="129e29b5-a633-4569-b4ce-06e546d69fe8" providerId="ADAL" clId="{953F7548-A324-44F4-9DD0-24CE6D211FBE}" dt="2024-07-11T20:53:40.578" v="801" actId="26606"/>
          <ac:spMkLst>
            <pc:docMk/>
            <pc:sldMk cId="1749490326" sldId="267"/>
            <ac:spMk id="47" creationId="{13B6DAC6-0186-4D62-AD69-90B9C0411EA3}"/>
          </ac:spMkLst>
        </pc:spChg>
        <pc:spChg chg="add del">
          <ac:chgData name="Lewis, Parker" userId="129e29b5-a633-4569-b4ce-06e546d69fe8" providerId="ADAL" clId="{953F7548-A324-44F4-9DD0-24CE6D211FBE}" dt="2024-07-11T20:53:34.403" v="799" actId="26606"/>
          <ac:spMkLst>
            <pc:docMk/>
            <pc:sldMk cId="1749490326" sldId="267"/>
            <ac:spMk id="49" creationId="{9393BED8-F65C-448E-B531-7CB732AE90E7}"/>
          </ac:spMkLst>
        </pc:spChg>
        <pc:spChg chg="add del">
          <ac:chgData name="Lewis, Parker" userId="129e29b5-a633-4569-b4ce-06e546d69fe8" providerId="ADAL" clId="{953F7548-A324-44F4-9DD0-24CE6D211FBE}" dt="2024-07-11T20:53:40.578" v="801" actId="26606"/>
          <ac:spMkLst>
            <pc:docMk/>
            <pc:sldMk cId="1749490326" sldId="267"/>
            <ac:spMk id="82" creationId="{B2145925-93A7-43A2-9666-BD9E782B2665}"/>
          </ac:spMkLst>
        </pc:spChg>
        <pc:spChg chg="add del">
          <ac:chgData name="Lewis, Parker" userId="129e29b5-a633-4569-b4ce-06e546d69fe8" providerId="ADAL" clId="{953F7548-A324-44F4-9DD0-24CE6D211FBE}" dt="2024-07-11T20:53:41.803" v="803" actId="26606"/>
          <ac:spMkLst>
            <pc:docMk/>
            <pc:sldMk cId="1749490326" sldId="267"/>
            <ac:spMk id="89" creationId="{2437C4A8-8E3A-4ADA-93B9-64737CE1ABB1}"/>
          </ac:spMkLst>
        </pc:spChg>
        <pc:spChg chg="add del">
          <ac:chgData name="Lewis, Parker" userId="129e29b5-a633-4569-b4ce-06e546d69fe8" providerId="ADAL" clId="{953F7548-A324-44F4-9DD0-24CE6D211FBE}" dt="2024-07-11T20:53:41.803" v="803" actId="26606"/>
          <ac:spMkLst>
            <pc:docMk/>
            <pc:sldMk cId="1749490326" sldId="267"/>
            <ac:spMk id="90" creationId="{BA6285CA-6AFA-4F27-AFB5-1B32CDE09B1A}"/>
          </ac:spMkLst>
        </pc:spChg>
        <pc:spChg chg="add del">
          <ac:chgData name="Lewis, Parker" userId="129e29b5-a633-4569-b4ce-06e546d69fe8" providerId="ADAL" clId="{953F7548-A324-44F4-9DD0-24CE6D211FBE}" dt="2024-07-11T20:53:41.803" v="803" actId="26606"/>
          <ac:spMkLst>
            <pc:docMk/>
            <pc:sldMk cId="1749490326" sldId="267"/>
            <ac:spMk id="92" creationId="{9A6704D6-67A6-4D3A-8CF0-11B37803D631}"/>
          </ac:spMkLst>
        </pc:spChg>
        <pc:spChg chg="add del">
          <ac:chgData name="Lewis, Parker" userId="129e29b5-a633-4569-b4ce-06e546d69fe8" providerId="ADAL" clId="{953F7548-A324-44F4-9DD0-24CE6D211FBE}" dt="2024-07-11T20:53:42.918" v="805" actId="26606"/>
          <ac:spMkLst>
            <pc:docMk/>
            <pc:sldMk cId="1749490326" sldId="267"/>
            <ac:spMk id="97" creationId="{2437C4A8-8E3A-4ADA-93B9-64737CE1ABB1}"/>
          </ac:spMkLst>
        </pc:spChg>
        <pc:spChg chg="add del">
          <ac:chgData name="Lewis, Parker" userId="129e29b5-a633-4569-b4ce-06e546d69fe8" providerId="ADAL" clId="{953F7548-A324-44F4-9DD0-24CE6D211FBE}" dt="2024-07-11T20:53:42.918" v="805" actId="26606"/>
          <ac:spMkLst>
            <pc:docMk/>
            <pc:sldMk cId="1749490326" sldId="267"/>
            <ac:spMk id="98" creationId="{BA6285CA-6AFA-4F27-AFB5-1B32CDE09B1A}"/>
          </ac:spMkLst>
        </pc:spChg>
        <pc:spChg chg="add del">
          <ac:chgData name="Lewis, Parker" userId="129e29b5-a633-4569-b4ce-06e546d69fe8" providerId="ADAL" clId="{953F7548-A324-44F4-9DD0-24CE6D211FBE}" dt="2024-07-11T20:53:42.918" v="805" actId="26606"/>
          <ac:spMkLst>
            <pc:docMk/>
            <pc:sldMk cId="1749490326" sldId="267"/>
            <ac:spMk id="100" creationId="{9A6704D6-67A6-4D3A-8CF0-11B37803D631}"/>
          </ac:spMkLst>
        </pc:spChg>
        <pc:spChg chg="add del">
          <ac:chgData name="Lewis, Parker" userId="129e29b5-a633-4569-b4ce-06e546d69fe8" providerId="ADAL" clId="{953F7548-A324-44F4-9DD0-24CE6D211FBE}" dt="2024-07-11T20:53:44.708" v="807" actId="26606"/>
          <ac:spMkLst>
            <pc:docMk/>
            <pc:sldMk cId="1749490326" sldId="267"/>
            <ac:spMk id="102" creationId="{1C582B07-D0F0-4B6B-A5D9-D2F192CB3A4E}"/>
          </ac:spMkLst>
        </pc:spChg>
        <pc:spChg chg="add del">
          <ac:chgData name="Lewis, Parker" userId="129e29b5-a633-4569-b4ce-06e546d69fe8" providerId="ADAL" clId="{953F7548-A324-44F4-9DD0-24CE6D211FBE}" dt="2024-07-11T20:53:44.708" v="807" actId="26606"/>
          <ac:spMkLst>
            <pc:docMk/>
            <pc:sldMk cId="1749490326" sldId="267"/>
            <ac:spMk id="106" creationId="{9393BED8-F65C-448E-B531-7CB732AE90E7}"/>
          </ac:spMkLst>
        </pc:spChg>
        <pc:spChg chg="add del">
          <ac:chgData name="Lewis, Parker" userId="129e29b5-a633-4569-b4ce-06e546d69fe8" providerId="ADAL" clId="{953F7548-A324-44F4-9DD0-24CE6D211FBE}" dt="2024-07-11T20:53:44.708" v="807" actId="26606"/>
          <ac:spMkLst>
            <pc:docMk/>
            <pc:sldMk cId="1749490326" sldId="267"/>
            <ac:spMk id="107" creationId="{4E76EEA5-843C-3ED2-30BE-3988F0B0D45A}"/>
          </ac:spMkLst>
        </pc:spChg>
        <pc:spChg chg="add">
          <ac:chgData name="Lewis, Parker" userId="129e29b5-a633-4569-b4ce-06e546d69fe8" providerId="ADAL" clId="{953F7548-A324-44F4-9DD0-24CE6D211FBE}" dt="2024-07-11T20:53:44.724" v="808" actId="26606"/>
          <ac:spMkLst>
            <pc:docMk/>
            <pc:sldMk cId="1749490326" sldId="267"/>
            <ac:spMk id="112" creationId="{2437C4A8-8E3A-4ADA-93B9-64737CE1ABB1}"/>
          </ac:spMkLst>
        </pc:spChg>
        <pc:spChg chg="add">
          <ac:chgData name="Lewis, Parker" userId="129e29b5-a633-4569-b4ce-06e546d69fe8" providerId="ADAL" clId="{953F7548-A324-44F4-9DD0-24CE6D211FBE}" dt="2024-07-11T20:53:44.724" v="808" actId="26606"/>
          <ac:spMkLst>
            <pc:docMk/>
            <pc:sldMk cId="1749490326" sldId="267"/>
            <ac:spMk id="113" creationId="{13B6DAC6-0186-4D62-AD69-90B9C0411EA3}"/>
          </ac:spMkLst>
        </pc:spChg>
        <pc:spChg chg="add">
          <ac:chgData name="Lewis, Parker" userId="129e29b5-a633-4569-b4ce-06e546d69fe8" providerId="ADAL" clId="{953F7548-A324-44F4-9DD0-24CE6D211FBE}" dt="2024-07-11T20:53:44.724" v="808" actId="26606"/>
          <ac:spMkLst>
            <pc:docMk/>
            <pc:sldMk cId="1749490326" sldId="267"/>
            <ac:spMk id="115" creationId="{B2145925-93A7-43A2-9666-BD9E782B2665}"/>
          </ac:spMkLst>
        </pc:spChg>
        <pc:grpChg chg="add del">
          <ac:chgData name="Lewis, Parker" userId="129e29b5-a633-4569-b4ce-06e546d69fe8" providerId="ADAL" clId="{953F7548-A324-44F4-9DD0-24CE6D211FBE}" dt="2024-07-11T20:53:40.578" v="801" actId="26606"/>
          <ac:grpSpMkLst>
            <pc:docMk/>
            <pc:sldMk cId="1749490326" sldId="267"/>
            <ac:grpSpMk id="12" creationId="{748618E9-EE2D-4864-9EEE-58939BD4FBBA}"/>
          </ac:grpSpMkLst>
        </pc:grpChg>
        <pc:grpChg chg="add del">
          <ac:chgData name="Lewis, Parker" userId="129e29b5-a633-4569-b4ce-06e546d69fe8" providerId="ADAL" clId="{953F7548-A324-44F4-9DD0-24CE6D211FBE}" dt="2024-07-11T20:53:34.403" v="799" actId="26606"/>
          <ac:grpSpMkLst>
            <pc:docMk/>
            <pc:sldMk cId="1749490326" sldId="267"/>
            <ac:grpSpMk id="16" creationId="{DA5BFA78-F064-495B-9429-2A3A39752BEF}"/>
          </ac:grpSpMkLst>
        </pc:grpChg>
        <pc:grpChg chg="add del">
          <ac:chgData name="Lewis, Parker" userId="129e29b5-a633-4569-b4ce-06e546d69fe8" providerId="ADAL" clId="{953F7548-A324-44F4-9DD0-24CE6D211FBE}" dt="2024-07-11T20:53:40.578" v="801" actId="26606"/>
          <ac:grpSpMkLst>
            <pc:docMk/>
            <pc:sldMk cId="1749490326" sldId="267"/>
            <ac:grpSpMk id="84" creationId="{06222836-EDA3-4230-9DAC-ED116DCB5E49}"/>
          </ac:grpSpMkLst>
        </pc:grpChg>
        <pc:grpChg chg="add del">
          <ac:chgData name="Lewis, Parker" userId="129e29b5-a633-4569-b4ce-06e546d69fe8" providerId="ADAL" clId="{953F7548-A324-44F4-9DD0-24CE6D211FBE}" dt="2024-07-11T20:53:41.803" v="803" actId="26606"/>
          <ac:grpSpMkLst>
            <pc:docMk/>
            <pc:sldMk cId="1749490326" sldId="267"/>
            <ac:grpSpMk id="86" creationId="{748618E9-EE2D-4864-9EEE-58939BD4FBBA}"/>
          </ac:grpSpMkLst>
        </pc:grpChg>
        <pc:grpChg chg="add del">
          <ac:chgData name="Lewis, Parker" userId="129e29b5-a633-4569-b4ce-06e546d69fe8" providerId="ADAL" clId="{953F7548-A324-44F4-9DD0-24CE6D211FBE}" dt="2024-07-11T20:53:41.803" v="803" actId="26606"/>
          <ac:grpSpMkLst>
            <pc:docMk/>
            <pc:sldMk cId="1749490326" sldId="267"/>
            <ac:grpSpMk id="91" creationId="{7DA92228-6CF2-4813-A749-DD44343AC42B}"/>
          </ac:grpSpMkLst>
        </pc:grpChg>
        <pc:grpChg chg="add del">
          <ac:chgData name="Lewis, Parker" userId="129e29b5-a633-4569-b4ce-06e546d69fe8" providerId="ADAL" clId="{953F7548-A324-44F4-9DD0-24CE6D211FBE}" dt="2024-07-11T20:53:42.918" v="805" actId="26606"/>
          <ac:grpSpMkLst>
            <pc:docMk/>
            <pc:sldMk cId="1749490326" sldId="267"/>
            <ac:grpSpMk id="94" creationId="{748618E9-EE2D-4864-9EEE-58939BD4FBBA}"/>
          </ac:grpSpMkLst>
        </pc:grpChg>
        <pc:grpChg chg="add del">
          <ac:chgData name="Lewis, Parker" userId="129e29b5-a633-4569-b4ce-06e546d69fe8" providerId="ADAL" clId="{953F7548-A324-44F4-9DD0-24CE6D211FBE}" dt="2024-07-11T20:53:42.918" v="805" actId="26606"/>
          <ac:grpSpMkLst>
            <pc:docMk/>
            <pc:sldMk cId="1749490326" sldId="267"/>
            <ac:grpSpMk id="99" creationId="{7DA92228-6CF2-4813-A749-DD44343AC42B}"/>
          </ac:grpSpMkLst>
        </pc:grpChg>
        <pc:grpChg chg="add del">
          <ac:chgData name="Lewis, Parker" userId="129e29b5-a633-4569-b4ce-06e546d69fe8" providerId="ADAL" clId="{953F7548-A324-44F4-9DD0-24CE6D211FBE}" dt="2024-07-11T20:53:44.708" v="807" actId="26606"/>
          <ac:grpSpMkLst>
            <pc:docMk/>
            <pc:sldMk cId="1749490326" sldId="267"/>
            <ac:grpSpMk id="103" creationId="{DA5BFA78-F064-495B-9429-2A3A39752BEF}"/>
          </ac:grpSpMkLst>
        </pc:grpChg>
        <pc:grpChg chg="add">
          <ac:chgData name="Lewis, Parker" userId="129e29b5-a633-4569-b4ce-06e546d69fe8" providerId="ADAL" clId="{953F7548-A324-44F4-9DD0-24CE6D211FBE}" dt="2024-07-11T20:53:44.724" v="808" actId="26606"/>
          <ac:grpSpMkLst>
            <pc:docMk/>
            <pc:sldMk cId="1749490326" sldId="267"/>
            <ac:grpSpMk id="109" creationId="{748618E9-EE2D-4864-9EEE-58939BD4FBBA}"/>
          </ac:grpSpMkLst>
        </pc:grpChg>
        <pc:grpChg chg="add">
          <ac:chgData name="Lewis, Parker" userId="129e29b5-a633-4569-b4ce-06e546d69fe8" providerId="ADAL" clId="{953F7548-A324-44F4-9DD0-24CE6D211FBE}" dt="2024-07-11T20:53:44.724" v="808" actId="26606"/>
          <ac:grpSpMkLst>
            <pc:docMk/>
            <pc:sldMk cId="1749490326" sldId="267"/>
            <ac:grpSpMk id="114" creationId="{06222836-EDA3-4230-9DAC-ED116DCB5E49}"/>
          </ac:grpSpMkLst>
        </pc:grpChg>
        <pc:picChg chg="add mod ord">
          <ac:chgData name="Lewis, Parker" userId="129e29b5-a633-4569-b4ce-06e546d69fe8" providerId="ADAL" clId="{953F7548-A324-44F4-9DD0-24CE6D211FBE}" dt="2024-07-11T20:53:44.724" v="808" actId="26606"/>
          <ac:picMkLst>
            <pc:docMk/>
            <pc:sldMk cId="1749490326" sldId="267"/>
            <ac:picMk id="5" creationId="{329395CC-B1E9-7E30-2552-A1A22C5F4D79}"/>
          </ac:picMkLst>
        </pc:picChg>
        <pc:picChg chg="add mod">
          <ac:chgData name="Lewis, Parker" userId="129e29b5-a633-4569-b4ce-06e546d69fe8" providerId="ADAL" clId="{953F7548-A324-44F4-9DD0-24CE6D211FBE}" dt="2024-07-11T20:53:44.724" v="808" actId="26606"/>
          <ac:picMkLst>
            <pc:docMk/>
            <pc:sldMk cId="1749490326" sldId="267"/>
            <ac:picMk id="7" creationId="{3A03EAEE-4498-2F07-BC38-C879A560BCE7}"/>
          </ac:picMkLst>
        </pc:picChg>
      </pc:sldChg>
      <pc:sldChg chg="addSp delSp modSp add mod ord setBg">
        <pc:chgData name="Lewis, Parker" userId="129e29b5-a633-4569-b4ce-06e546d69fe8" providerId="ADAL" clId="{953F7548-A324-44F4-9DD0-24CE6D211FBE}" dt="2024-07-11T20:56:46.916" v="884" actId="26606"/>
        <pc:sldMkLst>
          <pc:docMk/>
          <pc:sldMk cId="1991093166" sldId="268"/>
        </pc:sldMkLst>
        <pc:spChg chg="mod">
          <ac:chgData name="Lewis, Parker" userId="129e29b5-a633-4569-b4ce-06e546d69fe8" providerId="ADAL" clId="{953F7548-A324-44F4-9DD0-24CE6D211FBE}" dt="2024-07-11T20:56:46.916" v="884" actId="26606"/>
          <ac:spMkLst>
            <pc:docMk/>
            <pc:sldMk cId="1991093166" sldId="268"/>
            <ac:spMk id="2" creationId="{58ABF566-4422-B605-8E28-C8DFC9E8853E}"/>
          </ac:spMkLst>
        </pc:spChg>
        <pc:spChg chg="del">
          <ac:chgData name="Lewis, Parker" userId="129e29b5-a633-4569-b4ce-06e546d69fe8" providerId="ADAL" clId="{953F7548-A324-44F4-9DD0-24CE6D211FBE}" dt="2024-07-11T20:54:28.945" v="840" actId="931"/>
          <ac:spMkLst>
            <pc:docMk/>
            <pc:sldMk cId="1991093166" sldId="268"/>
            <ac:spMk id="3" creationId="{15BD77A8-2F02-B22C-CA72-7A31178681CA}"/>
          </ac:spMkLst>
        </pc:spChg>
        <pc:spChg chg="add mod">
          <ac:chgData name="Lewis, Parker" userId="129e29b5-a633-4569-b4ce-06e546d69fe8" providerId="ADAL" clId="{953F7548-A324-44F4-9DD0-24CE6D211FBE}" dt="2024-07-11T20:56:46.916" v="884" actId="26606"/>
          <ac:spMkLst>
            <pc:docMk/>
            <pc:sldMk cId="1991093166" sldId="268"/>
            <ac:spMk id="9" creationId="{07EEB219-5F22-6340-054B-CB1EDE15E7AA}"/>
          </ac:spMkLst>
        </pc:spChg>
        <pc:spChg chg="add del">
          <ac:chgData name="Lewis, Parker" userId="129e29b5-a633-4569-b4ce-06e546d69fe8" providerId="ADAL" clId="{953F7548-A324-44F4-9DD0-24CE6D211FBE}" dt="2024-07-11T20:56:46.916" v="884" actId="26606"/>
          <ac:spMkLst>
            <pc:docMk/>
            <pc:sldMk cId="1991093166" sldId="268"/>
            <ac:spMk id="14" creationId="{1C582B07-D0F0-4B6B-A5D9-D2F192CB3A4E}"/>
          </ac:spMkLst>
        </pc:spChg>
        <pc:spChg chg="add del">
          <ac:chgData name="Lewis, Parker" userId="129e29b5-a633-4569-b4ce-06e546d69fe8" providerId="ADAL" clId="{953F7548-A324-44F4-9DD0-24CE6D211FBE}" dt="2024-07-11T20:56:46.916" v="884" actId="26606"/>
          <ac:spMkLst>
            <pc:docMk/>
            <pc:sldMk cId="1991093166" sldId="268"/>
            <ac:spMk id="49" creationId="{5FB205E9-694A-469E-97E7-7339DE0BC2DC}"/>
          </ac:spMkLst>
        </pc:spChg>
        <pc:spChg chg="add del">
          <ac:chgData name="Lewis, Parker" userId="129e29b5-a633-4569-b4ce-06e546d69fe8" providerId="ADAL" clId="{953F7548-A324-44F4-9DD0-24CE6D211FBE}" dt="2024-07-11T20:56:44.921" v="881" actId="26606"/>
          <ac:spMkLst>
            <pc:docMk/>
            <pc:sldMk cId="1991093166" sldId="268"/>
            <ac:spMk id="54" creationId="{1C582B07-D0F0-4B6B-A5D9-D2F192CB3A4E}"/>
          </ac:spMkLst>
        </pc:spChg>
        <pc:spChg chg="add del">
          <ac:chgData name="Lewis, Parker" userId="129e29b5-a633-4569-b4ce-06e546d69fe8" providerId="ADAL" clId="{953F7548-A324-44F4-9DD0-24CE6D211FBE}" dt="2024-07-11T20:56:44.921" v="881" actId="26606"/>
          <ac:spMkLst>
            <pc:docMk/>
            <pc:sldMk cId="1991093166" sldId="268"/>
            <ac:spMk id="89" creationId="{DE09DA9F-86A5-44E6-BA6F-EA76B7E6565D}"/>
          </ac:spMkLst>
        </pc:spChg>
        <pc:spChg chg="add del">
          <ac:chgData name="Lewis, Parker" userId="129e29b5-a633-4569-b4ce-06e546d69fe8" providerId="ADAL" clId="{953F7548-A324-44F4-9DD0-24CE6D211FBE}" dt="2024-07-11T20:56:46.900" v="883" actId="26606"/>
          <ac:spMkLst>
            <pc:docMk/>
            <pc:sldMk cId="1991093166" sldId="268"/>
            <ac:spMk id="91" creationId="{1C582B07-D0F0-4B6B-A5D9-D2F192CB3A4E}"/>
          </ac:spMkLst>
        </pc:spChg>
        <pc:spChg chg="add del">
          <ac:chgData name="Lewis, Parker" userId="129e29b5-a633-4569-b4ce-06e546d69fe8" providerId="ADAL" clId="{953F7548-A324-44F4-9DD0-24CE6D211FBE}" dt="2024-07-11T20:56:46.900" v="883" actId="26606"/>
          <ac:spMkLst>
            <pc:docMk/>
            <pc:sldMk cId="1991093166" sldId="268"/>
            <ac:spMk id="93" creationId="{F3730C34-30B8-42E4-824D-F095747C45E1}"/>
          </ac:spMkLst>
        </pc:spChg>
        <pc:spChg chg="add">
          <ac:chgData name="Lewis, Parker" userId="129e29b5-a633-4569-b4ce-06e546d69fe8" providerId="ADAL" clId="{953F7548-A324-44F4-9DD0-24CE6D211FBE}" dt="2024-07-11T20:56:46.916" v="884" actId="26606"/>
          <ac:spMkLst>
            <pc:docMk/>
            <pc:sldMk cId="1991093166" sldId="268"/>
            <ac:spMk id="95" creationId="{1C582B07-D0F0-4B6B-A5D9-D2F192CB3A4E}"/>
          </ac:spMkLst>
        </pc:spChg>
        <pc:spChg chg="add">
          <ac:chgData name="Lewis, Parker" userId="129e29b5-a633-4569-b4ce-06e546d69fe8" providerId="ADAL" clId="{953F7548-A324-44F4-9DD0-24CE6D211FBE}" dt="2024-07-11T20:56:46.916" v="884" actId="26606"/>
          <ac:spMkLst>
            <pc:docMk/>
            <pc:sldMk cId="1991093166" sldId="268"/>
            <ac:spMk id="97" creationId="{F3730C34-30B8-42E4-824D-F095747C45E1}"/>
          </ac:spMkLst>
        </pc:spChg>
        <pc:grpChg chg="add del">
          <ac:chgData name="Lewis, Parker" userId="129e29b5-a633-4569-b4ce-06e546d69fe8" providerId="ADAL" clId="{953F7548-A324-44F4-9DD0-24CE6D211FBE}" dt="2024-07-11T20:56:46.916" v="884" actId="26606"/>
          <ac:grpSpMkLst>
            <pc:docMk/>
            <pc:sldMk cId="1991093166" sldId="268"/>
            <ac:grpSpMk id="16" creationId="{614A5768-EA51-48A2-8E17-AE20B9FE0242}"/>
          </ac:grpSpMkLst>
        </pc:grpChg>
        <pc:grpChg chg="add del">
          <ac:chgData name="Lewis, Parker" userId="129e29b5-a633-4569-b4ce-06e546d69fe8" providerId="ADAL" clId="{953F7548-A324-44F4-9DD0-24CE6D211FBE}" dt="2024-07-11T20:56:44.921" v="881" actId="26606"/>
          <ac:grpSpMkLst>
            <pc:docMk/>
            <pc:sldMk cId="1991093166" sldId="268"/>
            <ac:grpSpMk id="56" creationId="{9738E9B1-90A2-40BD-A0F4-87F26F4DB15D}"/>
          </ac:grpSpMkLst>
        </pc:grpChg>
        <pc:grpChg chg="add del">
          <ac:chgData name="Lewis, Parker" userId="129e29b5-a633-4569-b4ce-06e546d69fe8" providerId="ADAL" clId="{953F7548-A324-44F4-9DD0-24CE6D211FBE}" dt="2024-07-11T20:56:46.900" v="883" actId="26606"/>
          <ac:grpSpMkLst>
            <pc:docMk/>
            <pc:sldMk cId="1991093166" sldId="268"/>
            <ac:grpSpMk id="92" creationId="{4675998B-83F9-4DD6-A181-01CC6390EB15}"/>
          </ac:grpSpMkLst>
        </pc:grpChg>
        <pc:grpChg chg="add">
          <ac:chgData name="Lewis, Parker" userId="129e29b5-a633-4569-b4ce-06e546d69fe8" providerId="ADAL" clId="{953F7548-A324-44F4-9DD0-24CE6D211FBE}" dt="2024-07-11T20:56:46.916" v="884" actId="26606"/>
          <ac:grpSpMkLst>
            <pc:docMk/>
            <pc:sldMk cId="1991093166" sldId="268"/>
            <ac:grpSpMk id="96" creationId="{4675998B-83F9-4DD6-A181-01CC6390EB15}"/>
          </ac:grpSpMkLst>
        </pc:grpChg>
        <pc:picChg chg="add del mod">
          <ac:chgData name="Lewis, Parker" userId="129e29b5-a633-4569-b4ce-06e546d69fe8" providerId="ADAL" clId="{953F7548-A324-44F4-9DD0-24CE6D211FBE}" dt="2024-07-11T20:54:55.247" v="846" actId="478"/>
          <ac:picMkLst>
            <pc:docMk/>
            <pc:sldMk cId="1991093166" sldId="268"/>
            <ac:picMk id="5" creationId="{F8D6B194-DCE3-AE6B-9F9D-DD86E2A1CE3A}"/>
          </ac:picMkLst>
        </pc:picChg>
        <pc:picChg chg="add mod ord">
          <ac:chgData name="Lewis, Parker" userId="129e29b5-a633-4569-b4ce-06e546d69fe8" providerId="ADAL" clId="{953F7548-A324-44F4-9DD0-24CE6D211FBE}" dt="2024-07-11T20:56:46.916" v="884" actId="26606"/>
          <ac:picMkLst>
            <pc:docMk/>
            <pc:sldMk cId="1991093166" sldId="268"/>
            <ac:picMk id="7" creationId="{305DEBC1-19A6-0C28-9FD4-3A2D631AC6AE}"/>
          </ac:picMkLst>
        </pc:picChg>
        <pc:picChg chg="add mod">
          <ac:chgData name="Lewis, Parker" userId="129e29b5-a633-4569-b4ce-06e546d69fe8" providerId="ADAL" clId="{953F7548-A324-44F4-9DD0-24CE6D211FBE}" dt="2024-07-11T20:56:46.916" v="884" actId="26606"/>
          <ac:picMkLst>
            <pc:docMk/>
            <pc:sldMk cId="1991093166" sldId="268"/>
            <ac:picMk id="11" creationId="{708803DC-96D0-3300-25C0-93EF731FA37E}"/>
          </ac:picMkLst>
        </pc:picChg>
      </pc:sldChg>
      <pc:sldChg chg="modSp add del mod ord">
        <pc:chgData name="Lewis, Parker" userId="129e29b5-a633-4569-b4ce-06e546d69fe8" providerId="ADAL" clId="{953F7548-A324-44F4-9DD0-24CE6D211FBE}" dt="2024-07-11T20:44:33.356" v="712" actId="47"/>
        <pc:sldMkLst>
          <pc:docMk/>
          <pc:sldMk cId="2954591411" sldId="269"/>
        </pc:sldMkLst>
        <pc:spChg chg="mod">
          <ac:chgData name="Lewis, Parker" userId="129e29b5-a633-4569-b4ce-06e546d69fe8" providerId="ADAL" clId="{953F7548-A324-44F4-9DD0-24CE6D211FBE}" dt="2024-07-11T19:55:56.050" v="316" actId="20577"/>
          <ac:spMkLst>
            <pc:docMk/>
            <pc:sldMk cId="2954591411" sldId="269"/>
            <ac:spMk id="2" creationId="{58ABF566-4422-B605-8E28-C8DFC9E8853E}"/>
          </ac:spMkLst>
        </pc:spChg>
      </pc:sldChg>
      <pc:sldChg chg="modSp add del mod ord">
        <pc:chgData name="Lewis, Parker" userId="129e29b5-a633-4569-b4ce-06e546d69fe8" providerId="ADAL" clId="{953F7548-A324-44F4-9DD0-24CE6D211FBE}" dt="2024-07-11T20:44:36.034" v="713" actId="47"/>
        <pc:sldMkLst>
          <pc:docMk/>
          <pc:sldMk cId="3035089855" sldId="270"/>
        </pc:sldMkLst>
        <pc:spChg chg="mod">
          <ac:chgData name="Lewis, Parker" userId="129e29b5-a633-4569-b4ce-06e546d69fe8" providerId="ADAL" clId="{953F7548-A324-44F4-9DD0-24CE6D211FBE}" dt="2024-07-11T19:56:01.710" v="322" actId="20577"/>
          <ac:spMkLst>
            <pc:docMk/>
            <pc:sldMk cId="3035089855" sldId="270"/>
            <ac:spMk id="2" creationId="{61E6396D-EC1B-63A5-034C-CD917D69BDE2}"/>
          </ac:spMkLst>
        </pc:spChg>
      </pc:sldChg>
      <pc:sldChg chg="add del">
        <pc:chgData name="Lewis, Parker" userId="129e29b5-a633-4569-b4ce-06e546d69fe8" providerId="ADAL" clId="{953F7548-A324-44F4-9DD0-24CE6D211FBE}" dt="2024-07-11T19:55:15.409" v="253" actId="47"/>
        <pc:sldMkLst>
          <pc:docMk/>
          <pc:sldMk cId="3335381556" sldId="271"/>
        </pc:sldMkLst>
      </pc:sldChg>
      <pc:sldMasterChg chg="add del addSldLayout delSldLayout">
        <pc:chgData name="Lewis, Parker" userId="129e29b5-a633-4569-b4ce-06e546d69fe8" providerId="ADAL" clId="{953F7548-A324-44F4-9DD0-24CE6D211FBE}" dt="2024-07-11T19:40:41.916" v="2" actId="26606"/>
        <pc:sldMasterMkLst>
          <pc:docMk/>
          <pc:sldMasterMk cId="970843653" sldId="2147483648"/>
        </pc:sldMasterMkLst>
        <pc:sldLayoutChg chg="add del">
          <pc:chgData name="Lewis, Parker" userId="129e29b5-a633-4569-b4ce-06e546d69fe8" providerId="ADAL" clId="{953F7548-A324-44F4-9DD0-24CE6D211FBE}" dt="2024-07-11T19:40:41.916" v="2" actId="26606"/>
          <pc:sldLayoutMkLst>
            <pc:docMk/>
            <pc:sldMasterMk cId="970843653" sldId="2147483648"/>
            <pc:sldLayoutMk cId="2443973794" sldId="2147483649"/>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2064681122" sldId="2147483650"/>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254530529" sldId="2147483651"/>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611388300" sldId="2147483652"/>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402157378" sldId="2147483653"/>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4264178116" sldId="2147483654"/>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3920664881" sldId="2147483655"/>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2116274713" sldId="2147483656"/>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4290830545" sldId="2147483657"/>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1393569885" sldId="2147483658"/>
          </pc:sldLayoutMkLst>
        </pc:sldLayoutChg>
        <pc:sldLayoutChg chg="add del">
          <pc:chgData name="Lewis, Parker" userId="129e29b5-a633-4569-b4ce-06e546d69fe8" providerId="ADAL" clId="{953F7548-A324-44F4-9DD0-24CE6D211FBE}" dt="2024-07-11T19:40:41.916" v="2" actId="26606"/>
          <pc:sldLayoutMkLst>
            <pc:docMk/>
            <pc:sldMasterMk cId="970843653" sldId="2147483648"/>
            <pc:sldLayoutMk cId="2531471507" sldId="2147483659"/>
          </pc:sldLayoutMkLst>
        </pc:sldLayoutChg>
      </pc:sldMasterChg>
      <pc:sldMasterChg chg="add del replId addSldLayout delSldLayout">
        <pc:chgData name="Lewis, Parker" userId="129e29b5-a633-4569-b4ce-06e546d69fe8" providerId="ADAL" clId="{953F7548-A324-44F4-9DD0-24CE6D211FBE}" dt="2024-07-11T19:40:41.842" v="1" actId="26606"/>
        <pc:sldMasterMkLst>
          <pc:docMk/>
          <pc:sldMasterMk cId="3868479630" sldId="2147483660"/>
        </pc:sldMasterMkLst>
        <pc:sldLayoutChg chg="add del">
          <pc:chgData name="Lewis, Parker" userId="129e29b5-a633-4569-b4ce-06e546d69fe8" providerId="ADAL" clId="{953F7548-A324-44F4-9DD0-24CE6D211FBE}" dt="2024-07-11T19:40:41.842" v="1" actId="26606"/>
          <pc:sldLayoutMkLst>
            <pc:docMk/>
            <pc:sldMasterMk cId="3868479630" sldId="2147483660"/>
            <pc:sldLayoutMk cId="1909651672" sldId="2147483661"/>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2151824956" sldId="2147483662"/>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1245691912" sldId="2147483663"/>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765694233" sldId="2147483664"/>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3584920969" sldId="2147483665"/>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2874536099" sldId="2147483666"/>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2340001844" sldId="2147483667"/>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1785539531" sldId="2147483668"/>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250443969" sldId="2147483669"/>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4209077622" sldId="2147483670"/>
          </pc:sldLayoutMkLst>
        </pc:sldLayoutChg>
        <pc:sldLayoutChg chg="add del replId">
          <pc:chgData name="Lewis, Parker" userId="129e29b5-a633-4569-b4ce-06e546d69fe8" providerId="ADAL" clId="{953F7548-A324-44F4-9DD0-24CE6D211FBE}" dt="2024-07-11T19:40:41.842" v="1" actId="26606"/>
          <pc:sldLayoutMkLst>
            <pc:docMk/>
            <pc:sldMasterMk cId="3868479630" sldId="2147483660"/>
            <pc:sldLayoutMk cId="3502487029" sldId="2147483671"/>
          </pc:sldLayoutMkLst>
        </pc:sldLayoutChg>
      </pc:sldMasterChg>
      <pc:sldMasterChg chg="add addSldLayout">
        <pc:chgData name="Lewis, Parker" userId="129e29b5-a633-4569-b4ce-06e546d69fe8" providerId="ADAL" clId="{953F7548-A324-44F4-9DD0-24CE6D211FBE}" dt="2024-07-11T19:40:41.916" v="2" actId="26606"/>
        <pc:sldMasterMkLst>
          <pc:docMk/>
          <pc:sldMasterMk cId="3233263413" sldId="2147483699"/>
        </pc:sldMasterMkLst>
        <pc:sldLayoutChg chg="add">
          <pc:chgData name="Lewis, Parker" userId="129e29b5-a633-4569-b4ce-06e546d69fe8" providerId="ADAL" clId="{953F7548-A324-44F4-9DD0-24CE6D211FBE}" dt="2024-07-11T19:40:41.916" v="2" actId="26606"/>
          <pc:sldLayoutMkLst>
            <pc:docMk/>
            <pc:sldMasterMk cId="3233263413" sldId="2147483699"/>
            <pc:sldLayoutMk cId="3195836464" sldId="2147483688"/>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3088969858" sldId="2147483689"/>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3547885185" sldId="2147483690"/>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1089391823" sldId="2147483691"/>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755227754" sldId="2147483692"/>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1670319109" sldId="2147483693"/>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2739136096" sldId="2147483694"/>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1215688471" sldId="2147483695"/>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3083206231" sldId="2147483696"/>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1112936958" sldId="2147483697"/>
          </pc:sldLayoutMkLst>
        </pc:sldLayoutChg>
        <pc:sldLayoutChg chg="add">
          <pc:chgData name="Lewis, Parker" userId="129e29b5-a633-4569-b4ce-06e546d69fe8" providerId="ADAL" clId="{953F7548-A324-44F4-9DD0-24CE6D211FBE}" dt="2024-07-11T19:40:41.916" v="2" actId="26606"/>
          <pc:sldLayoutMkLst>
            <pc:docMk/>
            <pc:sldMasterMk cId="3233263413" sldId="2147483699"/>
            <pc:sldLayoutMk cId="2102267175"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3913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8939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031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156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8320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1293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7/11/2024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226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5522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9583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8896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7/11/2024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4788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7/11/2024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326341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descr="An abstract burst of blue and pink">
            <a:extLst>
              <a:ext uri="{FF2B5EF4-FFF2-40B4-BE49-F238E27FC236}">
                <a16:creationId xmlns:a16="http://schemas.microsoft.com/office/drawing/2014/main" id="{ACE7F8F2-55E2-C483-59F1-F91EA597E97F}"/>
              </a:ext>
            </a:extLst>
          </p:cNvPr>
          <p:cNvPicPr>
            <a:picLocks noChangeAspect="1"/>
          </p:cNvPicPr>
          <p:nvPr/>
        </p:nvPicPr>
        <p:blipFill rotWithShape="1">
          <a:blip r:embed="rId2">
            <a:alphaModFix amt="60000"/>
          </a:blip>
          <a:srcRect l="4942" r="3463"/>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46C6D932-414F-6264-424A-2DBAEE9A9A19}"/>
              </a:ext>
            </a:extLst>
          </p:cNvPr>
          <p:cNvSpPr>
            <a:spLocks noGrp="1"/>
          </p:cNvSpPr>
          <p:nvPr>
            <p:ph type="ctrTitle"/>
          </p:nvPr>
        </p:nvSpPr>
        <p:spPr>
          <a:xfrm>
            <a:off x="684225" y="746841"/>
            <a:ext cx="9339075" cy="2682160"/>
          </a:xfrm>
        </p:spPr>
        <p:txBody>
          <a:bodyPr>
            <a:normAutofit/>
          </a:bodyPr>
          <a:lstStyle/>
          <a:p>
            <a:pPr algn="ctr"/>
            <a:r>
              <a:rPr lang="en-US" sz="2800" dirty="0">
                <a:solidFill>
                  <a:srgbClr val="FFFFFF"/>
                </a:solidFill>
                <a:latin typeface="Times New Roman" panose="02020603050405020304" pitchFamily="18" charset="0"/>
                <a:cs typeface="Times New Roman" panose="02020603050405020304" pitchFamily="18" charset="0"/>
              </a:rPr>
              <a:t>Tower Slope Update</a:t>
            </a:r>
          </a:p>
        </p:txBody>
      </p:sp>
      <p:sp>
        <p:nvSpPr>
          <p:cNvPr id="3" name="Subtitle 2">
            <a:extLst>
              <a:ext uri="{FF2B5EF4-FFF2-40B4-BE49-F238E27FC236}">
                <a16:creationId xmlns:a16="http://schemas.microsoft.com/office/drawing/2014/main" id="{A77B2A2F-60B7-EF57-532B-53CD60E3A2C8}"/>
              </a:ext>
            </a:extLst>
          </p:cNvPr>
          <p:cNvSpPr>
            <a:spLocks noGrp="1"/>
          </p:cNvSpPr>
          <p:nvPr>
            <p:ph type="subTitle" idx="1"/>
          </p:nvPr>
        </p:nvSpPr>
        <p:spPr>
          <a:xfrm>
            <a:off x="684225" y="3674327"/>
            <a:ext cx="9339075" cy="138021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Parker Lewis </a:t>
            </a:r>
          </a:p>
          <a:p>
            <a:r>
              <a:rPr lang="en-US" dirty="0">
                <a:solidFill>
                  <a:srgbClr val="FFFFFF"/>
                </a:solidFill>
                <a:latin typeface="Times New Roman" panose="02020603050405020304" pitchFamily="18" charset="0"/>
                <a:cs typeface="Times New Roman" panose="02020603050405020304" pitchFamily="18" charset="0"/>
              </a:rPr>
              <a:t>7/11/24</a:t>
            </a:r>
          </a:p>
        </p:txBody>
      </p:sp>
    </p:spTree>
    <p:extLst>
      <p:ext uri="{BB962C8B-B14F-4D97-AF65-F5344CB8AC3E}">
        <p14:creationId xmlns:p14="http://schemas.microsoft.com/office/powerpoint/2010/main" val="264364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7408B2EE-0697-47B6-A5CC-E6262FA06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C970B0B8-0AF7-45CE-B2F6-5A6928F2B4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47B613-2B78-4514-9E6B-5905B897F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C23F81-0B25-4024-A186-D90519F6F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D98C2B-24E5-4000-81F5-0483FA056E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D7792E-A244-4BBE-9642-3D358A35B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C85EBC7-97D9-4F7A-B052-B66356DE4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B3DE0-25F5-49B1-9EFC-F9FEA2B99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78EBFE-DB94-4876-9111-4DBEA74DF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E8C4C7-6BCC-43D0-84DE-D9A4C4263A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48930F-0533-41CC-B97A-3A19755BD0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942ACC-89B0-4EB1-B137-34CC4A6A7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EACA15-FDA7-4E35-A9DD-5B1F318AAB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81A442-5538-4334-BE83-883F91D3BE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3DBA9B-899D-4FBC-AE21-5C9D6896D0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EEB2D5-6E13-460D-90B6-6E2E21E8E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81577F8-AC75-4C5E-AB1E-EF0AF7673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982ED5-DB55-4FC2-A438-22A097A938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375E856-4A79-49E1-935D-5DE1BE673E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A2AAC9-CA6D-4CF0-ABE3-6C738EE0A1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600408B-354E-412C-A158-9EBD561DF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EA045-341F-4204-B54A-4EB075AB63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5A8EF0-B3A8-4D60-9CB5-C898703E7D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8B0A90-29D6-41DB-9EF3-3941BA2182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A3DE2E-0F16-46CF-A9E1-72AB5BE245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A69402-EFD6-4D4D-9631-826F3CCD0D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4371DA-55E8-441B-8F80-8B6C8161D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D3320B-8986-40E0-A8D6-6A0F831DAA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A330720-E1E5-42C9-A8B5-D9E46D95BA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B07986-B0CF-43A3-B012-12F72C4436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64C1BA9-A6CF-493B-87B8-69100149A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1D088E6-BAC1-421D-82F5-3D02FED0C8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1E6396D-EC1B-63A5-034C-CD917D69BDE2}"/>
              </a:ext>
            </a:extLst>
          </p:cNvPr>
          <p:cNvSpPr>
            <a:spLocks noGrp="1"/>
          </p:cNvSpPr>
          <p:nvPr>
            <p:ph type="title"/>
          </p:nvPr>
        </p:nvSpPr>
        <p:spPr>
          <a:xfrm>
            <a:off x="691079" y="725952"/>
            <a:ext cx="5395595" cy="1907138"/>
          </a:xfrm>
        </p:spPr>
        <p:txBody>
          <a:bodyPr anchor="ctr">
            <a:normAutofit/>
          </a:bodyPr>
          <a:lstStyle/>
          <a:p>
            <a:r>
              <a:rPr lang="en-US">
                <a:latin typeface="Times New Roman" panose="02020603050405020304" pitchFamily="18" charset="0"/>
                <a:cs typeface="Times New Roman" panose="02020603050405020304" pitchFamily="18" charset="0"/>
              </a:rPr>
              <a:t>Events (n = 100,000) True Fit</a:t>
            </a:r>
          </a:p>
        </p:txBody>
      </p:sp>
      <p:sp>
        <p:nvSpPr>
          <p:cNvPr id="92" name="Right Triangle 91">
            <a:extLst>
              <a:ext uri="{FF2B5EF4-FFF2-40B4-BE49-F238E27FC236}">
                <a16:creationId xmlns:a16="http://schemas.microsoft.com/office/drawing/2014/main" id="{0E0283C2-A372-42A3-80E3-B602516EB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2530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ontent Placeholder 14">
            <a:extLst>
              <a:ext uri="{FF2B5EF4-FFF2-40B4-BE49-F238E27FC236}">
                <a16:creationId xmlns:a16="http://schemas.microsoft.com/office/drawing/2014/main" id="{87BDDD01-CCF1-229F-F3A5-4D41FA6C5FF8}"/>
              </a:ext>
            </a:extLst>
          </p:cNvPr>
          <p:cNvSpPr>
            <a:spLocks noGrp="1"/>
          </p:cNvSpPr>
          <p:nvPr>
            <p:ph idx="1"/>
          </p:nvPr>
        </p:nvSpPr>
        <p:spPr>
          <a:xfrm>
            <a:off x="6635624" y="725952"/>
            <a:ext cx="5001180" cy="1907138"/>
          </a:xfrm>
        </p:spPr>
        <p:txBody>
          <a:bodyPr anchor="ctr">
            <a:normAutofit/>
          </a:bodyPr>
          <a:lstStyle/>
          <a:p>
            <a:r>
              <a:rPr lang="en-US" dirty="0"/>
              <a:t>      SF = 1.08956</a:t>
            </a:r>
          </a:p>
          <a:p>
            <a:r>
              <a:rPr lang="en-US" dirty="0"/>
              <a:t> mean (H_tally) = 1.04</a:t>
            </a:r>
          </a:p>
          <a:p>
            <a:endParaRPr lang="en-US" dirty="0"/>
          </a:p>
        </p:txBody>
      </p:sp>
      <p:pic>
        <p:nvPicPr>
          <p:cNvPr id="9" name="Content Placeholder 8" descr="A graph of a function&#10;&#10;Description automatically generated">
            <a:extLst>
              <a:ext uri="{FF2B5EF4-FFF2-40B4-BE49-F238E27FC236}">
                <a16:creationId xmlns:a16="http://schemas.microsoft.com/office/drawing/2014/main" id="{8C8A36C2-39FC-5762-D711-7007E6595841}"/>
              </a:ext>
            </a:extLst>
          </p:cNvPr>
          <p:cNvPicPr>
            <a:picLocks noChangeAspect="1"/>
          </p:cNvPicPr>
          <p:nvPr/>
        </p:nvPicPr>
        <p:blipFill rotWithShape="1">
          <a:blip r:embed="rId2">
            <a:extLst>
              <a:ext uri="{28A0092B-C50C-407E-A947-70E740481C1C}">
                <a14:useLocalDpi xmlns:a14="http://schemas.microsoft.com/office/drawing/2010/main" val="0"/>
              </a:ext>
            </a:extLst>
          </a:blip>
          <a:srcRect t="9613" r="-1" b="15134"/>
          <a:stretch/>
        </p:blipFill>
        <p:spPr>
          <a:xfrm>
            <a:off x="20" y="3406906"/>
            <a:ext cx="6094456" cy="3451094"/>
          </a:xfrm>
          <a:custGeom>
            <a:avLst/>
            <a:gdLst/>
            <a:ahLst/>
            <a:cxnLst/>
            <a:rect l="l" t="t" r="r" b="b"/>
            <a:pathLst>
              <a:path w="6094476" h="3451094">
                <a:moveTo>
                  <a:pt x="6094476" y="0"/>
                </a:moveTo>
                <a:lnTo>
                  <a:pt x="6094476" y="3451094"/>
                </a:lnTo>
                <a:lnTo>
                  <a:pt x="0" y="3451094"/>
                </a:lnTo>
                <a:lnTo>
                  <a:pt x="0" y="585590"/>
                </a:lnTo>
                <a:cubicBezTo>
                  <a:pt x="3047238" y="585590"/>
                  <a:pt x="4570857" y="244319"/>
                  <a:pt x="6094476" y="0"/>
                </a:cubicBezTo>
                <a:close/>
              </a:path>
            </a:pathLst>
          </a:custGeom>
        </p:spPr>
      </p:pic>
      <p:pic>
        <p:nvPicPr>
          <p:cNvPr id="11" name="Picture 10" descr="A screenshot of a graph&#10;&#10;Description automatically generated">
            <a:extLst>
              <a:ext uri="{FF2B5EF4-FFF2-40B4-BE49-F238E27FC236}">
                <a16:creationId xmlns:a16="http://schemas.microsoft.com/office/drawing/2014/main" id="{6B3335D0-5D7D-9649-714C-041FC252D586}"/>
              </a:ext>
            </a:extLst>
          </p:cNvPr>
          <p:cNvPicPr>
            <a:picLocks noChangeAspect="1"/>
          </p:cNvPicPr>
          <p:nvPr/>
        </p:nvPicPr>
        <p:blipFill rotWithShape="1">
          <a:blip r:embed="rId3">
            <a:extLst>
              <a:ext uri="{28A0092B-C50C-407E-A947-70E740481C1C}">
                <a14:useLocalDpi xmlns:a14="http://schemas.microsoft.com/office/drawing/2010/main" val="0"/>
              </a:ext>
            </a:extLst>
          </a:blip>
          <a:srcRect t="4941" r="-1" b="23551"/>
          <a:stretch/>
        </p:blipFill>
        <p:spPr>
          <a:xfrm>
            <a:off x="6094476" y="3164614"/>
            <a:ext cx="6094476" cy="3693386"/>
          </a:xfrm>
          <a:custGeom>
            <a:avLst/>
            <a:gdLst/>
            <a:ahLst/>
            <a:cxnLst/>
            <a:rect l="l" t="t" r="r" b="b"/>
            <a:pathLst>
              <a:path w="6094476" h="3693386">
                <a:moveTo>
                  <a:pt x="2842279" y="26"/>
                </a:moveTo>
                <a:cubicBezTo>
                  <a:pt x="3719773" y="1517"/>
                  <a:pt x="4761309" y="68747"/>
                  <a:pt x="6094476" y="238413"/>
                </a:cubicBezTo>
                <a:lnTo>
                  <a:pt x="6094476" y="3693386"/>
                </a:lnTo>
                <a:lnTo>
                  <a:pt x="0" y="3693386"/>
                </a:lnTo>
                <a:lnTo>
                  <a:pt x="0" y="242291"/>
                </a:lnTo>
                <a:cubicBezTo>
                  <a:pt x="857036" y="104862"/>
                  <a:pt x="1714072" y="-1892"/>
                  <a:pt x="2842279" y="26"/>
                </a:cubicBezTo>
                <a:close/>
              </a:path>
            </a:pathLst>
          </a:custGeom>
        </p:spPr>
      </p:pic>
    </p:spTree>
    <p:extLst>
      <p:ext uri="{BB962C8B-B14F-4D97-AF65-F5344CB8AC3E}">
        <p14:creationId xmlns:p14="http://schemas.microsoft.com/office/powerpoint/2010/main" val="125197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Rectangle 4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03392" y="-2866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C505EF-B180-9A24-7131-E80800E1F7AE}"/>
              </a:ext>
            </a:extLst>
          </p:cNvPr>
          <p:cNvSpPr>
            <a:spLocks noGrp="1"/>
          </p:cNvSpPr>
          <p:nvPr>
            <p:ph type="title"/>
          </p:nvPr>
        </p:nvSpPr>
        <p:spPr>
          <a:xfrm>
            <a:off x="6092892" y="722903"/>
            <a:ext cx="4910757" cy="2390810"/>
          </a:xfrm>
        </p:spPr>
        <p:txBody>
          <a:bodyPr vert="horz" lIns="91440" tIns="45720" rIns="91440" bIns="45720" rtlCol="0" anchor="b">
            <a:normAutofit fontScale="90000"/>
          </a:bodyPr>
          <a:lstStyle/>
          <a:p>
            <a:pPr>
              <a:lnSpc>
                <a:spcPct val="90000"/>
              </a:lnSpc>
            </a:pPr>
            <a:r>
              <a:rPr lang="en-US" sz="4600" dirty="0"/>
              <a:t>                                Events (n = 100,000) Exponential Fit</a:t>
            </a:r>
          </a:p>
        </p:txBody>
      </p:sp>
      <p:pic>
        <p:nvPicPr>
          <p:cNvPr id="7" name="Picture 6" descr="A graph of a number of points&#10;&#10;Description automatically generated with medium confidence">
            <a:extLst>
              <a:ext uri="{FF2B5EF4-FFF2-40B4-BE49-F238E27FC236}">
                <a16:creationId xmlns:a16="http://schemas.microsoft.com/office/drawing/2014/main" id="{B04BDD97-D6FB-32EF-87CD-39C91F9D2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09" y="714592"/>
            <a:ext cx="3556704" cy="2631961"/>
          </a:xfrm>
          <a:prstGeom prst="rect">
            <a:avLst/>
          </a:prstGeom>
        </p:spPr>
      </p:pic>
      <p:pic>
        <p:nvPicPr>
          <p:cNvPr id="5" name="Content Placeholder 4" descr="A graph with numbers and lines&#10;&#10;Description automatically generated">
            <a:extLst>
              <a:ext uri="{FF2B5EF4-FFF2-40B4-BE49-F238E27FC236}">
                <a16:creationId xmlns:a16="http://schemas.microsoft.com/office/drawing/2014/main" id="{CF71DEF7-6281-9F13-52C2-7975805F0C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9751" y="3511441"/>
            <a:ext cx="3773421" cy="2631961"/>
          </a:xfrm>
          <a:prstGeom prst="rect">
            <a:avLst/>
          </a:prstGeom>
        </p:spPr>
      </p:pic>
      <p:sp>
        <p:nvSpPr>
          <p:cNvPr id="8" name="TextBox 7">
            <a:extLst>
              <a:ext uri="{FF2B5EF4-FFF2-40B4-BE49-F238E27FC236}">
                <a16:creationId xmlns:a16="http://schemas.microsoft.com/office/drawing/2014/main" id="{C565CC24-E762-84CF-7D7E-66F85639048D}"/>
              </a:ext>
            </a:extLst>
          </p:cNvPr>
          <p:cNvSpPr txBox="1"/>
          <p:nvPr/>
        </p:nvSpPr>
        <p:spPr>
          <a:xfrm>
            <a:off x="5869858" y="3687097"/>
            <a:ext cx="5515895" cy="1754326"/>
          </a:xfrm>
          <a:prstGeom prst="rect">
            <a:avLst/>
          </a:prstGeom>
          <a:noFill/>
        </p:spPr>
        <p:txBody>
          <a:bodyPr wrap="square" rtlCol="0">
            <a:spAutoFit/>
          </a:bodyPr>
          <a:lstStyle/>
          <a:p>
            <a:endParaRPr lang="en-US" dirty="0"/>
          </a:p>
          <a:p>
            <a:r>
              <a:rPr lang="en-US" dirty="0">
                <a:latin typeface="Times New Roman" panose="02020603050405020304" pitchFamily="18" charset="0"/>
                <a:cs typeface="Times New Roman" panose="02020603050405020304" pitchFamily="18" charset="0"/>
              </a:rPr>
              <a:t> mean (</a:t>
            </a:r>
            <a:r>
              <a:rPr lang="en-US" dirty="0" err="1">
                <a:latin typeface="Times New Roman" panose="02020603050405020304" pitchFamily="18" charset="0"/>
                <a:cs typeface="Times New Roman" panose="02020603050405020304" pitchFamily="18" charset="0"/>
              </a:rPr>
              <a:t>H_tally</a:t>
            </a:r>
            <a:r>
              <a:rPr lang="en-US" dirty="0">
                <a:latin typeface="Times New Roman" panose="02020603050405020304" pitchFamily="18" charset="0"/>
                <a:cs typeface="Times New Roman" panose="02020603050405020304" pitchFamily="18" charset="0"/>
              </a:rPr>
              <a:t>) = 0.9621</a:t>
            </a:r>
          </a:p>
          <a:p>
            <a:r>
              <a:rPr lang="en-US" dirty="0">
                <a:latin typeface="Times New Roman" panose="02020603050405020304" pitchFamily="18" charset="0"/>
                <a:cs typeface="Times New Roman" panose="02020603050405020304" pitchFamily="18" charset="0"/>
              </a:rPr>
              <a:t>SF = 0.95557</a:t>
            </a:r>
          </a:p>
          <a:p>
            <a:r>
              <a:rPr lang="en-US" dirty="0" err="1">
                <a:latin typeface="Times New Roman" panose="02020603050405020304" pitchFamily="18" charset="0"/>
                <a:cs typeface="Times New Roman" panose="02020603050405020304" pitchFamily="18" charset="0"/>
              </a:rPr>
              <a:t>Test_Function</a:t>
            </a:r>
            <a:r>
              <a:rPr lang="en-US" dirty="0">
                <a:latin typeface="Times New Roman" panose="02020603050405020304" pitchFamily="18" charset="0"/>
                <a:cs typeface="Times New Roman" panose="02020603050405020304" pitchFamily="18" charset="0"/>
              </a:rPr>
              <a:t>:  90,000exp(-x)</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64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55">
            <a:extLst>
              <a:ext uri="{FF2B5EF4-FFF2-40B4-BE49-F238E27FC236}">
                <a16:creationId xmlns:a16="http://schemas.microsoft.com/office/drawing/2014/main" id="{DA5BFA78-F064-495B-9429-2A3A39752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F41B1524-8773-41A2-B60B-9FA5BEE4F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775004F-FDFC-4383-B54C-D65D6A2B0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A6C393-7CAE-4BAA-BBC4-AD4AC11815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851E448-3E8F-4E69-A38D-5D31FD0A4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7ABD22A-40A7-4044-A756-3C6189B56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DA5C758-DD4D-4B80-A019-C989ECAA6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727E4F7-B754-45A3-AD68-BDBAA49B7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202238-36BC-4D59-8366-4F57A8847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EAB59A7-231B-419D-AF8E-A9BFD2519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B74688-C5D4-4726-9F69-5D7EFB3C6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4CDE69-E5F5-4127-A77E-3FFBCA0B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A978B3-1951-44B6-B358-1A1E4C944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EC89324-57E9-45FE-9B4B-CD77D32C9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1F3405-91FD-4101-BB4B-165FBD4B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46845C-08AC-4F0D-A4ED-D3CF3B555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7B461D1-432A-4182-8C40-95A183AA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DABEA8-1DC0-4829-BC3E-582A0C49B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A785BB3-494F-4AAA-9266-8C53FB3A1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B1FF74D-6739-4FD1-A90C-C638E15A7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A5719DE-505B-4BDC-8323-F3AB5F2FF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C7CAB2F-C32D-49D2-B296-65A7F1F32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7C5F73-3394-4E71-9C4E-F0BE61E31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F20981-D782-46DE-A5DC-A6BCBD3F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8EFCF63-B4F1-4640-9EE7-D1833B97FA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26414C-D6F5-45BB-8AA5-61C025DB6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986DDAE-1F6A-45A4-9058-6FE32B29A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8B1832-7574-4F28-9ECB-6861B232F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BCC0AE-6EA9-47F6-A34F-FE955E4DB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638F1F-AB51-4137-B516-65EB761A8B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B67BDB-612F-406E-A8AB-D45B6A142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66D459-90C2-4A99-9E01-AC8AC01B1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8ABF566-4422-B605-8E28-C8DFC9E8853E}"/>
              </a:ext>
            </a:extLst>
          </p:cNvPr>
          <p:cNvSpPr>
            <a:spLocks noGrp="1"/>
          </p:cNvSpPr>
          <p:nvPr>
            <p:ph type="title"/>
          </p:nvPr>
        </p:nvSpPr>
        <p:spPr>
          <a:xfrm>
            <a:off x="691079" y="725951"/>
            <a:ext cx="4862643" cy="1442463"/>
          </a:xfrm>
        </p:spPr>
        <p:txBody>
          <a:bodyPr>
            <a:normAutofit/>
          </a:bodyPr>
          <a:lstStyle/>
          <a:p>
            <a:r>
              <a:rPr lang="en-US" sz="4100">
                <a:latin typeface="Times New Roman" panose="02020603050405020304" pitchFamily="18" charset="0"/>
                <a:cs typeface="Times New Roman" panose="02020603050405020304" pitchFamily="18" charset="0"/>
              </a:rPr>
              <a:t>Events (n = 100,000) </a:t>
            </a:r>
            <a:r>
              <a:rPr lang="en-US" sz="4100" err="1">
                <a:latin typeface="Times New Roman" panose="02020603050405020304" pitchFamily="18" charset="0"/>
                <a:cs typeface="Times New Roman" panose="02020603050405020304" pitchFamily="18" charset="0"/>
              </a:rPr>
              <a:t>Poly_Decay</a:t>
            </a:r>
            <a:r>
              <a:rPr lang="en-US" sz="4100">
                <a:latin typeface="Times New Roman" panose="02020603050405020304" pitchFamily="18" charset="0"/>
                <a:cs typeface="Times New Roman" panose="02020603050405020304" pitchFamily="18" charset="0"/>
              </a:rPr>
              <a:t> Fit</a:t>
            </a:r>
          </a:p>
        </p:txBody>
      </p:sp>
      <p:sp>
        <p:nvSpPr>
          <p:cNvPr id="89" name="Right Triangle 88">
            <a:extLst>
              <a:ext uri="{FF2B5EF4-FFF2-40B4-BE49-F238E27FC236}">
                <a16:creationId xmlns:a16="http://schemas.microsoft.com/office/drawing/2014/main" id="{9393BED8-F65C-448E-B531-7CB732AE9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3783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10">
            <a:extLst>
              <a:ext uri="{FF2B5EF4-FFF2-40B4-BE49-F238E27FC236}">
                <a16:creationId xmlns:a16="http://schemas.microsoft.com/office/drawing/2014/main" id="{0169EE1A-A32B-52AC-E073-FD98C09ABFC9}"/>
              </a:ext>
            </a:extLst>
          </p:cNvPr>
          <p:cNvSpPr>
            <a:spLocks noGrp="1"/>
          </p:cNvSpPr>
          <p:nvPr>
            <p:ph idx="1"/>
          </p:nvPr>
        </p:nvSpPr>
        <p:spPr>
          <a:xfrm>
            <a:off x="691079" y="2340130"/>
            <a:ext cx="4862643" cy="3803271"/>
          </a:xfrm>
        </p:spPr>
        <p:txBody>
          <a:bodyPr>
            <a:normAutofit/>
          </a:bodyPr>
          <a:lstStyle/>
          <a:p>
            <a:endParaRPr lang="en-US" dirty="0"/>
          </a:p>
          <a:p>
            <a:r>
              <a:rPr lang="en-US" dirty="0">
                <a:latin typeface="Times New Roman" panose="02020603050405020304" pitchFamily="18" charset="0"/>
                <a:cs typeface="Times New Roman" panose="02020603050405020304" pitchFamily="18" charset="0"/>
              </a:rPr>
              <a:t>Mean(</a:t>
            </a:r>
            <a:r>
              <a:rPr lang="en-US" dirty="0" err="1">
                <a:latin typeface="Times New Roman" panose="02020603050405020304" pitchFamily="18" charset="0"/>
                <a:cs typeface="Times New Roman" panose="02020603050405020304" pitchFamily="18" charset="0"/>
              </a:rPr>
              <a:t>h_tally</a:t>
            </a:r>
            <a:r>
              <a:rPr lang="en-US" dirty="0">
                <a:latin typeface="Times New Roman" panose="02020603050405020304" pitchFamily="18" charset="0"/>
                <a:cs typeface="Times New Roman" panose="02020603050405020304" pitchFamily="18" charset="0"/>
              </a:rPr>
              <a:t>) = 1.014</a:t>
            </a:r>
          </a:p>
          <a:p>
            <a:r>
              <a:rPr lang="en-US" dirty="0">
                <a:latin typeface="Times New Roman" panose="02020603050405020304" pitchFamily="18" charset="0"/>
                <a:cs typeface="Times New Roman" panose="02020603050405020304" pitchFamily="18" charset="0"/>
              </a:rPr>
              <a:t>SF = 0.818179</a:t>
            </a:r>
          </a:p>
          <a:p>
            <a:r>
              <a:rPr lang="en-US" dirty="0" err="1">
                <a:latin typeface="Times New Roman" panose="02020603050405020304" pitchFamily="18" charset="0"/>
                <a:cs typeface="Times New Roman" panose="02020603050405020304" pitchFamily="18" charset="0"/>
              </a:rPr>
              <a:t>Test_Function</a:t>
            </a:r>
            <a:r>
              <a:rPr lang="en-US" dirty="0">
                <a:latin typeface="Times New Roman" panose="02020603050405020304" pitchFamily="18" charset="0"/>
                <a:cs typeface="Times New Roman" panose="02020603050405020304" pitchFamily="18" charset="0"/>
              </a:rPr>
              <a:t>: 90,000x^-3</a:t>
            </a:r>
          </a:p>
        </p:txBody>
      </p:sp>
      <p:pic>
        <p:nvPicPr>
          <p:cNvPr id="5" name="Content Placeholder 4" descr="A graph of a number of individuals&#10;&#10;Description automatically generated">
            <a:extLst>
              <a:ext uri="{FF2B5EF4-FFF2-40B4-BE49-F238E27FC236}">
                <a16:creationId xmlns:a16="http://schemas.microsoft.com/office/drawing/2014/main" id="{9792A444-D3D9-AED3-CB6E-EACD7D826BBC}"/>
              </a:ext>
            </a:extLst>
          </p:cNvPr>
          <p:cNvPicPr>
            <a:picLocks noChangeAspect="1"/>
          </p:cNvPicPr>
          <p:nvPr/>
        </p:nvPicPr>
        <p:blipFill rotWithShape="1">
          <a:blip r:embed="rId2">
            <a:extLst>
              <a:ext uri="{28A0092B-C50C-407E-A947-70E740481C1C}">
                <a14:useLocalDpi xmlns:a14="http://schemas.microsoft.com/office/drawing/2010/main" val="0"/>
              </a:ext>
            </a:extLst>
          </a:blip>
          <a:srcRect t="1571" r="3" b="12904"/>
          <a:stretch/>
        </p:blipFill>
        <p:spPr>
          <a:xfrm>
            <a:off x="6307732" y="-18"/>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7" name="Picture 6" descr="A screenshot of a graph&#10;&#10;Description automatically generated">
            <a:extLst>
              <a:ext uri="{FF2B5EF4-FFF2-40B4-BE49-F238E27FC236}">
                <a16:creationId xmlns:a16="http://schemas.microsoft.com/office/drawing/2014/main" id="{6F1B8E70-72AF-DBAA-8423-6FF4C7C24B00}"/>
              </a:ext>
            </a:extLst>
          </p:cNvPr>
          <p:cNvPicPr>
            <a:picLocks noChangeAspect="1"/>
          </p:cNvPicPr>
          <p:nvPr/>
        </p:nvPicPr>
        <p:blipFill rotWithShape="1">
          <a:blip r:embed="rId3">
            <a:extLst>
              <a:ext uri="{28A0092B-C50C-407E-A947-70E740481C1C}">
                <a14:useLocalDpi xmlns:a14="http://schemas.microsoft.com/office/drawing/2010/main" val="0"/>
              </a:ext>
            </a:extLst>
          </a:blip>
          <a:srcRect t="5261" r="1" b="15126"/>
          <a:stretch/>
        </p:blipFill>
        <p:spPr>
          <a:xfrm>
            <a:off x="6632069" y="3431714"/>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42420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Rectangle 4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7DA92228-6CF2-4813-A749-DD44343AC4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C42F7D8C-DFF7-4527-A67C-52E9448A3E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85ED8C-1E68-4A9F-9185-746B5FAD2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8463B19-90A5-421D-8F0E-E1AF877151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39737C-A085-4F82-B67C-F39B984D81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D594886-1F65-4A38-8BE6-E11914389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4C2A01-FD00-49B2-A6CF-0107EEE7D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58719F-4BDC-404B-9DE9-8FFB3C5B0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DFA1C-0BF4-48F8-8746-8D16B187D9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BBBAD5D-EF92-4711-85A0-DA49F7EF3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7E9CD15-0ABD-4362-B61C-5747F62C0A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79FB752-36D5-4892-9599-DB40B2AAF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6D7D47-69C4-47C1-88B3-BA9DAE480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9AB9E32-6828-4552-9AAB-BFAC61B59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C94637C-FD70-4B09-ADFD-458FB2C26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848B7F-FCAE-4421-897B-9B2C54C03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FEFB877-5EA6-4353-9C57-94E63714C6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0BC6ED-CA58-49F2-BC62-A116192DB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994DC2A-8A4C-4B7C-9395-05A20D3F8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FBE187-A7A0-4E99-BCD0-1CB99FB63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5875DF1-803D-4271-A198-3CE1C10FD3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EDA470B-B3E9-4288-8D4C-BF94AF4197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4440C7C-F6DA-4689-99DD-572827F60F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80C8F19-A0CA-49F5-9BA2-D3AC65A8E0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1E5F78-222F-4971-B6AD-1BD8CF0AE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4F494B-C1B2-4DED-AA80-1ECBE3330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C31A77B-9092-418C-AE8E-BC849BE946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B40006-F5E8-4442-94AA-CCCA6B264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754E2C2-E693-473B-9A5F-9DECDA98F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92425C8-698F-4115-8698-4FC2902A81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8197B15-477A-4EDD-8B2F-5E1AF98E44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176450B-7E31-4902-9268-0FA55AA22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1E6396D-EC1B-63A5-034C-CD917D69BDE2}"/>
              </a:ext>
            </a:extLst>
          </p:cNvPr>
          <p:cNvSpPr>
            <a:spLocks noGrp="1"/>
          </p:cNvSpPr>
          <p:nvPr>
            <p:ph type="title"/>
          </p:nvPr>
        </p:nvSpPr>
        <p:spPr>
          <a:xfrm>
            <a:off x="6099106" y="722903"/>
            <a:ext cx="4904543" cy="2460770"/>
          </a:xfrm>
        </p:spPr>
        <p:txBody>
          <a:bodyPr vert="horz" lIns="91440" tIns="45720" rIns="91440" bIns="45720" rtlCol="0" anchor="b">
            <a:normAutofit/>
          </a:bodyPr>
          <a:lstStyle/>
          <a:p>
            <a:r>
              <a:rPr lang="en-US" sz="5400"/>
              <a:t>Events (n = 1e6) True Fit</a:t>
            </a:r>
          </a:p>
        </p:txBody>
      </p:sp>
      <p:pic>
        <p:nvPicPr>
          <p:cNvPr id="7" name="Picture 6" descr="A graph with lines and numbers&#10;&#10;Description automatically generated with medium confidence">
            <a:extLst>
              <a:ext uri="{FF2B5EF4-FFF2-40B4-BE49-F238E27FC236}">
                <a16:creationId xmlns:a16="http://schemas.microsoft.com/office/drawing/2014/main" id="{49329F0C-AFF3-7BF1-B608-5D9EF2FDF090}"/>
              </a:ext>
            </a:extLst>
          </p:cNvPr>
          <p:cNvPicPr>
            <a:picLocks noChangeAspect="1"/>
          </p:cNvPicPr>
          <p:nvPr/>
        </p:nvPicPr>
        <p:blipFill rotWithShape="1">
          <a:blip r:embed="rId2">
            <a:extLst>
              <a:ext uri="{28A0092B-C50C-407E-A947-70E740481C1C}">
                <a14:useLocalDpi xmlns:a14="http://schemas.microsoft.com/office/drawing/2010/main" val="0"/>
              </a:ext>
            </a:extLst>
          </a:blip>
          <a:srcRect t="3535" r="1" b="15248"/>
          <a:stretch/>
        </p:blipFill>
        <p:spPr>
          <a:xfrm>
            <a:off x="7982" y="-1"/>
            <a:ext cx="5714750" cy="3422994"/>
          </a:xfrm>
          <a:custGeom>
            <a:avLst/>
            <a:gdLst/>
            <a:ahLst/>
            <a:cxnLst/>
            <a:rect l="l" t="t" r="r" b="b"/>
            <a:pathLst>
              <a:path w="5932752" h="3427250">
                <a:moveTo>
                  <a:pt x="0" y="0"/>
                </a:moveTo>
                <a:lnTo>
                  <a:pt x="5615779" y="0"/>
                </a:lnTo>
                <a:lnTo>
                  <a:pt x="5695822" y="275137"/>
                </a:lnTo>
                <a:cubicBezTo>
                  <a:pt x="6060670" y="1612190"/>
                  <a:pt x="5954458" y="2401982"/>
                  <a:pt x="5710666" y="3123366"/>
                </a:cubicBezTo>
                <a:lnTo>
                  <a:pt x="5599642" y="3427250"/>
                </a:lnTo>
                <a:lnTo>
                  <a:pt x="0" y="3427250"/>
                </a:lnTo>
                <a:close/>
              </a:path>
            </a:pathLst>
          </a:custGeom>
        </p:spPr>
      </p:pic>
      <p:sp>
        <p:nvSpPr>
          <p:cNvPr id="82" name="Right Triangle 81">
            <a:extLst>
              <a:ext uri="{FF2B5EF4-FFF2-40B4-BE49-F238E27FC236}">
                <a16:creationId xmlns:a16="http://schemas.microsoft.com/office/drawing/2014/main" id="{9A6704D6-67A6-4D3A-8CF0-11B37803D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38979"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Content Placeholder 4" descr="A graph of a function&#10;&#10;Description automatically generated">
            <a:extLst>
              <a:ext uri="{FF2B5EF4-FFF2-40B4-BE49-F238E27FC236}">
                <a16:creationId xmlns:a16="http://schemas.microsoft.com/office/drawing/2014/main" id="{B267C2FB-19AA-7535-5668-A495A441AE5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78" r="2370" b="-3"/>
          <a:stretch/>
        </p:blipFill>
        <p:spPr>
          <a:xfrm>
            <a:off x="7986" y="3422993"/>
            <a:ext cx="5389513" cy="3446973"/>
          </a:xfrm>
          <a:custGeom>
            <a:avLst/>
            <a:gdLst/>
            <a:ahLst/>
            <a:cxnLst/>
            <a:rect l="l" t="t" r="r" b="b"/>
            <a:pathLst>
              <a:path w="5594459" h="3427815">
                <a:moveTo>
                  <a:pt x="0" y="0"/>
                </a:moveTo>
                <a:lnTo>
                  <a:pt x="5594459" y="0"/>
                </a:lnTo>
                <a:lnTo>
                  <a:pt x="5592520" y="5308"/>
                </a:lnTo>
                <a:cubicBezTo>
                  <a:pt x="5276755" y="818579"/>
                  <a:pt x="4843516" y="1631850"/>
                  <a:pt x="4790594" y="3159910"/>
                </a:cubicBezTo>
                <a:lnTo>
                  <a:pt x="4786036" y="3427815"/>
                </a:lnTo>
                <a:lnTo>
                  <a:pt x="0" y="3427815"/>
                </a:lnTo>
                <a:close/>
              </a:path>
            </a:pathLst>
          </a:custGeom>
        </p:spPr>
      </p:pic>
      <p:sp>
        <p:nvSpPr>
          <p:cNvPr id="8" name="TextBox 7">
            <a:extLst>
              <a:ext uri="{FF2B5EF4-FFF2-40B4-BE49-F238E27FC236}">
                <a16:creationId xmlns:a16="http://schemas.microsoft.com/office/drawing/2014/main" id="{6AFC4D93-BFA1-D65D-4FC9-9ED3D3338DCD}"/>
              </a:ext>
            </a:extLst>
          </p:cNvPr>
          <p:cNvSpPr txBox="1"/>
          <p:nvPr/>
        </p:nvSpPr>
        <p:spPr>
          <a:xfrm>
            <a:off x="6221282" y="3519948"/>
            <a:ext cx="4898999" cy="1200329"/>
          </a:xfrm>
          <a:prstGeom prst="rect">
            <a:avLst/>
          </a:prstGeom>
          <a:noFill/>
        </p:spPr>
        <p:txBody>
          <a:bodyPr wrap="square" rtlCol="0">
            <a:spAutoFit/>
          </a:bodyPr>
          <a:lstStyle/>
          <a:p>
            <a:endParaRPr lang="en-US" dirty="0"/>
          </a:p>
          <a:p>
            <a:r>
              <a:rPr lang="en-US" dirty="0"/>
              <a:t>Mean = 1.017</a:t>
            </a:r>
          </a:p>
          <a:p>
            <a:r>
              <a:rPr lang="en-US" dirty="0"/>
              <a:t>SF(ratio) = 1.03773</a:t>
            </a:r>
          </a:p>
          <a:p>
            <a:endParaRPr lang="en-US" dirty="0"/>
          </a:p>
        </p:txBody>
      </p:sp>
    </p:spTree>
    <p:extLst>
      <p:ext uri="{BB962C8B-B14F-4D97-AF65-F5344CB8AC3E}">
        <p14:creationId xmlns:p14="http://schemas.microsoft.com/office/powerpoint/2010/main" val="298255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2" name="Right Triangle 11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4" name="Group 113">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Right Triangle 114">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03392" y="-2866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1E6396D-EC1B-63A5-034C-CD917D69BDE2}"/>
              </a:ext>
            </a:extLst>
          </p:cNvPr>
          <p:cNvSpPr>
            <a:spLocks noGrp="1"/>
          </p:cNvSpPr>
          <p:nvPr>
            <p:ph type="title"/>
          </p:nvPr>
        </p:nvSpPr>
        <p:spPr>
          <a:xfrm>
            <a:off x="6092892" y="722902"/>
            <a:ext cx="4910757" cy="2725271"/>
          </a:xfrm>
        </p:spPr>
        <p:txBody>
          <a:bodyPr vert="horz" lIns="91440" tIns="45720" rIns="91440" bIns="45720" rtlCol="0" anchor="b">
            <a:normAutofit/>
          </a:bodyPr>
          <a:lstStyle/>
          <a:p>
            <a:r>
              <a:rPr lang="en-US" sz="5400"/>
              <a:t>Events (n = 1e6) Exp Fit</a:t>
            </a:r>
          </a:p>
        </p:txBody>
      </p:sp>
      <p:pic>
        <p:nvPicPr>
          <p:cNvPr id="5" name="Content Placeholder 4" descr="A graph of a number of points&#10;&#10;Description automatically generated with medium confidence">
            <a:extLst>
              <a:ext uri="{FF2B5EF4-FFF2-40B4-BE49-F238E27FC236}">
                <a16:creationId xmlns:a16="http://schemas.microsoft.com/office/drawing/2014/main" id="{329395CC-B1E9-7E30-2552-A1A22C5F4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109" y="714592"/>
            <a:ext cx="3556704" cy="2631961"/>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3A03EAEE-4498-2F07-BC38-C879A560B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751" y="3511441"/>
            <a:ext cx="3773421" cy="2631961"/>
          </a:xfrm>
          <a:prstGeom prst="rect">
            <a:avLst/>
          </a:prstGeom>
        </p:spPr>
      </p:pic>
      <p:sp>
        <p:nvSpPr>
          <p:cNvPr id="8" name="TextBox 7">
            <a:extLst>
              <a:ext uri="{FF2B5EF4-FFF2-40B4-BE49-F238E27FC236}">
                <a16:creationId xmlns:a16="http://schemas.microsoft.com/office/drawing/2014/main" id="{8F57B4EB-9056-54E5-84DA-C04667B0339B}"/>
              </a:ext>
            </a:extLst>
          </p:cNvPr>
          <p:cNvSpPr txBox="1"/>
          <p:nvPr/>
        </p:nvSpPr>
        <p:spPr>
          <a:xfrm>
            <a:off x="5987845" y="3864077"/>
            <a:ext cx="5184399" cy="646331"/>
          </a:xfrm>
          <a:prstGeom prst="rect">
            <a:avLst/>
          </a:prstGeom>
          <a:noFill/>
        </p:spPr>
        <p:txBody>
          <a:bodyPr wrap="square" rtlCol="0">
            <a:spAutoFit/>
          </a:bodyPr>
          <a:lstStyle/>
          <a:p>
            <a:r>
              <a:rPr lang="en-US" dirty="0"/>
              <a:t>Mean = 1.023</a:t>
            </a:r>
          </a:p>
          <a:p>
            <a:r>
              <a:rPr lang="en-US" dirty="0"/>
              <a:t>Ratio = 1.01617</a:t>
            </a:r>
          </a:p>
        </p:txBody>
      </p:sp>
    </p:spTree>
    <p:extLst>
      <p:ext uri="{BB962C8B-B14F-4D97-AF65-F5344CB8AC3E}">
        <p14:creationId xmlns:p14="http://schemas.microsoft.com/office/powerpoint/2010/main" val="17494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6" name="Group 95">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7" name="Right Triangle 96">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ABF566-4422-B605-8E28-C8DFC9E8853E}"/>
              </a:ext>
            </a:extLst>
          </p:cNvPr>
          <p:cNvSpPr>
            <a:spLocks noGrp="1"/>
          </p:cNvSpPr>
          <p:nvPr>
            <p:ph type="title"/>
          </p:nvPr>
        </p:nvSpPr>
        <p:spPr>
          <a:xfrm>
            <a:off x="691079" y="725951"/>
            <a:ext cx="5398648" cy="1878413"/>
          </a:xfrm>
        </p:spPr>
        <p:txBody>
          <a:bodyPr>
            <a:normAutofit/>
          </a:bodyPr>
          <a:lstStyle/>
          <a:p>
            <a:r>
              <a:rPr lang="en-US">
                <a:latin typeface="Times New Roman" panose="02020603050405020304" pitchFamily="18" charset="0"/>
                <a:cs typeface="Times New Roman" panose="02020603050405020304" pitchFamily="18" charset="0"/>
              </a:rPr>
              <a:t>Events (n = 1e6) Poly Fit</a:t>
            </a:r>
          </a:p>
        </p:txBody>
      </p:sp>
      <p:sp>
        <p:nvSpPr>
          <p:cNvPr id="9" name="Content Placeholder 8">
            <a:extLst>
              <a:ext uri="{FF2B5EF4-FFF2-40B4-BE49-F238E27FC236}">
                <a16:creationId xmlns:a16="http://schemas.microsoft.com/office/drawing/2014/main" id="{07EEB219-5F22-6340-054B-CB1EDE15E7AA}"/>
              </a:ext>
            </a:extLst>
          </p:cNvPr>
          <p:cNvSpPr>
            <a:spLocks noGrp="1"/>
          </p:cNvSpPr>
          <p:nvPr>
            <p:ph idx="1"/>
          </p:nvPr>
        </p:nvSpPr>
        <p:spPr>
          <a:xfrm>
            <a:off x="691079" y="2883005"/>
            <a:ext cx="5398648" cy="3260398"/>
          </a:xfrm>
        </p:spPr>
        <p:txBody>
          <a:bodyPr>
            <a:normAutofit/>
          </a:bodyPr>
          <a:lstStyle/>
          <a:p>
            <a:endParaRPr lang="en-US" dirty="0"/>
          </a:p>
          <a:p>
            <a:endParaRPr lang="en-US" dirty="0"/>
          </a:p>
          <a:p>
            <a:r>
              <a:rPr lang="en-US" dirty="0"/>
              <a:t>Mean = 0.968</a:t>
            </a:r>
          </a:p>
          <a:p>
            <a:r>
              <a:rPr lang="en-US" dirty="0"/>
              <a:t>SF = 1.04494</a:t>
            </a:r>
          </a:p>
        </p:txBody>
      </p:sp>
      <p:pic>
        <p:nvPicPr>
          <p:cNvPr id="11" name="Picture 10" descr="A screenshot of a graph&#10;&#10;Description automatically generated">
            <a:extLst>
              <a:ext uri="{FF2B5EF4-FFF2-40B4-BE49-F238E27FC236}">
                <a16:creationId xmlns:a16="http://schemas.microsoft.com/office/drawing/2014/main" id="{708803DC-96D0-3300-25C0-93EF731FA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959" y="721082"/>
            <a:ext cx="3156347" cy="2635551"/>
          </a:xfrm>
          <a:prstGeom prst="rect">
            <a:avLst/>
          </a:prstGeom>
        </p:spPr>
      </p:pic>
      <p:pic>
        <p:nvPicPr>
          <p:cNvPr id="7" name="Picture 6" descr="A graph of a number&#10;&#10;Description automatically generated">
            <a:extLst>
              <a:ext uri="{FF2B5EF4-FFF2-40B4-BE49-F238E27FC236}">
                <a16:creationId xmlns:a16="http://schemas.microsoft.com/office/drawing/2014/main" id="{305DEBC1-19A6-0C28-9FD4-3A2D631AC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19" y="3507853"/>
            <a:ext cx="3467829" cy="2635551"/>
          </a:xfrm>
          <a:prstGeom prst="rect">
            <a:avLst/>
          </a:prstGeom>
        </p:spPr>
      </p:pic>
    </p:spTree>
    <p:extLst>
      <p:ext uri="{BB962C8B-B14F-4D97-AF65-F5344CB8AC3E}">
        <p14:creationId xmlns:p14="http://schemas.microsoft.com/office/powerpoint/2010/main" val="199109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615-434F-C384-4367-344347A1D01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Changing shift value 1% to 4%</a:t>
            </a:r>
          </a:p>
        </p:txBody>
      </p:sp>
      <p:sp>
        <p:nvSpPr>
          <p:cNvPr id="3" name="Content Placeholder 2">
            <a:extLst>
              <a:ext uri="{FF2B5EF4-FFF2-40B4-BE49-F238E27FC236}">
                <a16:creationId xmlns:a16="http://schemas.microsoft.com/office/drawing/2014/main" id="{0F24B251-C473-63AB-2AD6-0A3AADBD96A8}"/>
              </a:ext>
            </a:extLst>
          </p:cNvPr>
          <p:cNvSpPr>
            <a:spLocks noGrp="1"/>
          </p:cNvSpPr>
          <p:nvPr>
            <p:ph idx="1"/>
          </p:nvPr>
        </p:nvSpPr>
        <p:spPr/>
        <p:txBody>
          <a:bodyPr/>
          <a:lstStyle/>
          <a:p>
            <a:endParaRPr lang="en-US" dirty="0"/>
          </a:p>
          <a:p>
            <a:endParaRPr lang="en-US" dirty="0"/>
          </a:p>
          <a:p>
            <a:pPr>
              <a:buFontTx/>
              <a:buChar char="-"/>
            </a:pPr>
            <a:r>
              <a:rPr lang="en-US" dirty="0"/>
              <a:t>The change from 1 % to 4 % shifting from the histograms h1 and h2 is a resultant of changing the Fill(</a:t>
            </a:r>
            <a:r>
              <a:rPr lang="en-US" dirty="0" err="1"/>
              <a:t>GetRandom</a:t>
            </a:r>
            <a:r>
              <a:rPr lang="en-US" dirty="0"/>
              <a:t>() ) from 1.015 to 1.04. </a:t>
            </a:r>
          </a:p>
          <a:p>
            <a:pPr>
              <a:buFontTx/>
              <a:buChar char="-"/>
            </a:pPr>
            <a:endParaRPr lang="en-US" dirty="0"/>
          </a:p>
          <a:p>
            <a:pPr>
              <a:buFontTx/>
              <a:buChar char="-"/>
            </a:pPr>
            <a:r>
              <a:rPr lang="en-US" dirty="0"/>
              <a:t>Changing the shifts also have an effect of raising what the relative calibration is, which can be useful if wanting to foreshadow based on keep changing the relative calibration knowing how and what percentage tower bins shift.   </a:t>
            </a:r>
          </a:p>
        </p:txBody>
      </p:sp>
    </p:spTree>
    <p:extLst>
      <p:ext uri="{BB962C8B-B14F-4D97-AF65-F5344CB8AC3E}">
        <p14:creationId xmlns:p14="http://schemas.microsoft.com/office/powerpoint/2010/main" val="1746862300"/>
      </p:ext>
    </p:extLst>
  </p:cSld>
  <p:clrMapOvr>
    <a:masterClrMapping/>
  </p:clrMapOvr>
</p:sld>
</file>

<file path=ppt/theme/theme1.xml><?xml version="1.0" encoding="utf-8"?>
<a:theme xmlns:a="http://schemas.openxmlformats.org/drawingml/2006/main" name="Cosin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64</TotalTime>
  <Words>207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Grandview</vt:lpstr>
      <vt:lpstr>Times New Roman</vt:lpstr>
      <vt:lpstr>Wingdings</vt:lpstr>
      <vt:lpstr>CosineVTI</vt:lpstr>
      <vt:lpstr>Tower Slope Update</vt:lpstr>
      <vt:lpstr>Events (n = 100,000) True Fit</vt:lpstr>
      <vt:lpstr>                                Events (n = 100,000) Exponential Fit</vt:lpstr>
      <vt:lpstr>Events (n = 100,000) Poly_Decay Fit</vt:lpstr>
      <vt:lpstr>Events (n = 1e6) True Fit</vt:lpstr>
      <vt:lpstr>Events (n = 1e6) Exp Fit</vt:lpstr>
      <vt:lpstr>Events (n = 1e6) Poly Fit</vt:lpstr>
      <vt:lpstr>Changing shift value 1% to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Lewis, Parker</dc:creator>
  <cp:lastModifiedBy>Lewis, Parker</cp:lastModifiedBy>
  <cp:revision>1</cp:revision>
  <dcterms:created xsi:type="dcterms:W3CDTF">2024-07-11T19:34:32Z</dcterms:created>
  <dcterms:modified xsi:type="dcterms:W3CDTF">2024-07-11T21:00:16Z</dcterms:modified>
</cp:coreProperties>
</file>