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4C64A-07C5-4E5D-BF58-AEF156AC340E}" v="6" dt="2024-12-02T17:17:01.103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04" autoAdjust="0"/>
  </p:normalViewPr>
  <p:slideViewPr>
    <p:cSldViewPr snapToGrid="0">
      <p:cViewPr varScale="1">
        <p:scale>
          <a:sx n="76" d="100"/>
          <a:sy n="76" d="100"/>
        </p:scale>
        <p:origin x="62" y="72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Parker" userId="129e29b5-a633-4569-b4ce-06e546d69fe8" providerId="ADAL" clId="{A5F4C64A-07C5-4E5D-BF58-AEF156AC340E}"/>
    <pc:docChg chg="custSel addSld modSld">
      <pc:chgData name="Lewis, Parker" userId="129e29b5-a633-4569-b4ce-06e546d69fe8" providerId="ADAL" clId="{A5F4C64A-07C5-4E5D-BF58-AEF156AC340E}" dt="2024-12-02T17:19:52.806" v="1892" actId="20577"/>
      <pc:docMkLst>
        <pc:docMk/>
      </pc:docMkLst>
      <pc:sldChg chg="modSp mod">
        <pc:chgData name="Lewis, Parker" userId="129e29b5-a633-4569-b4ce-06e546d69fe8" providerId="ADAL" clId="{A5F4C64A-07C5-4E5D-BF58-AEF156AC340E}" dt="2024-12-02T16:49:01.402" v="225" actId="20577"/>
        <pc:sldMkLst>
          <pc:docMk/>
          <pc:sldMk cId="1642425379" sldId="256"/>
        </pc:sldMkLst>
        <pc:spChg chg="mod">
          <ac:chgData name="Lewis, Parker" userId="129e29b5-a633-4569-b4ce-06e546d69fe8" providerId="ADAL" clId="{A5F4C64A-07C5-4E5D-BF58-AEF156AC340E}" dt="2024-12-02T16:49:01.402" v="225" actId="20577"/>
          <ac:spMkLst>
            <pc:docMk/>
            <pc:sldMk cId="1642425379" sldId="256"/>
            <ac:spMk id="2" creationId="{216815C6-3AD0-46E6-A74A-1967BD91AF50}"/>
          </ac:spMkLst>
        </pc:spChg>
      </pc:sldChg>
      <pc:sldChg chg="modSp new mod">
        <pc:chgData name="Lewis, Parker" userId="129e29b5-a633-4569-b4ce-06e546d69fe8" providerId="ADAL" clId="{A5F4C64A-07C5-4E5D-BF58-AEF156AC340E}" dt="2024-12-02T17:06:59.685" v="1070" actId="20577"/>
        <pc:sldMkLst>
          <pc:docMk/>
          <pc:sldMk cId="2033490379" sldId="257"/>
        </pc:sldMkLst>
        <pc:spChg chg="mod">
          <ac:chgData name="Lewis, Parker" userId="129e29b5-a633-4569-b4ce-06e546d69fe8" providerId="ADAL" clId="{A5F4C64A-07C5-4E5D-BF58-AEF156AC340E}" dt="2024-12-02T16:48:52.687" v="224" actId="20577"/>
          <ac:spMkLst>
            <pc:docMk/>
            <pc:sldMk cId="2033490379" sldId="257"/>
            <ac:spMk id="2" creationId="{2385FEE4-3055-860F-0B33-E88866A9F828}"/>
          </ac:spMkLst>
        </pc:spChg>
        <pc:spChg chg="mod">
          <ac:chgData name="Lewis, Parker" userId="129e29b5-a633-4569-b4ce-06e546d69fe8" providerId="ADAL" clId="{A5F4C64A-07C5-4E5D-BF58-AEF156AC340E}" dt="2024-12-02T17:06:59.685" v="1070" actId="20577"/>
          <ac:spMkLst>
            <pc:docMk/>
            <pc:sldMk cId="2033490379" sldId="257"/>
            <ac:spMk id="3" creationId="{FE18FDF9-86C6-7E48-CBB8-8912F0F07B74}"/>
          </ac:spMkLst>
        </pc:spChg>
      </pc:sldChg>
      <pc:sldChg chg="addSp delSp modSp new mod modClrScheme chgLayout">
        <pc:chgData name="Lewis, Parker" userId="129e29b5-a633-4569-b4ce-06e546d69fe8" providerId="ADAL" clId="{A5F4C64A-07C5-4E5D-BF58-AEF156AC340E}" dt="2024-12-02T17:16:17.954" v="1621" actId="20577"/>
        <pc:sldMkLst>
          <pc:docMk/>
          <pc:sldMk cId="4133805937" sldId="258"/>
        </pc:sldMkLst>
        <pc:spChg chg="mod">
          <ac:chgData name="Lewis, Parker" userId="129e29b5-a633-4569-b4ce-06e546d69fe8" providerId="ADAL" clId="{A5F4C64A-07C5-4E5D-BF58-AEF156AC340E}" dt="2024-12-02T17:12:22.644" v="1074" actId="26606"/>
          <ac:spMkLst>
            <pc:docMk/>
            <pc:sldMk cId="4133805937" sldId="258"/>
            <ac:spMk id="2" creationId="{3B4B0333-C1F6-D244-13D8-AC5453761633}"/>
          </ac:spMkLst>
        </pc:spChg>
        <pc:spChg chg="del">
          <ac:chgData name="Lewis, Parker" userId="129e29b5-a633-4569-b4ce-06e546d69fe8" providerId="ADAL" clId="{A5F4C64A-07C5-4E5D-BF58-AEF156AC340E}" dt="2024-12-02T17:12:14.367" v="1071" actId="931"/>
          <ac:spMkLst>
            <pc:docMk/>
            <pc:sldMk cId="4133805937" sldId="258"/>
            <ac:spMk id="3" creationId="{0DFFBD80-B792-747E-5ED7-9850BC33DFDB}"/>
          </ac:spMkLst>
        </pc:spChg>
        <pc:spChg chg="mod">
          <ac:chgData name="Lewis, Parker" userId="129e29b5-a633-4569-b4ce-06e546d69fe8" providerId="ADAL" clId="{A5F4C64A-07C5-4E5D-BF58-AEF156AC340E}" dt="2024-12-02T17:12:22.644" v="1074" actId="26606"/>
          <ac:spMkLst>
            <pc:docMk/>
            <pc:sldMk cId="4133805937" sldId="258"/>
            <ac:spMk id="4" creationId="{60F0DE62-A8A5-4306-711F-F8B1A41D6E86}"/>
          </ac:spMkLst>
        </pc:spChg>
        <pc:spChg chg="add mod">
          <ac:chgData name="Lewis, Parker" userId="129e29b5-a633-4569-b4ce-06e546d69fe8" providerId="ADAL" clId="{A5F4C64A-07C5-4E5D-BF58-AEF156AC340E}" dt="2024-12-02T17:16:17.954" v="1621" actId="20577"/>
          <ac:spMkLst>
            <pc:docMk/>
            <pc:sldMk cId="4133805937" sldId="258"/>
            <ac:spMk id="11" creationId="{790A7942-1272-6010-4B68-CB516B00D0F2}"/>
          </ac:spMkLst>
        </pc:spChg>
        <pc:picChg chg="add mod ord">
          <ac:chgData name="Lewis, Parker" userId="129e29b5-a633-4569-b4ce-06e546d69fe8" providerId="ADAL" clId="{A5F4C64A-07C5-4E5D-BF58-AEF156AC340E}" dt="2024-12-02T17:12:30.877" v="1077" actId="14100"/>
          <ac:picMkLst>
            <pc:docMk/>
            <pc:sldMk cId="4133805937" sldId="258"/>
            <ac:picMk id="6" creationId="{95E8A95C-7520-8FE5-01B2-54EED7D7E204}"/>
          </ac:picMkLst>
        </pc:picChg>
      </pc:sldChg>
      <pc:sldChg chg="addSp delSp modSp new mod modClrScheme chgLayout">
        <pc:chgData name="Lewis, Parker" userId="129e29b5-a633-4569-b4ce-06e546d69fe8" providerId="ADAL" clId="{A5F4C64A-07C5-4E5D-BF58-AEF156AC340E}" dt="2024-12-02T17:19:52.806" v="1892" actId="20577"/>
        <pc:sldMkLst>
          <pc:docMk/>
          <pc:sldMk cId="3565248657" sldId="259"/>
        </pc:sldMkLst>
        <pc:spChg chg="mod">
          <ac:chgData name="Lewis, Parker" userId="129e29b5-a633-4569-b4ce-06e546d69fe8" providerId="ADAL" clId="{A5F4C64A-07C5-4E5D-BF58-AEF156AC340E}" dt="2024-12-02T17:17:04.578" v="1674" actId="26606"/>
          <ac:spMkLst>
            <pc:docMk/>
            <pc:sldMk cId="3565248657" sldId="259"/>
            <ac:spMk id="2" creationId="{F3C9D2DA-C75C-47C6-A272-B4ADF10FFC0B}"/>
          </ac:spMkLst>
        </pc:spChg>
        <pc:spChg chg="del">
          <ac:chgData name="Lewis, Parker" userId="129e29b5-a633-4569-b4ce-06e546d69fe8" providerId="ADAL" clId="{A5F4C64A-07C5-4E5D-BF58-AEF156AC340E}" dt="2024-12-02T17:17:01.103" v="1671" actId="931"/>
          <ac:spMkLst>
            <pc:docMk/>
            <pc:sldMk cId="3565248657" sldId="259"/>
            <ac:spMk id="3" creationId="{989F4228-D547-7D42-165B-014788C2C57A}"/>
          </ac:spMkLst>
        </pc:spChg>
        <pc:spChg chg="mod">
          <ac:chgData name="Lewis, Parker" userId="129e29b5-a633-4569-b4ce-06e546d69fe8" providerId="ADAL" clId="{A5F4C64A-07C5-4E5D-BF58-AEF156AC340E}" dt="2024-12-02T17:17:04.578" v="1674" actId="26606"/>
          <ac:spMkLst>
            <pc:docMk/>
            <pc:sldMk cId="3565248657" sldId="259"/>
            <ac:spMk id="4" creationId="{103F7778-E477-AA8E-8182-88587F24E177}"/>
          </ac:spMkLst>
        </pc:spChg>
        <pc:spChg chg="add mod">
          <ac:chgData name="Lewis, Parker" userId="129e29b5-a633-4569-b4ce-06e546d69fe8" providerId="ADAL" clId="{A5F4C64A-07C5-4E5D-BF58-AEF156AC340E}" dt="2024-12-02T17:19:52.806" v="1892" actId="20577"/>
          <ac:spMkLst>
            <pc:docMk/>
            <pc:sldMk cId="3565248657" sldId="259"/>
            <ac:spMk id="11" creationId="{3B4E5F6B-C7B1-EB49-9378-940F45365808}"/>
          </ac:spMkLst>
        </pc:spChg>
        <pc:picChg chg="add mod ord">
          <ac:chgData name="Lewis, Parker" userId="129e29b5-a633-4569-b4ce-06e546d69fe8" providerId="ADAL" clId="{A5F4C64A-07C5-4E5D-BF58-AEF156AC340E}" dt="2024-12-02T17:17:09.530" v="1676" actId="14100"/>
          <ac:picMkLst>
            <pc:docMk/>
            <pc:sldMk cId="3565248657" sldId="259"/>
            <ac:picMk id="6" creationId="{3F038FAA-0DAC-7377-E807-069005E01FD6}"/>
          </ac:picMkLst>
        </pc:picChg>
      </pc:sldChg>
      <pc:sldChg chg="modSp new mod">
        <pc:chgData name="Lewis, Parker" userId="129e29b5-a633-4569-b4ce-06e546d69fe8" providerId="ADAL" clId="{A5F4C64A-07C5-4E5D-BF58-AEF156AC340E}" dt="2024-12-02T17:16:45.436" v="1670" actId="20577"/>
        <pc:sldMkLst>
          <pc:docMk/>
          <pc:sldMk cId="1860682857" sldId="260"/>
        </pc:sldMkLst>
        <pc:spChg chg="mod">
          <ac:chgData name="Lewis, Parker" userId="129e29b5-a633-4569-b4ce-06e546d69fe8" providerId="ADAL" clId="{A5F4C64A-07C5-4E5D-BF58-AEF156AC340E}" dt="2024-12-02T16:50:05.081" v="305" actId="20577"/>
          <ac:spMkLst>
            <pc:docMk/>
            <pc:sldMk cId="1860682857" sldId="260"/>
            <ac:spMk id="2" creationId="{1B89F05B-5CAB-8567-5900-7D87FACA3B6E}"/>
          </ac:spMkLst>
        </pc:spChg>
        <pc:spChg chg="mod">
          <ac:chgData name="Lewis, Parker" userId="129e29b5-a633-4569-b4ce-06e546d69fe8" providerId="ADAL" clId="{A5F4C64A-07C5-4E5D-BF58-AEF156AC340E}" dt="2024-12-02T17:16:45.436" v="1670" actId="20577"/>
          <ac:spMkLst>
            <pc:docMk/>
            <pc:sldMk cId="1860682857" sldId="260"/>
            <ac:spMk id="3" creationId="{20282D5E-2BE2-262D-B194-2FBFCD9A30F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7"/>
            <a:ext cx="6856292" cy="5693065"/>
          </a:xfrm>
        </p:spPr>
        <p:txBody>
          <a:bodyPr>
            <a:normAutofit/>
          </a:bodyPr>
          <a:lstStyle/>
          <a:p>
            <a:r>
              <a:rPr 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Parker Lewis </a:t>
            </a:r>
            <a:br>
              <a:rPr 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 SPHENIX EMCAL &amp; HCAL TowerSlope Method</a:t>
            </a:r>
            <a:br>
              <a:rPr 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12/2/24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FEE4-3055-860F-0B33-E88866A9F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Towerslope: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8FDF9-86C6-7E48-CBB8-8912F0F07B7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2" y="3299953"/>
            <a:ext cx="6338888" cy="342152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towerslope method is a relative calibration method that is part of sequential stages of calibrating towers.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Towerslope utilizes exponential like energy distributions to get the calibration factors.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calibrating values needed are the p1’s.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212B3-38F1-7D76-E913-C14C2DA5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9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0333-C1F6-D244-13D8-AC545376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anchor="t">
            <a:normAutofit/>
          </a:bodyPr>
          <a:lstStyle/>
          <a:p>
            <a:r>
              <a:rPr lang="en-US" dirty="0"/>
              <a:t>Example Of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0DE62-A8A5-4306-711F-F8B1A41D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90A7942-1272-6010-4B68-CB516B00D0F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4" y="2590800"/>
            <a:ext cx="4515035" cy="3505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method works by first imputing the energy distribution histogram of a tower at one instance od time.  (Red Curve)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blue tower in simulation is an effective distribution at different t,  of a tower that  needs to be recalibrated.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Recalibration occurs by fitting based on data driven original function on tower adjusted to get calibration factors. </a:t>
            </a:r>
          </a:p>
        </p:txBody>
      </p:sp>
      <p:pic>
        <p:nvPicPr>
          <p:cNvPr id="6" name="Content Placeholder 5" descr="A graph of a number of numbers&#10;&#10;Description automatically generated">
            <a:extLst>
              <a:ext uri="{FF2B5EF4-FFF2-40B4-BE49-F238E27FC236}">
                <a16:creationId xmlns:a16="http://schemas.microsoft.com/office/drawing/2014/main" id="{95E8A95C-7520-8FE5-01B2-54EED7D7E204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rcRect l="5556" r="6604" b="2"/>
          <a:stretch/>
        </p:blipFill>
        <p:spPr>
          <a:xfrm>
            <a:off x="5645989" y="1517301"/>
            <a:ext cx="5477306" cy="5204174"/>
          </a:xfrm>
          <a:noFill/>
        </p:spPr>
      </p:pic>
    </p:spTree>
    <p:extLst>
      <p:ext uri="{BB962C8B-B14F-4D97-AF65-F5344CB8AC3E}">
        <p14:creationId xmlns:p14="http://schemas.microsoft.com/office/powerpoint/2010/main" val="413380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D2DA-C75C-47C6-A272-B4ADF10F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anchor="t">
            <a:normAutofit/>
          </a:bodyPr>
          <a:lstStyle/>
          <a:p>
            <a:r>
              <a:rPr lang="en-US" dirty="0"/>
              <a:t>Verification of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F7778-E477-AA8E-8182-88587F24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Content Placeholder 5" descr="A graph of a bar graph&#10;&#10;Description automatically generated">
            <a:extLst>
              <a:ext uri="{FF2B5EF4-FFF2-40B4-BE49-F238E27FC236}">
                <a16:creationId xmlns:a16="http://schemas.microsoft.com/office/drawing/2014/main" id="{3F038FAA-0DAC-7377-E807-069005E01FD6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771734" y="1828801"/>
            <a:ext cx="4515035" cy="4892674"/>
          </a:xfrm>
          <a:noFill/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B4E5F6B-C7B1-EB49-9378-940F4536580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645989" y="2590800"/>
            <a:ext cx="4515035" cy="3505200"/>
          </a:xfrm>
        </p:spPr>
        <p:txBody>
          <a:bodyPr/>
          <a:lstStyle/>
          <a:p>
            <a:r>
              <a:rPr lang="en-US" dirty="0"/>
              <a:t>- A way to do a check if the method works for said tower is to do a division p1_no_shift/P1_shift and see if they get close to shift percentage with precision of data.  </a:t>
            </a:r>
          </a:p>
        </p:txBody>
      </p:sp>
    </p:spTree>
    <p:extLst>
      <p:ext uri="{BB962C8B-B14F-4D97-AF65-F5344CB8AC3E}">
        <p14:creationId xmlns:p14="http://schemas.microsoft.com/office/powerpoint/2010/main" val="356524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F05B-5CAB-8567-5900-7D87FACA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in Final Draft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82D5E-2BE2-262D-B194-2FBFCD9A30F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252330" y="3299953"/>
            <a:ext cx="10025270" cy="3558047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RHIC and SPHENIX slide to give experiment and detector information. (1 slide)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That introduces problem of calibration/Sphenix Calibration overview (1 slide)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fix up details in the final presentation.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example and statistical properties of different ways how to test the towerslope method. (3-4 slides)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09C5B-A397-5620-9C25-03BBDACA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8285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{3DAAEB28-E230-45BF-BB4A-50CDB16E26FD}tf33968143_win32</Template>
  <TotalTime>35</TotalTime>
  <Words>235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Times New Roman</vt:lpstr>
      <vt:lpstr>Custom</vt:lpstr>
      <vt:lpstr>Parker Lewis  Topic: SPHENIX EMCAL &amp; HCAL TowerSlope Method                                      12/2/24</vt:lpstr>
      <vt:lpstr>Towerslope: Intro</vt:lpstr>
      <vt:lpstr>Example Of Method</vt:lpstr>
      <vt:lpstr>Verification of Method</vt:lpstr>
      <vt:lpstr>What will be in Final Draft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Lewis, Parker</dc:creator>
  <cp:lastModifiedBy>Lewis, Parker</cp:lastModifiedBy>
  <cp:revision>1</cp:revision>
  <dcterms:created xsi:type="dcterms:W3CDTF">2024-12-02T16:44:38Z</dcterms:created>
  <dcterms:modified xsi:type="dcterms:W3CDTF">2024-12-02T17:19:58Z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