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0251-1728-51FA-2ECA-72E052A8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60E98-C38A-BC4C-A403-FE724877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962F-8D8B-31A0-48DE-9DC670A2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6FCE-FF79-C16E-7252-5BAC57F6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29E0-D4BC-4B55-C8C6-760DC6FD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4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FE08-277D-1FBD-A177-47D63D76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1F4E6-97B6-6B74-8F69-B034FF54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ACC6-2CFF-6020-DEC9-E52F2A9D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7B9B-A804-8EDE-8555-92025AF2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39E3-C5B3-1968-5DD4-D8AEE31A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1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35207-8A58-F58B-B636-D3CE9E97F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1D3E6-0916-E0CC-D51D-0E2C6425A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640D-FA28-96A3-12F0-FCCF9D1E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7CD8-6E79-EB38-AE41-79377687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ED78-58CA-2F67-2F0F-4C7F973E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9B5F-A447-1EFF-58D9-12421423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04C6-5955-3B49-ED23-31B9AEF3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2FB9-71D4-D0B5-5170-91F6AC35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C1F74-43EB-D7B9-2683-25DC63F4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D91D-066D-8E84-3DA3-C6917531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7B51-96BB-9798-719C-D76EEB8F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B6685-C469-2999-3DE8-E4E3B107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75C3-3DF8-F610-CF3A-0B595F19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87789-C5D1-5EFD-6320-C108F7C8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7B83-B9C2-8528-231C-D9660A24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9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40CD-58D4-2C11-7CAD-FC7334D3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7AD7-412B-9B31-20E5-A6783269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1ED3D-0487-50B0-651F-AE8C3A8F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9EE9-559B-C08B-A654-094C586E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D163D-2F72-EC3B-92C3-4C4C745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4D62-3D5D-90D9-454C-B943C7FE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207F-5DFB-12F9-F204-9C06041F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2C810-D99D-AA44-4407-398429F8B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30C4D-8F25-4746-E42D-22C684347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7D91C-D8CE-2DB1-1AF7-A68999BFD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EF89E-B0E3-046A-298B-1EB76D2E5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1C64C-8BAE-A5B5-2AED-43B848C7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D1DE7-AFBC-515B-FEFB-7619A89D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6B7E7-1FE1-5B08-99F7-86152F80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E57-6C6F-DCD5-7650-BABD3BB2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3D3F4-0E57-708D-A6AB-D2F30FB2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82DFF-27A1-CF1A-30A1-5B86D645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A52D6-6F6A-3061-C276-442BD26A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1DE94-C131-1B2F-0DDF-AC31878F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C4E8A-DD50-D291-8204-F1ED74BE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6599-5F7D-A818-82DE-CE9C1E5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023C-F6D1-BE0E-B8CB-84267B1A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934E-5A05-4514-DBAA-611DA48D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E784A-5B14-9CB3-D0D9-975851935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B6454-0C8A-EE53-B5EA-12299EE1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91771-FDFC-202E-48ED-15EE99C0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DF82-B5AE-8431-23EA-A9A0F89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6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B76E-B5C6-3394-F7D9-A64EF69D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FE4A3-FA2B-DC30-79D5-EDA61309C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45A81-CA99-2ECB-B8C0-1DC29C8A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91FBB-8A57-9E31-1335-070E0D94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8F82-2E06-4099-B40B-40138325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2D8B-BE69-85E8-C969-26A5C6D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58FA1-830E-ECC4-AD6E-C5E073E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4D437-5C05-9E13-8E3C-9324BC99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1305-BB3F-62DA-2D16-39AFFE6E1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A841A-F3E2-4545-A87A-78FBE6C42B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FC74-865E-3F19-4949-EE49CC178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71D9-0357-E253-A44D-EDD8376A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BEB9B-4365-4CDA-9C2A-CCD7DA6A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C487-1662-CF48-2BC4-40336404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Nuclear Question: Why it’s difficult to measure Ba-140 Cross Section?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D552-6458-6242-B331-285D3B94A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Parker Lewis </a:t>
            </a:r>
          </a:p>
          <a:p>
            <a:r>
              <a:rPr lang="en-US" dirty="0"/>
              <a:t>9/11/24</a:t>
            </a:r>
          </a:p>
          <a:p>
            <a:r>
              <a:rPr lang="en-US" dirty="0"/>
              <a:t>Nuclear Lunch</a:t>
            </a:r>
          </a:p>
        </p:txBody>
      </p:sp>
    </p:spTree>
    <p:extLst>
      <p:ext uri="{BB962C8B-B14F-4D97-AF65-F5344CB8AC3E}">
        <p14:creationId xmlns:p14="http://schemas.microsoft.com/office/powerpoint/2010/main" val="262935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26AA-AB5A-AC34-0B1C-471CAD37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that Occur in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6DDC-C6B6-49CB-019E-07F03EF8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0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Ba-139 has a short half life. It would decay rapidly meaning the viability of doing neutron capture just isn’t there.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direct Experimental techniques and detectors. (factors like: half-life 12.7 days, gamma and beta decay, costly, decay chain, etc.)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uncertainties for nuclear level density (NLD) and gamma-ray strength function are not well constrained in Ba-140. 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6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Nuclear Question: Why it’s difficult to measure Ba-140 Cross Section?</vt:lpstr>
      <vt:lpstr>Problems that Occur in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Lewis, Parker</dc:creator>
  <cp:lastModifiedBy>Lewis, Parker</cp:lastModifiedBy>
  <cp:revision>1</cp:revision>
  <dcterms:created xsi:type="dcterms:W3CDTF">2024-09-11T15:00:07Z</dcterms:created>
  <dcterms:modified xsi:type="dcterms:W3CDTF">2024-09-11T15:20:18Z</dcterms:modified>
</cp:coreProperties>
</file>