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b701b42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b701b42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3D </a:t>
            </a:r>
            <a:r>
              <a:rPr lang="sk"/>
              <a:t>Hororová</a:t>
            </a:r>
            <a:r>
              <a:rPr lang="sk"/>
              <a:t> počítačová hra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Alex Horváth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Obsah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3707"/>
              <a:t>Uvod- zdôvodnenie vyberu</a:t>
            </a:r>
            <a:endParaRPr sz="37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k" sz="3707"/>
              <a:t>Herne enginy-</a:t>
            </a:r>
            <a:endParaRPr sz="3707"/>
          </a:p>
          <a:p>
            <a:pPr indent="-287459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sk" sz="3707"/>
              <a:t>porovnanie ich + a -</a:t>
            </a:r>
            <a:endParaRPr sz="3707"/>
          </a:p>
          <a:p>
            <a:pPr indent="-28745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k" sz="3707"/>
              <a:t>zdovodnenie vyberu</a:t>
            </a:r>
            <a:endParaRPr sz="37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k" sz="3707"/>
              <a:t>Grafika</a:t>
            </a:r>
            <a:endParaRPr sz="3707"/>
          </a:p>
          <a:p>
            <a:pPr indent="-287459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sk" sz="3707"/>
              <a:t>vysvetlenie ako to funguje </a:t>
            </a:r>
            <a:endParaRPr sz="3707"/>
          </a:p>
          <a:p>
            <a:pPr indent="-28745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k" sz="3707"/>
              <a:t>proces tvorby </a:t>
            </a:r>
            <a:r>
              <a:rPr lang="sk" sz="3707"/>
              <a:t>herného</a:t>
            </a:r>
            <a:r>
              <a:rPr lang="sk" sz="3707"/>
              <a:t> assetu</a:t>
            </a:r>
            <a:endParaRPr sz="3707"/>
          </a:p>
          <a:p>
            <a:pPr indent="-28745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k" sz="3707"/>
              <a:t>vysvetlenie texturovania </a:t>
            </a:r>
            <a:endParaRPr sz="3707"/>
          </a:p>
          <a:p>
            <a:pPr indent="-28745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k" sz="3707"/>
              <a:t>Animacie </a:t>
            </a:r>
            <a:endParaRPr sz="3707"/>
          </a:p>
          <a:p>
            <a:pPr indent="-28745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k" sz="3707"/>
              <a:t>Importovanie do herneho enginu</a:t>
            </a:r>
            <a:endParaRPr sz="3707"/>
          </a:p>
          <a:p>
            <a:pPr indent="-28745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k" sz="3707"/>
              <a:t>Game art document </a:t>
            </a:r>
            <a:endParaRPr sz="37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k" sz="3707"/>
              <a:t>Lvl design</a:t>
            </a:r>
            <a:endParaRPr sz="37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k" sz="3707"/>
              <a:t>Interakivne predmety</a:t>
            </a:r>
            <a:endParaRPr sz="37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k" sz="3707"/>
              <a:t>Gameloop</a:t>
            </a:r>
            <a:endParaRPr sz="37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k" sz="3707"/>
              <a:t>UI a Menu</a:t>
            </a:r>
            <a:endParaRPr sz="37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k" sz="3707"/>
              <a:t>Zvuky v hre</a:t>
            </a:r>
            <a:endParaRPr sz="37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k" sz="3707"/>
              <a:t>Marketingova stragedia</a:t>
            </a:r>
            <a:endParaRPr sz="370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