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theme/theme5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Layouts/slideLayout31.xml" ContentType="application/vnd.openxmlformats-officedocument.presentationml.slideLayout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84" r:id="rId3"/>
  </p:sldMasterIdLst>
  <p:notesMasterIdLst>
    <p:notesMasterId r:id="rId8"/>
  </p:notesMasterIdLst>
  <p:handoutMasterIdLst>
    <p:handoutMasterId r:id="rId9"/>
  </p:handoutMasterIdLst>
  <p:sldIdLst>
    <p:sldId id="281" r:id="rId4"/>
    <p:sldId id="287" r:id="rId5"/>
    <p:sldId id="286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33CC"/>
    <a:srgbClr val="FF3333"/>
    <a:srgbClr val="FF6666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27081" autoAdjust="0"/>
    <p:restoredTop sz="94660"/>
  </p:normalViewPr>
  <p:slideViewPr>
    <p:cSldViewPr snapToObjects="1">
      <p:cViewPr varScale="1">
        <p:scale>
          <a:sx n="75" d="100"/>
          <a:sy n="75" d="100"/>
        </p:scale>
        <p:origin x="-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1.xml"/><Relationship Id="rId7" Type="http://schemas.openxmlformats.org/officeDocument/2006/relationships/slide" Target="slides/slide4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F77D5-002B-C94E-B6ED-21553059D421}" type="datetimeFigureOut">
              <a:rPr lang="en-US" smtClean="0"/>
              <a:pPr/>
              <a:t>4/20/09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74444-09C2-C54C-8FF9-F82E2DAC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C284-4AAE-3146-AD55-31E5D8E28F34}" type="datetimeFigureOut">
              <a:rPr lang="en-US" smtClean="0"/>
              <a:pPr/>
              <a:t>4/20/09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84081-4ECE-3E4A-BF72-07B10D392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60FB4-EF26-5043-A185-F0B123EFD787}" type="slidenum">
              <a:rPr lang="en-US"/>
              <a:pPr/>
              <a:t>1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PanFS is </a:t>
            </a:r>
            <a:r>
              <a:rPr lang="en-US" dirty="0" err="1" smtClean="0"/>
              <a:t>w</a:t>
            </a:r>
            <a:r>
              <a:rPr lang="en-US" dirty="0" smtClean="0"/>
              <a:t>/ 2.5 MB writes.  GPFS is the same 47K writes.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4081-4ECE-3E4A-BF72-07B10D3929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5BA5B9-4481-0F45-A52F-013FECA52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07A480-2A40-CE45-8672-B6B7429886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31E8FA-0D22-024D-BCEB-271B2C979D3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64591-C518-4E41-B535-3CF235D19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B5AF18-EDBC-0E4A-9EAC-5F6A365B57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295E53-09FD-7C40-8FD9-35621311AA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04D1F5-7992-B447-A30F-A9EE0B0971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515AB2-98D1-8A41-BCB3-240D06B844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A944DC-9D31-8047-ADAF-75FDD6E847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6D4D94-57C2-254F-83C7-BFF3EF5A40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73CA08-04CA-3047-B1E5-0508A51AD7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400800" y="6289675"/>
            <a:ext cx="2374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9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675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FC2A64-34C4-EA4B-B501-44BFD00C09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67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10200" y="6477000"/>
            <a:ext cx="381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LA-UR-08-07314,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 09-02117, </a:t>
            </a:r>
            <a:r>
              <a:rPr kumimoji="0" lang="en-US" sz="1200" b="0" dirty="0" smtClean="0">
                <a:solidFill>
                  <a:schemeClr val="tx1"/>
                </a:solidFill>
                <a:latin typeface="+mn-lt"/>
              </a:rPr>
              <a:t>LA</a:t>
            </a:r>
            <a:r>
              <a:rPr kumimoji="0" lang="en-US" sz="1200" b="0" dirty="0">
                <a:solidFill>
                  <a:schemeClr val="tx1"/>
                </a:solidFill>
                <a:latin typeface="+mn-lt"/>
              </a:rPr>
              <a:t>-CC-08-104</a:t>
            </a:r>
          </a:p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36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627094"/>
            <a:ext cx="7772400" cy="1470025"/>
          </a:xfr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5400" kern="1200" dirty="0" smtClean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for </a:t>
            </a:r>
            <a:r>
              <a:rPr lang="en-US" sz="5400" kern="1200" dirty="0" smtClean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workloads other than N-1 writes</a:t>
            </a:r>
            <a:endParaRPr lang="en-US" sz="5400" kern="1200" dirty="0">
              <a:gradFill>
                <a:gsLst>
                  <a:gs pos="0">
                    <a:schemeClr val="tx2"/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0"/>
              </a:gradFill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800" y="4724400"/>
            <a:ext cx="7924800" cy="762000"/>
          </a:xfrm>
          <a:noFill/>
          <a:ln/>
        </p:spPr>
        <p:txBody>
          <a:bodyPr rtlCol="0">
            <a:normAutofit/>
          </a:bodyPr>
          <a:lstStyle/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John </a:t>
            </a:r>
            <a:r>
              <a:rPr lang="en-US" sz="1600" kern="1200" dirty="0" smtClean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Bent, et al.</a:t>
            </a:r>
          </a:p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Los Alamos National Labs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0801" y="152400"/>
            <a:ext cx="3860799" cy="1752600"/>
          </a:xfrm>
        </p:spPr>
        <p:txBody>
          <a:bodyPr/>
          <a:lstStyle/>
          <a:p>
            <a:r>
              <a:rPr lang="en-US" dirty="0" smtClean="0"/>
              <a:t>N-N Write Bandwidths</a:t>
            </a:r>
            <a:endParaRPr lang="en-US" dirty="0"/>
          </a:p>
        </p:txBody>
      </p:sp>
      <p:pic>
        <p:nvPicPr>
          <p:cNvPr id="3" name="Picture 2" descr="panfs.png"/>
          <p:cNvPicPr>
            <a:picLocks noChangeAspect="1"/>
          </p:cNvPicPr>
          <p:nvPr/>
        </p:nvPicPr>
        <p:blipFill>
          <a:blip r:embed="rId3"/>
          <a:srcRect t="7143"/>
          <a:stretch>
            <a:fillRect/>
          </a:stretch>
        </p:blipFill>
        <p:spPr>
          <a:xfrm>
            <a:off x="228600" y="381000"/>
            <a:ext cx="4267200" cy="2971800"/>
          </a:xfrm>
          <a:prstGeom prst="rect">
            <a:avLst/>
          </a:prstGeom>
        </p:spPr>
      </p:pic>
      <p:pic>
        <p:nvPicPr>
          <p:cNvPr id="4" name="Picture 3" descr="gpfs.png"/>
          <p:cNvPicPr>
            <a:picLocks noChangeAspect="1"/>
          </p:cNvPicPr>
          <p:nvPr/>
        </p:nvPicPr>
        <p:blipFill>
          <a:blip r:embed="rId4"/>
          <a:srcRect t="7143"/>
          <a:stretch>
            <a:fillRect/>
          </a:stretch>
        </p:blipFill>
        <p:spPr>
          <a:xfrm>
            <a:off x="4724400" y="3733800"/>
            <a:ext cx="426720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066800"/>
            <a:ext cx="83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PanFS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4419600"/>
            <a:ext cx="7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GPFS</a:t>
            </a:r>
            <a:endParaRPr lang="en-US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76200" y="3733800"/>
            <a:ext cx="457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8E887C"/>
              </a:buClr>
              <a:buSzTx/>
              <a:buFont typeface="Wingdings" charset="2"/>
              <a:buChar char="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Synthetic LANL MPI-IO test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7443E"/>
              </a:buClr>
              <a:buSzTx/>
              <a:buFont typeface="Wingdings" charset="2"/>
              <a:buChar char="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PanFS was 2.5MB writes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7443E"/>
              </a:buClr>
              <a:buSzTx/>
              <a:buFont typeface="Wingdings" charset="2"/>
              <a:buChar char="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</a:rPr>
              <a:t>GPFS was 47K writes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387" y="4343400"/>
            <a:ext cx="4494213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Read Bandwidths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arch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52850"/>
            <a:ext cx="4038600" cy="3028950"/>
          </a:xfrm>
          <a:prstGeom prst="rect">
            <a:avLst/>
          </a:prstGeom>
        </p:spPr>
      </p:pic>
      <p:pic>
        <p:nvPicPr>
          <p:cNvPr id="4" name="Picture 3" descr="n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2400"/>
            <a:ext cx="4038600" cy="3028950"/>
          </a:xfrm>
          <a:prstGeom prst="rect">
            <a:avLst/>
          </a:prstGeom>
        </p:spPr>
      </p:pic>
      <p:pic>
        <p:nvPicPr>
          <p:cNvPr id="5" name="Picture 4" descr="n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4038600" cy="3028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177534"/>
            <a:ext cx="221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Uniform restart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990600"/>
            <a:ext cx="2819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Non-uniform restart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09355" y="4948535"/>
            <a:ext cx="148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Archiving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0813" cy="1057275"/>
          </a:xfrm>
        </p:spPr>
        <p:txBody>
          <a:bodyPr/>
          <a:lstStyle/>
          <a:p>
            <a:r>
              <a:rPr lang="en-US" dirty="0" smtClean="0"/>
              <a:t>Metadata</a:t>
            </a:r>
            <a:r>
              <a:rPr lang="en-US" dirty="0" smtClean="0"/>
              <a:t>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62050"/>
            <a:ext cx="7188200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olio">
  <a:themeElements>
    <a:clrScheme name="Folio 1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FFFFFF"/>
      </a:accent3>
      <a:accent4>
        <a:srgbClr val="000000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Folio 1">
        <a:dk1>
          <a:srgbClr val="000000"/>
        </a:dk1>
        <a:lt1>
          <a:srgbClr val="FFFFFF"/>
        </a:lt1>
        <a:dk2>
          <a:srgbClr val="2D2F2B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FFFFFF"/>
        </a:accent3>
        <a:accent4>
          <a:srgbClr val="000000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lio">
  <a:themeElements>
    <a:clrScheme name="1_Folio 1">
      <a:dk1>
        <a:srgbClr val="2D2F2B"/>
      </a:dk1>
      <a:lt1>
        <a:srgbClr val="FFFFFF"/>
      </a:lt1>
      <a:dk2>
        <a:srgbClr val="000000"/>
      </a:dk2>
      <a:lt2>
        <a:srgbClr val="DEDED7"/>
      </a:lt2>
      <a:accent1>
        <a:srgbClr val="294171"/>
      </a:accent1>
      <a:accent2>
        <a:srgbClr val="748CBC"/>
      </a:accent2>
      <a:accent3>
        <a:srgbClr val="AAAAAA"/>
      </a:accent3>
      <a:accent4>
        <a:srgbClr val="DADADA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1_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_Folio 1">
        <a:dk1>
          <a:srgbClr val="2D2F2B"/>
        </a:dk1>
        <a:lt1>
          <a:srgbClr val="FFFFFF"/>
        </a:lt1>
        <a:dk2>
          <a:srgbClr val="000000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AAAAAA"/>
        </a:accent3>
        <a:accent4>
          <a:srgbClr val="DADADA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70</Words>
  <Application>Microsoft Macintosh PowerPoint</Application>
  <PresentationFormat>On-screen Show (4:3)</PresentationFormat>
  <Paragraphs>18</Paragraphs>
  <Slides>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Folio</vt:lpstr>
      <vt:lpstr>1_Folio</vt:lpstr>
      <vt:lpstr>PLFS for workloads other than N-1 writes</vt:lpstr>
      <vt:lpstr>N-N Write Bandwidths</vt:lpstr>
      <vt:lpstr>Read Bandwidths</vt:lpstr>
      <vt:lpstr>Metadata Rates</vt:lpstr>
    </vt:vector>
  </TitlesOfParts>
  <Company>Los Alamos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PLFS: Parallel LFS</dc:title>
  <dc:creator>John Bent</dc:creator>
  <cp:lastModifiedBy>John Bent</cp:lastModifiedBy>
  <cp:revision>25</cp:revision>
  <dcterms:created xsi:type="dcterms:W3CDTF">2009-04-20T18:34:30Z</dcterms:created>
  <dcterms:modified xsi:type="dcterms:W3CDTF">2009-04-20T18:45:50Z</dcterms:modified>
</cp:coreProperties>
</file>