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28D-213F-46E6-B1F7-7FF69A662B04}" type="datetimeFigureOut">
              <a:rPr lang="en-NZ" smtClean="0"/>
              <a:t>12/04/2021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714-BCDD-4951-96C0-500610039C65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8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28D-213F-46E6-B1F7-7FF69A662B04}" type="datetimeFigureOut">
              <a:rPr lang="en-NZ" smtClean="0"/>
              <a:t>12/04/2021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714-BCDD-4951-96C0-500610039C6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885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28D-213F-46E6-B1F7-7FF69A662B04}" type="datetimeFigureOut">
              <a:rPr lang="en-NZ" smtClean="0"/>
              <a:t>12/04/2021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714-BCDD-4951-96C0-500610039C6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10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28D-213F-46E6-B1F7-7FF69A662B04}" type="datetimeFigureOut">
              <a:rPr lang="en-NZ" smtClean="0"/>
              <a:t>12/04/2021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714-BCDD-4951-96C0-500610039C6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58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28D-213F-46E6-B1F7-7FF69A662B04}" type="datetimeFigureOut">
              <a:rPr lang="en-NZ" smtClean="0"/>
              <a:t>12/04/2021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714-BCDD-4951-96C0-500610039C65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9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28D-213F-46E6-B1F7-7FF69A662B04}" type="datetimeFigureOut">
              <a:rPr lang="en-NZ" smtClean="0"/>
              <a:t>12/04/2021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714-BCDD-4951-96C0-500610039C6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86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28D-213F-46E6-B1F7-7FF69A662B04}" type="datetimeFigureOut">
              <a:rPr lang="en-NZ" smtClean="0"/>
              <a:t>12/04/2021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714-BCDD-4951-96C0-500610039C6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16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28D-213F-46E6-B1F7-7FF69A662B04}" type="datetimeFigureOut">
              <a:rPr lang="en-NZ" smtClean="0"/>
              <a:t>12/04/2021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714-BCDD-4951-96C0-500610039C6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661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28D-213F-46E6-B1F7-7FF69A662B04}" type="datetimeFigureOut">
              <a:rPr lang="en-NZ" smtClean="0"/>
              <a:t>12/04/2021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714-BCDD-4951-96C0-500610039C6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57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93E28D-213F-46E6-B1F7-7FF69A662B04}" type="datetimeFigureOut">
              <a:rPr lang="en-NZ" smtClean="0"/>
              <a:t>12/04/2021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173714-BCDD-4951-96C0-500610039C6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237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28D-213F-46E6-B1F7-7FF69A662B04}" type="datetimeFigureOut">
              <a:rPr lang="en-NZ" smtClean="0"/>
              <a:t>12/04/2021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3714-BCDD-4951-96C0-500610039C6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680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93E28D-213F-46E6-B1F7-7FF69A662B04}" type="datetimeFigureOut">
              <a:rPr lang="en-NZ" smtClean="0"/>
              <a:t>12/04/2021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173714-BCDD-4951-96C0-500610039C65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1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B268-286D-4FBF-9B89-8F3DDF027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Noise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E9C56-A3F0-4AD7-B863-E7D3E7528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1906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28C-1CC2-4368-9937-E86B07C8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Ambient Noise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6ABB58-3B0C-49EC-9276-966934283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154207"/>
              </p:ext>
            </p:extLst>
          </p:nvPr>
        </p:nvGraphicFramePr>
        <p:xfrm>
          <a:off x="1096963" y="1846263"/>
          <a:ext cx="1005840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1">
                  <a:extLst>
                    <a:ext uri="{9D8B030D-6E8A-4147-A177-3AD203B41FA5}">
                      <a16:colId xmlns:a16="http://schemas.microsoft.com/office/drawing/2014/main" val="391354999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1194499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Source 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Typical Frequency (Hz)</a:t>
                      </a:r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9298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Computers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350</a:t>
                      </a:r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6925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Printers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270-540</a:t>
                      </a:r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236570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Air Conditioning 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31.5-62</a:t>
                      </a:r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157635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Talking 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125</a:t>
                      </a:r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68278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Vehicles </a:t>
                      </a:r>
                    </a:p>
                    <a:p>
                      <a:endParaRPr lang="en-NZ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1000</a:t>
                      </a:r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2555879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4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3C7D-C4F7-44A7-8D11-EEC90883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Waveform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B098-EEF5-4B41-A51A-9FB4B35F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Constructive and Destructive Interference </a:t>
            </a:r>
          </a:p>
          <a:p>
            <a:r>
              <a:rPr lang="en-NZ" dirty="0"/>
              <a:t>Beats </a:t>
            </a:r>
          </a:p>
        </p:txBody>
      </p:sp>
    </p:spTree>
    <p:extLst>
      <p:ext uri="{BB962C8B-B14F-4D97-AF65-F5344CB8AC3E}">
        <p14:creationId xmlns:p14="http://schemas.microsoft.com/office/powerpoint/2010/main" val="92645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8E2-AFB6-4920-833C-2DC65A46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Filtering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CBBE-700E-400B-80C2-6A257FF7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FFT</a:t>
            </a:r>
          </a:p>
          <a:p>
            <a:r>
              <a:rPr lang="en-NZ" dirty="0"/>
              <a:t>Passive Filters </a:t>
            </a:r>
          </a:p>
          <a:p>
            <a:r>
              <a:rPr lang="en-NZ" dirty="0"/>
              <a:t>Active filters</a:t>
            </a:r>
          </a:p>
        </p:txBody>
      </p:sp>
    </p:spTree>
    <p:extLst>
      <p:ext uri="{BB962C8B-B14F-4D97-AF65-F5344CB8AC3E}">
        <p14:creationId xmlns:p14="http://schemas.microsoft.com/office/powerpoint/2010/main" val="393777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8AF8-82EE-436F-BF89-3FDAE6B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A0EC-EFE9-4CF4-AB08-477C2D88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117"/>
            <a:ext cx="10803278" cy="3930842"/>
          </a:xfrm>
        </p:spPr>
        <p:txBody>
          <a:bodyPr/>
          <a:lstStyle/>
          <a:p>
            <a:r>
              <a:rPr lang="en-NZ" dirty="0"/>
              <a:t>Fast Fourier Transform</a:t>
            </a:r>
          </a:p>
          <a:p>
            <a:r>
              <a:rPr lang="en-NZ" dirty="0"/>
              <a:t>Separates frequencies into Individual components</a:t>
            </a:r>
          </a:p>
        </p:txBody>
      </p:sp>
      <p:pic>
        <p:nvPicPr>
          <p:cNvPr id="1026" name="Picture 2" descr="https://upload.wikimedia.org/wikipedia/commons/thumb/3/30/FFT_of_Cosine_Summation_Function.svg/1024px-FFT_of_Cosine_Summation_Function.svg.png">
            <a:extLst>
              <a:ext uri="{FF2B5EF4-FFF2-40B4-BE49-F238E27FC236}">
                <a16:creationId xmlns:a16="http://schemas.microsoft.com/office/drawing/2014/main" id="{A6CE9A78-78AE-47D8-A09E-ABD76513A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5"/>
          <a:stretch/>
        </p:blipFill>
        <p:spPr bwMode="auto">
          <a:xfrm>
            <a:off x="3941180" y="2877422"/>
            <a:ext cx="4309640" cy="327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3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A8CA-8863-47D1-976E-8044E95E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Bandpass Filters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1DB91-EA26-47E7-963B-AD13FA40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1737360"/>
            <a:ext cx="10515600" cy="4351338"/>
          </a:xfrm>
        </p:spPr>
        <p:txBody>
          <a:bodyPr/>
          <a:lstStyle/>
          <a:p>
            <a:r>
              <a:rPr lang="en-NZ" dirty="0"/>
              <a:t>Filter used to isolate a certain Frequency Band</a:t>
            </a:r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  <p:pic>
        <p:nvPicPr>
          <p:cNvPr id="2050" name="Picture 2" descr="Active band pass filter cutoff frequencies - Electrical Engineering Stack  Exchange">
            <a:extLst>
              <a:ext uri="{FF2B5EF4-FFF2-40B4-BE49-F238E27FC236}">
                <a16:creationId xmlns:a16="http://schemas.microsoft.com/office/drawing/2014/main" id="{83B39527-9589-4800-8C74-6C5D2ABBB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21" y="2663854"/>
            <a:ext cx="5715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ase Response in Active Filters | Analog Devices">
            <a:extLst>
              <a:ext uri="{FF2B5EF4-FFF2-40B4-BE49-F238E27FC236}">
                <a16:creationId xmlns:a16="http://schemas.microsoft.com/office/drawing/2014/main" id="{0BE9220F-DF08-47CE-AE6B-1ABFD8AF4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79" y="2802731"/>
            <a:ext cx="3640994" cy="284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89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B3C5-AE6D-4C94-81A7-70C36A30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Second Order and First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0EDF-84C1-4A22-B701-DA0A0B3E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96" y="1850079"/>
            <a:ext cx="10515600" cy="4351338"/>
          </a:xfrm>
        </p:spPr>
        <p:txBody>
          <a:bodyPr/>
          <a:lstStyle/>
          <a:p>
            <a:r>
              <a:rPr lang="en-NZ" dirty="0"/>
              <a:t>Second Order filters : </a:t>
            </a:r>
            <a:r>
              <a:rPr lang="en-NZ" dirty="0" err="1"/>
              <a:t>Sallen</a:t>
            </a:r>
            <a:r>
              <a:rPr lang="en-NZ" dirty="0"/>
              <a:t> Key Filter </a:t>
            </a:r>
          </a:p>
          <a:p>
            <a:r>
              <a:rPr lang="en-NZ" dirty="0"/>
              <a:t>Higher dB/decade roll-off</a:t>
            </a:r>
          </a:p>
        </p:txBody>
      </p:sp>
      <p:pic>
        <p:nvPicPr>
          <p:cNvPr id="3074" name="Picture 2" descr="Second Order Filters | Second Order Low Pass Filter">
            <a:extLst>
              <a:ext uri="{FF2B5EF4-FFF2-40B4-BE49-F238E27FC236}">
                <a16:creationId xmlns:a16="http://schemas.microsoft.com/office/drawing/2014/main" id="{426356B0-075D-4FEB-A4D5-3C8DE0F40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192" y="2958948"/>
            <a:ext cx="31718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22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BF5-0CD2-46CE-A2EF-34C64131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Multipath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9499-1EB9-4225-8A39-BE92E48F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Multiple receptions of the same wave</a:t>
            </a:r>
          </a:p>
          <a:p>
            <a:r>
              <a:rPr lang="en-NZ" dirty="0"/>
              <a:t>Due to reflections and absorptions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2AD63-47DA-4C30-A0EB-66CC54BF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400" y="3062251"/>
            <a:ext cx="4143200" cy="31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2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82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Noise </vt:lpstr>
      <vt:lpstr>Ambient Noise </vt:lpstr>
      <vt:lpstr>Waveform Interactions</vt:lpstr>
      <vt:lpstr>Filtering Signals</vt:lpstr>
      <vt:lpstr>FFT</vt:lpstr>
      <vt:lpstr>Bandpass Filters </vt:lpstr>
      <vt:lpstr>Second Order and First Order </vt:lpstr>
      <vt:lpstr>Multipath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</dc:title>
  <dc:creator>Aryan Srivastava</dc:creator>
  <cp:lastModifiedBy>Aryan Srivastava</cp:lastModifiedBy>
  <cp:revision>7</cp:revision>
  <dcterms:created xsi:type="dcterms:W3CDTF">2021-04-12T08:46:41Z</dcterms:created>
  <dcterms:modified xsi:type="dcterms:W3CDTF">2021-04-12T12:10:15Z</dcterms:modified>
</cp:coreProperties>
</file>