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71" r:id="rId5"/>
    <p:sldId id="272" r:id="rId6"/>
    <p:sldId id="273" r:id="rId7"/>
    <p:sldId id="263" r:id="rId8"/>
    <p:sldId id="258" r:id="rId9"/>
    <p:sldId id="274" r:id="rId10"/>
    <p:sldId id="261" r:id="rId11"/>
    <p:sldId id="262" r:id="rId12"/>
    <p:sldId id="275" r:id="rId13"/>
    <p:sldId id="264" r:id="rId14"/>
    <p:sldId id="265" r:id="rId15"/>
    <p:sldId id="266" r:id="rId16"/>
    <p:sldId id="267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35FB-3F80-0F4B-A0E3-CA611CDE0C40}" type="datetimeFigureOut">
              <a:rPr lang="en-US" smtClean="0"/>
              <a:t>12/01/14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216A-AE3B-1849-9B1D-FA804103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jfILFBWRw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1WV9o9CoII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XDcDdGzdWa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--DLZnS6yk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zk-Ny046ku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T-_baLRBBf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rjdLpFLED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wzlyl_FoZ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3187"/>
            <a:ext cx="7772400" cy="2577263"/>
          </a:xfrm>
        </p:spPr>
        <p:txBody>
          <a:bodyPr>
            <a:normAutofit/>
          </a:bodyPr>
          <a:lstStyle/>
          <a:p>
            <a:r>
              <a:rPr lang="en-US" dirty="0" smtClean="0"/>
              <a:t>High </a:t>
            </a:r>
            <a:r>
              <a:rPr lang="en-US" dirty="0"/>
              <a:t>availability and scalability on GNU/Linux </a:t>
            </a:r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Pieter Libin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2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259"/>
            <a:ext cx="8229600" cy="1143000"/>
          </a:xfrm>
        </p:spPr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experiment</a:t>
            </a:r>
            <a:endParaRPr lang="en-US" dirty="0"/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2285999" y="3105835"/>
            <a:ext cx="5528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HjfILFBWRwA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259"/>
            <a:ext cx="8229600" cy="1143000"/>
          </a:xfrm>
        </p:spPr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experiment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99" y="3105835"/>
            <a:ext cx="536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=1WV9o9CoIIM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5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Shards experiment</a:t>
            </a:r>
            <a:endParaRPr lang="en-US" dirty="0"/>
          </a:p>
        </p:txBody>
      </p:sp>
      <p:pic>
        <p:nvPicPr>
          <p:cNvPr id="4" name="Picture 3" descr="shar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93900"/>
            <a:ext cx="5181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/>
          <a:lstStyle/>
          <a:p>
            <a:r>
              <a:rPr lang="en-US" dirty="0" smtClean="0"/>
              <a:t>Shards experiment</a:t>
            </a:r>
            <a:endParaRPr lang="en-US" dirty="0"/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2285999" y="3105835"/>
            <a:ext cx="536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https://www.youtube.com/watch?v=XDcDdGzdWaA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7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/>
          <a:lstStyle/>
          <a:p>
            <a:r>
              <a:rPr lang="en-US" dirty="0" smtClean="0"/>
              <a:t>Shards experiment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5814" y="3105835"/>
            <a:ext cx="6569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=--DLZnS6ykg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1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" y="331561"/>
            <a:ext cx="3011256" cy="19000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Wikipedia </a:t>
            </a:r>
            <a:br>
              <a:rPr lang="en-US" dirty="0" smtClean="0"/>
            </a:br>
            <a:r>
              <a:rPr lang="en-US" dirty="0" smtClean="0"/>
              <a:t>clone: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osse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09" y="0"/>
            <a:ext cx="6271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/>
          <a:lstStyle/>
          <a:p>
            <a:r>
              <a:rPr lang="en-US" dirty="0" smtClean="0"/>
              <a:t>Wikipedia clone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814" y="3105835"/>
            <a:ext cx="6569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=zk-Ny046kuw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/>
          <a:lstStyle/>
          <a:p>
            <a:r>
              <a:rPr lang="en-US" dirty="0" smtClean="0"/>
              <a:t>Wikipedia clone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5814" y="3105835"/>
            <a:ext cx="6569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=T-_</a:t>
            </a:r>
            <a:r>
              <a:rPr lang="en-US" dirty="0" err="1">
                <a:hlinkClick r:id="rId2"/>
              </a:rPr>
              <a:t>baLRBBfE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5"/>
            <a:ext cx="8229600" cy="1143000"/>
          </a:xfrm>
        </p:spPr>
        <p:txBody>
          <a:bodyPr/>
          <a:lstStyle/>
          <a:p>
            <a:r>
              <a:rPr lang="en-US" dirty="0" err="1" smtClean="0"/>
              <a:t>HAProxy</a:t>
            </a:r>
            <a:r>
              <a:rPr lang="en-US" dirty="0" smtClean="0"/>
              <a:t> fail experiment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5814" y="3105835"/>
            <a:ext cx="6569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hrjdLpFLEDM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virtual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21" y="1377195"/>
            <a:ext cx="5632935" cy="54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Ganglia: distributed </a:t>
            </a:r>
            <a:r>
              <a:rPr lang="en-US" dirty="0"/>
              <a:t>monitoring system</a:t>
            </a:r>
            <a:endParaRPr lang="en-US" dirty="0" smtClean="0"/>
          </a:p>
          <a:p>
            <a:r>
              <a:rPr lang="en-US" dirty="0" smtClean="0"/>
              <a:t>DRBD:  network based RAID-1</a:t>
            </a:r>
          </a:p>
          <a:p>
            <a:r>
              <a:rPr lang="en-US" dirty="0" smtClean="0"/>
              <a:t>MySQL replication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7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5" name="Picture 4" descr="nagios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095500"/>
            <a:ext cx="3987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3" name="Picture 2" descr="nagios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2070100"/>
            <a:ext cx="5384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nagios-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70100"/>
            <a:ext cx="6908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4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experiment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9" y="3105835"/>
            <a:ext cx="5528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Hwzlyl_FoZM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9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: distributed object storage</a:t>
            </a:r>
            <a:endParaRPr lang="en-US" dirty="0"/>
          </a:p>
        </p:txBody>
      </p:sp>
      <p:pic>
        <p:nvPicPr>
          <p:cNvPr id="4" name="Picture 3" descr="ceph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664614"/>
            <a:ext cx="7518400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3" name="Picture 2" descr="cep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5182"/>
            <a:ext cx="4419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3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155</Words>
  <Application>Microsoft Macintosh PowerPoint</Application>
  <PresentationFormat>On-screen Show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High availability and scalability on GNU/Linux clusters</vt:lpstr>
      <vt:lpstr>Simulated environment</vt:lpstr>
      <vt:lpstr>Experiments</vt:lpstr>
      <vt:lpstr>Nagios experiment</vt:lpstr>
      <vt:lpstr>Nagios experiment</vt:lpstr>
      <vt:lpstr>Nagios experiment</vt:lpstr>
      <vt:lpstr>Nagios experiment</vt:lpstr>
      <vt:lpstr>Ceph: distributed object storage</vt:lpstr>
      <vt:lpstr>Ceph experiment</vt:lpstr>
      <vt:lpstr>Ceph experiment</vt:lpstr>
      <vt:lpstr>Ceph experiment</vt:lpstr>
      <vt:lpstr>Shards experiment</vt:lpstr>
      <vt:lpstr>Shards experiment</vt:lpstr>
      <vt:lpstr>Shards experiment</vt:lpstr>
      <vt:lpstr>Wikipedia  clone: architecture</vt:lpstr>
      <vt:lpstr>Wikipedia clone</vt:lpstr>
      <vt:lpstr>Wikipedia clone</vt:lpstr>
      <vt:lpstr>HAProxy fail experiment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 and scalability on GNU/Linux clusters.</dc:title>
  <dc:creator>Pieter Libin</dc:creator>
  <cp:lastModifiedBy>Pieter Libin</cp:lastModifiedBy>
  <cp:revision>49</cp:revision>
  <dcterms:created xsi:type="dcterms:W3CDTF">2014-01-12T16:48:22Z</dcterms:created>
  <dcterms:modified xsi:type="dcterms:W3CDTF">2014-01-12T18:58:10Z</dcterms:modified>
</cp:coreProperties>
</file>