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Social aspect van de web applicatie.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De bier in een bar worden toegevoegd via crowdsourcing.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Locatie wordt bepaald door geolocation en ingevuld in het location veld. De locatie kan dan nog worden aangepast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Bar Pagina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6734400"/>
            <a:ext cy="3725699" cx="1952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Voeg een</a:t>
            </a:r>
          </a:p>
          <a:p>
            <a:pPr rtl="0" lvl="0">
              <a:buNone/>
            </a:pPr>
            <a:r>
              <a:rPr sz="2400" lang="en"/>
              <a:t>comment toe aan een bar.</a:t>
            </a:r>
          </a:p>
        </p:txBody>
      </p:sp>
      <p:sp>
        <p:nvSpPr>
          <p:cNvPr id="31" name="Shape 31"/>
          <p:cNvSpPr/>
          <p:nvPr/>
        </p:nvSpPr>
        <p:spPr>
          <a:xfrm>
            <a:off y="992525" x="457200"/>
            <a:ext cy="3933325" cx="60597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2" name="Shape 32"/>
          <p:cNvSpPr/>
          <p:nvPr/>
        </p:nvSpPr>
        <p:spPr>
          <a:xfrm>
            <a:off y="3083425" x="675550"/>
            <a:ext cy="1250700" cx="42873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Bar Pagina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063375" x="6634075"/>
            <a:ext cy="3725699" cx="2270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Geef een rating aan de bar en zie hoe de rating geëvolueerd is.</a:t>
            </a:r>
          </a:p>
        </p:txBody>
      </p:sp>
      <p:sp>
        <p:nvSpPr>
          <p:cNvPr id="39" name="Shape 39"/>
          <p:cNvSpPr/>
          <p:nvPr/>
        </p:nvSpPr>
        <p:spPr>
          <a:xfrm>
            <a:off y="992525" x="457200"/>
            <a:ext cy="3933325" cx="60597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0" name="Shape 40"/>
          <p:cNvSpPr/>
          <p:nvPr/>
        </p:nvSpPr>
        <p:spPr>
          <a:xfrm>
            <a:off y="1200150" x="2183800"/>
            <a:ext cy="649199" cx="24878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Bar Pagina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200150" x="6657500"/>
            <a:ext cy="3725699" cx="2306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De vrienden die momenteel aanwezig zijn in de bar worden getoond</a:t>
            </a:r>
          </a:p>
        </p:txBody>
      </p:sp>
      <p:sp>
        <p:nvSpPr>
          <p:cNvPr id="47" name="Shape 47"/>
          <p:cNvSpPr/>
          <p:nvPr/>
        </p:nvSpPr>
        <p:spPr>
          <a:xfrm>
            <a:off y="992525" x="457200"/>
            <a:ext cy="3933325" cx="60597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8" name="Shape 48"/>
          <p:cNvSpPr/>
          <p:nvPr/>
        </p:nvSpPr>
        <p:spPr>
          <a:xfrm>
            <a:off y="2267425" x="615350"/>
            <a:ext cy="822599" cx="15282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Bar Pagina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064537" x="6597300"/>
            <a:ext cy="3789300" cx="2397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De verschillende bieren in een bar worden getoond. </a:t>
            </a:r>
          </a:p>
          <a:p>
            <a:pPr rtl="0" lvl="0">
              <a:buNone/>
            </a:pPr>
            <a:r>
              <a:rPr sz="2400" lang="en"/>
              <a:t>Er kunnen bieren worden toegevoegd </a:t>
            </a:r>
          </a:p>
        </p:txBody>
      </p:sp>
      <p:sp>
        <p:nvSpPr>
          <p:cNvPr id="55" name="Shape 55"/>
          <p:cNvSpPr/>
          <p:nvPr/>
        </p:nvSpPr>
        <p:spPr>
          <a:xfrm>
            <a:off y="992525" x="457200"/>
            <a:ext cy="3933325" cx="60597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6" name="Shape 56"/>
          <p:cNvSpPr/>
          <p:nvPr/>
        </p:nvSpPr>
        <p:spPr>
          <a:xfrm>
            <a:off y="1090225" x="5129300"/>
            <a:ext cy="3675300" cx="13077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Zoek bars pagina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200150" x="5838125"/>
            <a:ext cy="3725699" cx="2848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De bars worden gezocht op locatie.</a:t>
            </a:r>
          </a:p>
          <a:p>
            <a:pPr rtl="0" lvl="0">
              <a:buNone/>
            </a:pPr>
            <a:r>
              <a:rPr sz="2400" lang="en"/>
              <a:t>Een bier kan toegevoegd worden als zoekcriteria.</a:t>
            </a:r>
          </a:p>
          <a:p>
            <a:pPr rtl="0" lvl="0">
              <a:buNone/>
            </a:pPr>
            <a:r>
              <a:rPr sz="2400" lang="en"/>
              <a:t>Locatie wordt bepaald door html5 geolocation.</a:t>
            </a:r>
          </a:p>
        </p:txBody>
      </p:sp>
      <p:sp>
        <p:nvSpPr>
          <p:cNvPr id="63" name="Shape 63"/>
          <p:cNvSpPr/>
          <p:nvPr/>
        </p:nvSpPr>
        <p:spPr>
          <a:xfrm rot="5400000">
            <a:off y="380374" x="959649"/>
            <a:ext cy="5396075" cx="39249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4" name="Shape 64"/>
          <p:cNvSpPr/>
          <p:nvPr/>
        </p:nvSpPr>
        <p:spPr>
          <a:xfrm>
            <a:off y="1310950" x="668850"/>
            <a:ext cy="374699" cx="43877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My Friends pagina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200150" x="5193300"/>
            <a:ext cy="3725699" cx="3493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Een lijst van de vrienden.</a:t>
            </a:r>
          </a:p>
          <a:p>
            <a:pPr rtl="0" lvl="0">
              <a:buNone/>
            </a:pPr>
            <a:r>
              <a:rPr sz="2400" lang="en"/>
              <a:t>De locatie van een vriend wordt getoond</a:t>
            </a:r>
          </a:p>
          <a:p>
            <a:r>
              <a:t/>
            </a:r>
          </a:p>
        </p:txBody>
      </p:sp>
      <p:sp>
        <p:nvSpPr>
          <p:cNvPr id="71" name="Shape 71"/>
          <p:cNvSpPr/>
          <p:nvPr/>
        </p:nvSpPr>
        <p:spPr>
          <a:xfrm rot="-5400000">
            <a:off y="491250" x="802103"/>
            <a:ext cy="5143499" cx="374099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2" name="Shape 72"/>
          <p:cNvSpPr/>
          <p:nvPr/>
        </p:nvSpPr>
        <p:spPr>
          <a:xfrm>
            <a:off y="2078975" x="2418275"/>
            <a:ext cy="374699" cx="9198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Zoek vrienden pagina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5530875"/>
            <a:ext cy="3725699" cx="315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Zoek vrienden aan de hand van een locatie.</a:t>
            </a:r>
          </a:p>
          <a:p>
            <a:r>
              <a:t/>
            </a:r>
          </a:p>
        </p:txBody>
      </p:sp>
      <p:sp>
        <p:nvSpPr>
          <p:cNvPr id="79" name="Shape 79"/>
          <p:cNvSpPr/>
          <p:nvPr/>
        </p:nvSpPr>
        <p:spPr>
          <a:xfrm rot="-5400000">
            <a:off y="491250" x="999902"/>
            <a:ext cy="5143499" cx="374099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