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0" r:id="rId4"/>
    <p:sldId id="257" r:id="rId5"/>
    <p:sldId id="258" r:id="rId6"/>
    <p:sldId id="268" r:id="rId7"/>
    <p:sldId id="271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79" r:id="rId17"/>
    <p:sldId id="267" r:id="rId18"/>
    <p:sldId id="269" r:id="rId19"/>
    <p:sldId id="272" r:id="rId20"/>
    <p:sldId id="275" r:id="rId21"/>
    <p:sldId id="280" r:id="rId22"/>
    <p:sldId id="281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78" r:id="rId31"/>
    <p:sldId id="27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5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8A6C-F0F6-8E4E-9402-11ED4EAC1000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3A17-A98A-BB46-9F1F-095EF2253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99" y="743263"/>
            <a:ext cx="5669556" cy="79139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8599" y="1534659"/>
            <a:ext cx="611601" cy="39569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597" y="5491640"/>
            <a:ext cx="2337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collected via a </a:t>
            </a:r>
            <a:r>
              <a:rPr lang="en-US" dirty="0" err="1" smtClean="0"/>
              <a:t>webservice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309222" y="860771"/>
            <a:ext cx="2210478" cy="132937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3" idx="3"/>
            <a:endCxn id="7" idx="3"/>
          </p:cNvCxnSpPr>
          <p:nvPr/>
        </p:nvCxnSpPr>
        <p:spPr>
          <a:xfrm flipH="1">
            <a:off x="2816370" y="1525457"/>
            <a:ext cx="5703330" cy="4289349"/>
          </a:xfrm>
          <a:prstGeom prst="bentConnector3">
            <a:avLst>
              <a:gd name="adj1" fmla="val -4008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0199" y="2337379"/>
            <a:ext cx="4837063" cy="43038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97427" y="2552572"/>
            <a:ext cx="892772" cy="293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0"/>
            <a:ext cx="3631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Facebook like/share</a:t>
            </a:r>
          </a:p>
          <a:p>
            <a:r>
              <a:rPr lang="en-US" dirty="0" smtClean="0"/>
              <a:t>(via Facebook web service API)</a:t>
            </a:r>
          </a:p>
        </p:txBody>
      </p:sp>
    </p:spTree>
    <p:extLst>
      <p:ext uri="{BB962C8B-B14F-4D97-AF65-F5344CB8AC3E}">
        <p14:creationId xmlns:p14="http://schemas.microsoft.com/office/powerpoint/2010/main" val="38196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2932" y="2300569"/>
            <a:ext cx="2252861" cy="43038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615958" y="2515762"/>
            <a:ext cx="3476974" cy="2939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0200" y="5454830"/>
            <a:ext cx="153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favorites</a:t>
            </a:r>
          </a:p>
        </p:txBody>
      </p:sp>
    </p:spTree>
    <p:extLst>
      <p:ext uri="{BB962C8B-B14F-4D97-AF65-F5344CB8AC3E}">
        <p14:creationId xmlns:p14="http://schemas.microsoft.com/office/powerpoint/2010/main" val="6602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3942" y="2723875"/>
            <a:ext cx="6461540" cy="86501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021170" y="3156383"/>
            <a:ext cx="892772" cy="2655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0"/>
            <a:ext cx="36313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Tags: </a:t>
            </a:r>
          </a:p>
          <a:p>
            <a:r>
              <a:rPr lang="en-US" dirty="0" smtClean="0"/>
              <a:t>add beer to a new or an existing tag</a:t>
            </a:r>
          </a:p>
        </p:txBody>
      </p:sp>
    </p:spTree>
    <p:extLst>
      <p:ext uri="{BB962C8B-B14F-4D97-AF65-F5344CB8AC3E}">
        <p14:creationId xmlns:p14="http://schemas.microsoft.com/office/powerpoint/2010/main" val="41608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er-page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" y="761667"/>
            <a:ext cx="7429500" cy="426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8082" y="3901767"/>
            <a:ext cx="7231618" cy="11271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197427" y="4465317"/>
            <a:ext cx="1090655" cy="10263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7" y="5491641"/>
            <a:ext cx="8178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list of summarized reviews (score, first sentence of the text)</a:t>
            </a:r>
            <a:endParaRPr lang="en-US" dirty="0"/>
          </a:p>
          <a:p>
            <a:r>
              <a:rPr lang="en-US" dirty="0" smtClean="0"/>
              <a:t>Can be expanded using the “&gt;&gt;” link.</a:t>
            </a:r>
          </a:p>
        </p:txBody>
      </p:sp>
    </p:spTree>
    <p:extLst>
      <p:ext uri="{BB962C8B-B14F-4D97-AF65-F5344CB8AC3E}">
        <p14:creationId xmlns:p14="http://schemas.microsoft.com/office/powerpoint/2010/main" val="30745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and expanded review (score details, full text)</a:t>
            </a:r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432" y="644158"/>
            <a:ext cx="7231618" cy="2024503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23376" y="1656410"/>
            <a:ext cx="612056" cy="38352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xpanded reviews can </a:t>
            </a:r>
            <a:r>
              <a:rPr lang="en-US" smtClean="0"/>
              <a:t>be commented on</a:t>
            </a:r>
            <a:endParaRPr lang="en-US" dirty="0" smtClean="0"/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5432" y="2668661"/>
            <a:ext cx="7231618" cy="173002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52229" y="3533676"/>
            <a:ext cx="483203" cy="195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427" y="5491641"/>
            <a:ext cx="8178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Locate all bars where we can find “</a:t>
            </a:r>
            <a:r>
              <a:rPr lang="en-US" dirty="0" err="1" smtClean="0"/>
              <a:t>Duvel</a:t>
            </a:r>
            <a:r>
              <a:rPr lang="en-US" dirty="0" smtClean="0"/>
              <a:t>”</a:t>
            </a:r>
          </a:p>
        </p:txBody>
      </p:sp>
      <p:pic>
        <p:nvPicPr>
          <p:cNvPr id="2" name="Picture 1" descr="beer-page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067"/>
            <a:ext cx="7454900" cy="424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0828" y="4417095"/>
            <a:ext cx="5227773" cy="61177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226144" y="4722981"/>
            <a:ext cx="804684" cy="768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5679" y="1969298"/>
            <a:ext cx="2135925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/>
              <a:t>b</a:t>
            </a:r>
            <a:r>
              <a:rPr lang="en-US" sz="2600" dirty="0" smtClean="0"/>
              <a:t>eer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r</a:t>
            </a:r>
            <a:r>
              <a:rPr lang="en-US" sz="2600" dirty="0" smtClean="0"/>
              <a:t>ags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r</a:t>
            </a:r>
            <a:r>
              <a:rPr lang="en-US" sz="2600" dirty="0" smtClean="0"/>
              <a:t>eviews</a:t>
            </a:r>
            <a:endParaRPr lang="en-US" sz="2600" dirty="0"/>
          </a:p>
          <a:p>
            <a:pPr marL="285750" indent="-285750">
              <a:buFontTx/>
              <a:buChar char="-"/>
            </a:pPr>
            <a:r>
              <a:rPr lang="en-US" sz="2600" dirty="0" smtClean="0"/>
              <a:t>comments</a:t>
            </a:r>
            <a:endParaRPr lang="en-US" sz="2600" dirty="0"/>
          </a:p>
        </p:txBody>
      </p:sp>
      <p:pic>
        <p:nvPicPr>
          <p:cNvPr id="2" name="Picture 1" descr="be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8663" cy="68580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8651604" y="2484617"/>
            <a:ext cx="312921" cy="1177452"/>
          </a:xfrm>
          <a:prstGeom prst="rightBrace">
            <a:avLst>
              <a:gd name="adj1" fmla="val 8333"/>
              <a:gd name="adj2" fmla="val 48437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6184969" y="1969298"/>
            <a:ext cx="330709" cy="169277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4969" y="1257143"/>
            <a:ext cx="2779556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CRUD / validation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5282" y="3986181"/>
            <a:ext cx="1141902" cy="492443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social</a:t>
            </a:r>
            <a:endParaRPr lang="en-US" sz="2600" b="1" dirty="0">
              <a:ln>
                <a:solidFill>
                  <a:srgbClr val="0000FF"/>
                </a:solidFill>
              </a:ln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-ba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784787"/>
            <a:ext cx="6108700" cy="398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9236" y="628120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/bars/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0107" y="5958037"/>
            <a:ext cx="2222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Adding bars will also be possible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3312" y="2595043"/>
            <a:ext cx="2521849" cy="78315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494237" y="3378200"/>
            <a:ext cx="420309" cy="2195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4546" y="5574101"/>
            <a:ext cx="1894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09535" y="2661175"/>
            <a:ext cx="2521849" cy="78315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4809535" y="3444332"/>
            <a:ext cx="1260925" cy="2129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lect-ba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4" y="1784787"/>
            <a:ext cx="6108700" cy="398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0126" y="2165617"/>
            <a:ext cx="2245735" cy="610352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2"/>
          </p:cNvCxnSpPr>
          <p:nvPr/>
        </p:nvCxnSpPr>
        <p:spPr>
          <a:xfrm flipV="1">
            <a:off x="2392994" y="1386830"/>
            <a:ext cx="1589845" cy="7787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71593" y="1017498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5890637" y="574615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</a:t>
            </a:r>
            <a:r>
              <a:rPr lang="en-US" dirty="0" smtClean="0"/>
              <a:t>bars/</a:t>
            </a:r>
            <a:r>
              <a:rPr lang="en-US" dirty="0" err="1" smtClean="0"/>
              <a:t>de_prof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808" y="5796196"/>
            <a:ext cx="4357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and </a:t>
            </a:r>
            <a:r>
              <a:rPr lang="en-US" dirty="0"/>
              <a:t>u</a:t>
            </a:r>
            <a:r>
              <a:rPr lang="en-US" dirty="0" smtClean="0"/>
              <a:t>pdate of the user database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2792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Leave comments on the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994203" y="3221971"/>
            <a:ext cx="5018669" cy="12507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4885" y="4472672"/>
            <a:ext cx="794922" cy="1323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4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2" y="861696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347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View the beers available in the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6258930" y="977534"/>
            <a:ext cx="1715651" cy="41569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82836" y="4112454"/>
            <a:ext cx="1576094" cy="1688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32"/>
          <p:cNvSpPr/>
          <p:nvPr/>
        </p:nvSpPr>
        <p:spPr>
          <a:xfrm>
            <a:off x="6411330" y="4488873"/>
            <a:ext cx="1194815" cy="39898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008737" y="4906931"/>
            <a:ext cx="108018" cy="8443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21993" y="5751300"/>
            <a:ext cx="2683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other beers to the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1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6163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Rating of the bar + evolution of the rating (using HTML5 canvas)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2809149" y="1032953"/>
            <a:ext cx="2982052" cy="865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69807" y="1898073"/>
            <a:ext cx="386557" cy="3898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4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1"/>
          <p:cNvSpPr/>
          <p:nvPr/>
        </p:nvSpPr>
        <p:spPr>
          <a:xfrm>
            <a:off x="803563" y="853980"/>
            <a:ext cx="7171019" cy="44661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2093927" y="5801192"/>
            <a:ext cx="249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Users that are at this bar</a:t>
            </a:r>
            <a:endParaRPr lang="en-US" dirty="0"/>
          </a:p>
        </p:txBody>
      </p:sp>
      <p:sp>
        <p:nvSpPr>
          <p:cNvPr id="6" name="Shape 32"/>
          <p:cNvSpPr/>
          <p:nvPr/>
        </p:nvSpPr>
        <p:spPr>
          <a:xfrm>
            <a:off x="981033" y="2349135"/>
            <a:ext cx="1845294" cy="86512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1903680" y="3214255"/>
            <a:ext cx="1866128" cy="2581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3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>
            <a:spLocks noChangeAspect="1"/>
          </p:cNvSpPr>
          <p:nvPr/>
        </p:nvSpPr>
        <p:spPr>
          <a:xfrm rot="5400000">
            <a:off x="1937603" y="-362055"/>
            <a:ext cx="5077229" cy="698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Shape 32"/>
          <p:cNvSpPr/>
          <p:nvPr/>
        </p:nvSpPr>
        <p:spPr>
          <a:xfrm>
            <a:off x="1410524" y="700444"/>
            <a:ext cx="2668320" cy="50490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37709" y="1205345"/>
            <a:ext cx="3103418" cy="4599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19811" y="5791201"/>
            <a:ext cx="7083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bars by location. Location field is filled in using HTML5 </a:t>
            </a:r>
            <a:r>
              <a:rPr lang="en-US" dirty="0" err="1" smtClean="0"/>
              <a:t>geolocation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2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3"/>
          <p:cNvSpPr>
            <a:spLocks noChangeAspect="1"/>
          </p:cNvSpPr>
          <p:nvPr/>
        </p:nvSpPr>
        <p:spPr>
          <a:xfrm rot="5400000">
            <a:off x="1937603" y="-362057"/>
            <a:ext cx="5077229" cy="698028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" name="Shape 32"/>
          <p:cNvSpPr/>
          <p:nvPr/>
        </p:nvSpPr>
        <p:spPr>
          <a:xfrm>
            <a:off x="1507506" y="1171499"/>
            <a:ext cx="2842822" cy="374686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350328" y="2798618"/>
            <a:ext cx="647699" cy="26834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1387" y="5482036"/>
            <a:ext cx="390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google</a:t>
            </a:r>
            <a:r>
              <a:rPr lang="en-US" dirty="0" smtClean="0"/>
              <a:t> maps to visualize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1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/>
          <p:nvPr/>
        </p:nvSpPr>
        <p:spPr>
          <a:xfrm rot="-5400000">
            <a:off x="1609565" y="-454760"/>
            <a:ext cx="4958915" cy="7034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1612035" y="5883734"/>
            <a:ext cx="4063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Friends are imported using </a:t>
            </a:r>
            <a:r>
              <a:rPr lang="en-US" dirty="0" smtClean="0"/>
              <a:t>F</a:t>
            </a:r>
            <a:r>
              <a:rPr lang="en-US" dirty="0" smtClean="0"/>
              <a:t>acebook API </a:t>
            </a:r>
            <a:endParaRPr lang="en-US" dirty="0"/>
          </a:p>
        </p:txBody>
      </p:sp>
      <p:sp>
        <p:nvSpPr>
          <p:cNvPr id="7" name="Shape 32"/>
          <p:cNvSpPr/>
          <p:nvPr/>
        </p:nvSpPr>
        <p:spPr>
          <a:xfrm>
            <a:off x="3643745" y="1725679"/>
            <a:ext cx="1488044" cy="50490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90654" y="2230580"/>
            <a:ext cx="1953491" cy="31265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6131" y="5357152"/>
            <a:ext cx="26960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Friends location is 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>
            <a:spLocks noChangeAspect="1"/>
          </p:cNvSpPr>
          <p:nvPr/>
        </p:nvSpPr>
        <p:spPr>
          <a:xfrm rot="-5400000">
            <a:off x="1618108" y="-434607"/>
            <a:ext cx="5324998" cy="732135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TextBox 5"/>
          <p:cNvSpPr txBox="1"/>
          <p:nvPr/>
        </p:nvSpPr>
        <p:spPr>
          <a:xfrm>
            <a:off x="2467899" y="5731997"/>
            <a:ext cx="2601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Search friends by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art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97700" cy="379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8664" y="6165528"/>
            <a:ext cx="3386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(Facebook via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78200"/>
            <a:ext cx="749300" cy="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data as a 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provide a </a:t>
            </a:r>
            <a:r>
              <a:rPr lang="en-US" dirty="0" err="1" smtClean="0"/>
              <a:t>RESTful</a:t>
            </a:r>
            <a:r>
              <a:rPr lang="en-US" dirty="0" smtClean="0"/>
              <a:t> interface for:</a:t>
            </a:r>
          </a:p>
          <a:p>
            <a:pPr lvl="1"/>
            <a:r>
              <a:rPr lang="en-US" dirty="0" smtClean="0"/>
              <a:t>our bars and their reviews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ur beer reviews</a:t>
            </a:r>
          </a:p>
        </p:txBody>
      </p:sp>
    </p:spTree>
    <p:extLst>
      <p:ext uri="{BB962C8B-B14F-4D97-AF65-F5344CB8AC3E}">
        <p14:creationId xmlns:p14="http://schemas.microsoft.com/office/powerpoint/2010/main" val="18301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ebtoolkit.eu</a:t>
            </a:r>
            <a:r>
              <a:rPr lang="en-US" dirty="0" smtClean="0"/>
              <a:t>/</a:t>
            </a:r>
            <a:r>
              <a:rPr lang="en-US" b="1" dirty="0" err="1" smtClean="0"/>
              <a:t>jwt</a:t>
            </a:r>
            <a:endParaRPr lang="en-US" b="1" dirty="0" smtClean="0"/>
          </a:p>
          <a:p>
            <a:pPr lvl="1"/>
            <a:r>
              <a:rPr lang="en-US" sz="2200" dirty="0" smtClean="0"/>
              <a:t>AJAX-enabled Java web application development library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JOOQ</a:t>
            </a:r>
            <a:r>
              <a:rPr lang="en-US" dirty="0" err="1" smtClean="0"/>
              <a:t>.org</a:t>
            </a:r>
            <a:endParaRPr lang="en-US" dirty="0" smtClean="0"/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ctive record library for Java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qlite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err="1"/>
              <a:t>g</a:t>
            </a:r>
            <a:r>
              <a:rPr lang="en-US" b="1" dirty="0" err="1" smtClean="0"/>
              <a:t>it</a:t>
            </a:r>
            <a:r>
              <a:rPr lang="en-US" dirty="0" smtClean="0"/>
              <a:t> / </a:t>
            </a:r>
            <a:r>
              <a:rPr lang="en-US" b="1" dirty="0" err="1" smtClean="0"/>
              <a:t>github</a:t>
            </a:r>
            <a:r>
              <a:rPr lang="en-US" dirty="0" err="1" smtClean="0"/>
              <a:t>.com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REST web-services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lient side: </a:t>
            </a:r>
            <a:r>
              <a:rPr lang="en-US" b="1" dirty="0" err="1" smtClean="0"/>
              <a:t>jQuery</a:t>
            </a:r>
            <a:endParaRPr lang="en-US" b="1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erver side: </a:t>
            </a:r>
            <a:r>
              <a:rPr lang="en-US" b="1" dirty="0" err="1" smtClean="0"/>
              <a:t>google-gson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ublish data as a web service</a:t>
            </a:r>
          </a:p>
          <a:p>
            <a:pPr lvl="1"/>
            <a:r>
              <a:rPr lang="en-US" b="1" dirty="0" smtClean="0"/>
              <a:t>JAXWS</a:t>
            </a:r>
          </a:p>
          <a:p>
            <a:pPr lvl="1"/>
            <a:r>
              <a:rPr lang="en-US" dirty="0" smtClean="0"/>
              <a:t>???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0826" y="6165528"/>
            <a:ext cx="4357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and </a:t>
            </a:r>
            <a:r>
              <a:rPr lang="en-US" dirty="0"/>
              <a:t>u</a:t>
            </a:r>
            <a:r>
              <a:rPr lang="en-US" dirty="0" smtClean="0"/>
              <a:t>pdate of the user database entity</a:t>
            </a:r>
            <a:endParaRPr lang="en-US" dirty="0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34947" y="6170691"/>
            <a:ext cx="3511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/user/</a:t>
            </a:r>
            <a:r>
              <a:rPr lang="en-US" dirty="0" err="1" smtClean="0"/>
              <a:t>p_p_pereboom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11911" y="184046"/>
            <a:ext cx="5901765" cy="79139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13" idx="1"/>
          </p:cNvCxnSpPr>
          <p:nvPr/>
        </p:nvCxnSpPr>
        <p:spPr>
          <a:xfrm>
            <a:off x="4662794" y="975442"/>
            <a:ext cx="2718674" cy="700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1468" y="1214701"/>
            <a:ext cx="17625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Location sharing via HTML5 </a:t>
            </a:r>
            <a:r>
              <a:rPr lang="en-US" dirty="0" err="1" smtClean="0"/>
              <a:t>geolocation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0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9555" y="4417095"/>
            <a:ext cx="4215352" cy="1221705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s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6" y="36810"/>
            <a:ext cx="7404100" cy="5867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2932" y="4251455"/>
            <a:ext cx="901975" cy="36809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  <a:endCxn id="13" idx="1"/>
          </p:cNvCxnSpPr>
          <p:nvPr/>
        </p:nvCxnSpPr>
        <p:spPr>
          <a:xfrm>
            <a:off x="6543920" y="4619546"/>
            <a:ext cx="450986" cy="1738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94906" y="6165528"/>
            <a:ext cx="19143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</a:t>
            </a:r>
          </a:p>
          <a:p>
            <a:r>
              <a:rPr lang="en-US" dirty="0" smtClean="0"/>
              <a:t>(client/server)</a:t>
            </a:r>
          </a:p>
        </p:txBody>
      </p:sp>
    </p:spTree>
    <p:extLst>
      <p:ext uri="{BB962C8B-B14F-4D97-AF65-F5344CB8AC3E}">
        <p14:creationId xmlns:p14="http://schemas.microsoft.com/office/powerpoint/2010/main" val="25160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lect-beer-pag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35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699492" y="6350194"/>
            <a:ext cx="2650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/beers/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0945" y="6179965"/>
            <a:ext cx="4433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Adding beers will also be possible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elect-beer-pag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r="2635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156615" y="2073591"/>
            <a:ext cx="2727399" cy="797521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0"/>
            <a:endCxn id="7" idx="3"/>
          </p:cNvCxnSpPr>
          <p:nvPr/>
        </p:nvCxnSpPr>
        <p:spPr>
          <a:xfrm flipH="1" flipV="1">
            <a:off x="2446453" y="1018629"/>
            <a:ext cx="73862" cy="1054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3962" y="833963"/>
            <a:ext cx="22224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Autocompletion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09" y="2571013"/>
            <a:ext cx="878798" cy="1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4887231" y="5638800"/>
            <a:ext cx="561433" cy="526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0194" y="6165528"/>
            <a:ext cx="2650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URL: /beers/</a:t>
            </a:r>
            <a:r>
              <a:rPr lang="en-US" dirty="0" err="1" smtClean="0"/>
              <a:t>duvel</a:t>
            </a:r>
            <a:endParaRPr lang="en-US" dirty="0"/>
          </a:p>
        </p:txBody>
      </p:sp>
      <p:pic>
        <p:nvPicPr>
          <p:cNvPr id="2" name="Picture 1" descr="beer-pag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289</Words>
  <Application>Microsoft Office PowerPoint</Application>
  <PresentationFormat>On-screen Show (4:3)</PresentationFormat>
  <Paragraphs>65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Publishing data as a WS</vt:lpstr>
      <vt:lpstr>Technology inventory</vt:lpstr>
      <vt:lpstr>Technology inventory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Libin</dc:creator>
  <cp:lastModifiedBy>Tom De Bie</cp:lastModifiedBy>
  <cp:revision>80</cp:revision>
  <dcterms:created xsi:type="dcterms:W3CDTF">2013-10-26T13:12:56Z</dcterms:created>
  <dcterms:modified xsi:type="dcterms:W3CDTF">2013-10-26T17:38:36Z</dcterms:modified>
</cp:coreProperties>
</file>