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78FBDE-D0F3-4975-B0AC-F3E231E77323}" type="doc">
      <dgm:prSet loTypeId="urn:microsoft.com/office/officeart/2005/8/layout/hierarchy2" loCatId="hierarchy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s-BO"/>
        </a:p>
      </dgm:t>
    </dgm:pt>
    <dgm:pt modelId="{B7C3B06D-C42C-4E0B-B455-AC65EFFCD15E}">
      <dgm:prSet phldrT="[Texto]" custT="1"/>
      <dgm:spPr/>
      <dgm:t>
        <a:bodyPr/>
        <a:lstStyle/>
        <a:p>
          <a:r>
            <a:rPr lang="es-BO" sz="2000" dirty="0">
              <a:solidFill>
                <a:schemeClr val="tx2">
                  <a:lumMod val="10000"/>
                </a:schemeClr>
              </a:solidFill>
            </a:rPr>
            <a:t>CARACTERISTICAS</a:t>
          </a:r>
        </a:p>
      </dgm:t>
    </dgm:pt>
    <dgm:pt modelId="{E993148A-4C0B-4EDB-B1EE-94A1B65F7E04}" type="parTrans" cxnId="{2F88646D-9159-45A3-845C-1FFE64B42127}">
      <dgm:prSet/>
      <dgm:spPr/>
      <dgm:t>
        <a:bodyPr/>
        <a:lstStyle/>
        <a:p>
          <a:endParaRPr lang="es-BO"/>
        </a:p>
      </dgm:t>
    </dgm:pt>
    <dgm:pt modelId="{59D8043C-2843-44A1-BC99-D0FA492472D5}" type="sibTrans" cxnId="{2F88646D-9159-45A3-845C-1FFE64B42127}">
      <dgm:prSet/>
      <dgm:spPr/>
      <dgm:t>
        <a:bodyPr/>
        <a:lstStyle/>
        <a:p>
          <a:endParaRPr lang="es-BO"/>
        </a:p>
      </dgm:t>
    </dgm:pt>
    <dgm:pt modelId="{68DA4544-D17C-46C3-A80F-18FE32665F92}">
      <dgm:prSet phldrT="[Texto]" custT="1"/>
      <dgm:spPr/>
      <dgm:t>
        <a:bodyPr/>
        <a:lstStyle/>
        <a:p>
          <a:r>
            <a:rPr lang="es-BO" sz="2000" dirty="0">
              <a:solidFill>
                <a:schemeClr val="tx2">
                  <a:lumMod val="10000"/>
                </a:schemeClr>
              </a:solidFill>
            </a:rPr>
            <a:t>Roles y Funciones</a:t>
          </a:r>
        </a:p>
      </dgm:t>
    </dgm:pt>
    <dgm:pt modelId="{2791E06C-0E83-42FC-9ACB-01D44F0E62E6}" type="parTrans" cxnId="{FC866FDD-1954-4CCB-977C-DC02C4537B4A}">
      <dgm:prSet/>
      <dgm:spPr/>
      <dgm:t>
        <a:bodyPr/>
        <a:lstStyle/>
        <a:p>
          <a:endParaRPr lang="es-BO"/>
        </a:p>
      </dgm:t>
    </dgm:pt>
    <dgm:pt modelId="{7766CB0D-A0A9-4B1C-A72B-DA92E6F8B53B}" type="sibTrans" cxnId="{FC866FDD-1954-4CCB-977C-DC02C4537B4A}">
      <dgm:prSet/>
      <dgm:spPr/>
      <dgm:t>
        <a:bodyPr/>
        <a:lstStyle/>
        <a:p>
          <a:endParaRPr lang="es-BO"/>
        </a:p>
      </dgm:t>
    </dgm:pt>
    <dgm:pt modelId="{0A18F9CA-2AF3-48E5-BC95-5CB5A0DBD7A4}">
      <dgm:prSet phldrT="[Texto]" custT="1"/>
      <dgm:spPr/>
      <dgm:t>
        <a:bodyPr/>
        <a:lstStyle/>
        <a:p>
          <a:r>
            <a:rPr lang="es-BO" sz="2000" dirty="0">
              <a:solidFill>
                <a:schemeClr val="tx2">
                  <a:lumMod val="10000"/>
                </a:schemeClr>
              </a:solidFill>
            </a:rPr>
            <a:t>Tipos </a:t>
          </a:r>
        </a:p>
      </dgm:t>
    </dgm:pt>
    <dgm:pt modelId="{6FB6DEFE-CF61-447A-91DF-9E9896E42394}" type="parTrans" cxnId="{4FC50CE1-05C3-4091-99AF-A0235C5772E0}">
      <dgm:prSet/>
      <dgm:spPr/>
      <dgm:t>
        <a:bodyPr/>
        <a:lstStyle/>
        <a:p>
          <a:endParaRPr lang="es-BO"/>
        </a:p>
      </dgm:t>
    </dgm:pt>
    <dgm:pt modelId="{BB9C5723-B927-4540-ADD4-6AF1EA0DBEDD}" type="sibTrans" cxnId="{4FC50CE1-05C3-4091-99AF-A0235C5772E0}">
      <dgm:prSet/>
      <dgm:spPr/>
      <dgm:t>
        <a:bodyPr/>
        <a:lstStyle/>
        <a:p>
          <a:endParaRPr lang="es-BO"/>
        </a:p>
      </dgm:t>
    </dgm:pt>
    <dgm:pt modelId="{9D4D9EED-8D89-462F-AE15-7801A4EFBAF3}">
      <dgm:prSet phldrT="[Texto]" custT="1"/>
      <dgm:spPr/>
      <dgm:t>
        <a:bodyPr/>
        <a:lstStyle/>
        <a:p>
          <a:r>
            <a:rPr lang="es-BO" sz="2000" dirty="0">
              <a:solidFill>
                <a:schemeClr val="tx2">
                  <a:lumMod val="10000"/>
                </a:schemeClr>
              </a:solidFill>
            </a:rPr>
            <a:t>Sonido realista</a:t>
          </a:r>
        </a:p>
      </dgm:t>
    </dgm:pt>
    <dgm:pt modelId="{17714F3D-CE86-4E93-9C1D-622E50297686}" type="parTrans" cxnId="{A4FBCDF8-F3DC-401D-8F47-B180A6FA9BF6}">
      <dgm:prSet/>
      <dgm:spPr/>
      <dgm:t>
        <a:bodyPr/>
        <a:lstStyle/>
        <a:p>
          <a:endParaRPr lang="es-BO"/>
        </a:p>
      </dgm:t>
    </dgm:pt>
    <dgm:pt modelId="{C7E422EA-314E-4C2F-867B-548B0A5D0FEB}" type="sibTrans" cxnId="{A4FBCDF8-F3DC-401D-8F47-B180A6FA9BF6}">
      <dgm:prSet/>
      <dgm:spPr/>
      <dgm:t>
        <a:bodyPr/>
        <a:lstStyle/>
        <a:p>
          <a:endParaRPr lang="es-BO"/>
        </a:p>
      </dgm:t>
    </dgm:pt>
    <dgm:pt modelId="{2C439704-F762-4357-8903-9386CAFF2E76}">
      <dgm:prSet phldrT="[Texto]" custT="1"/>
      <dgm:spPr/>
      <dgm:t>
        <a:bodyPr/>
        <a:lstStyle/>
        <a:p>
          <a:r>
            <a:rPr lang="es-BO" sz="2000" dirty="0">
              <a:solidFill>
                <a:schemeClr val="tx2">
                  <a:lumMod val="10000"/>
                </a:schemeClr>
              </a:solidFill>
            </a:rPr>
            <a:t>Sonidos creativos</a:t>
          </a:r>
        </a:p>
      </dgm:t>
    </dgm:pt>
    <dgm:pt modelId="{7AC7DADB-97C1-499F-9980-5637DB683047}" type="parTrans" cxnId="{3567A281-1E5A-426A-B0F1-08454B6A2B1A}">
      <dgm:prSet/>
      <dgm:spPr/>
      <dgm:t>
        <a:bodyPr/>
        <a:lstStyle/>
        <a:p>
          <a:endParaRPr lang="es-BO"/>
        </a:p>
      </dgm:t>
    </dgm:pt>
    <dgm:pt modelId="{6BE5F4DD-B717-4C59-AA07-E8C94E98D202}" type="sibTrans" cxnId="{3567A281-1E5A-426A-B0F1-08454B6A2B1A}">
      <dgm:prSet/>
      <dgm:spPr/>
      <dgm:t>
        <a:bodyPr/>
        <a:lstStyle/>
        <a:p>
          <a:endParaRPr lang="es-BO"/>
        </a:p>
      </dgm:t>
    </dgm:pt>
    <dgm:pt modelId="{892EBDCA-0409-4A11-9868-B1503EDE54CA}">
      <dgm:prSet phldrT="[Texto]" custT="1"/>
      <dgm:spPr/>
      <dgm:t>
        <a:bodyPr/>
        <a:lstStyle/>
        <a:p>
          <a:r>
            <a:rPr lang="es-BO" sz="2000" dirty="0">
              <a:solidFill>
                <a:schemeClr val="tx2">
                  <a:lumMod val="10000"/>
                </a:schemeClr>
              </a:solidFill>
            </a:rPr>
            <a:t>Foley </a:t>
          </a:r>
        </a:p>
      </dgm:t>
    </dgm:pt>
    <dgm:pt modelId="{8A81CAD3-93FA-48CA-A98C-8B493ECEFB21}" type="parTrans" cxnId="{EB4C6F2A-C415-4776-8601-B5E0972D41DC}">
      <dgm:prSet/>
      <dgm:spPr/>
      <dgm:t>
        <a:bodyPr/>
        <a:lstStyle/>
        <a:p>
          <a:endParaRPr lang="es-BO"/>
        </a:p>
      </dgm:t>
    </dgm:pt>
    <dgm:pt modelId="{1BD817FF-B9F1-4C92-A094-29AB1AF41731}" type="sibTrans" cxnId="{EB4C6F2A-C415-4776-8601-B5E0972D41DC}">
      <dgm:prSet/>
      <dgm:spPr/>
      <dgm:t>
        <a:bodyPr/>
        <a:lstStyle/>
        <a:p>
          <a:endParaRPr lang="es-BO"/>
        </a:p>
      </dgm:t>
    </dgm:pt>
    <dgm:pt modelId="{6574946E-7A9C-4735-A235-199C707EFD88}">
      <dgm:prSet phldrT="[Texto]" custT="1"/>
      <dgm:spPr/>
      <dgm:t>
        <a:bodyPr/>
        <a:lstStyle/>
        <a:p>
          <a:r>
            <a:rPr lang="es-BO" sz="2000" dirty="0">
              <a:solidFill>
                <a:schemeClr val="tx2">
                  <a:lumMod val="10000"/>
                </a:schemeClr>
              </a:solidFill>
            </a:rPr>
            <a:t>Diseño sonoro </a:t>
          </a:r>
        </a:p>
      </dgm:t>
    </dgm:pt>
    <dgm:pt modelId="{9486181A-D09D-4543-996C-AF65B6A37704}" type="parTrans" cxnId="{DE9CC9E6-9FC8-4CC9-9EB3-F25FD360253C}">
      <dgm:prSet/>
      <dgm:spPr/>
      <dgm:t>
        <a:bodyPr/>
        <a:lstStyle/>
        <a:p>
          <a:endParaRPr lang="es-BO"/>
        </a:p>
      </dgm:t>
    </dgm:pt>
    <dgm:pt modelId="{9BAB2B27-1EAB-49AF-AC6F-0B41968F3EE2}" type="sibTrans" cxnId="{DE9CC9E6-9FC8-4CC9-9EB3-F25FD360253C}">
      <dgm:prSet/>
      <dgm:spPr/>
      <dgm:t>
        <a:bodyPr/>
        <a:lstStyle/>
        <a:p>
          <a:endParaRPr lang="es-BO"/>
        </a:p>
      </dgm:t>
    </dgm:pt>
    <dgm:pt modelId="{C38E8A76-58DE-4438-B64D-1860AE7D3781}">
      <dgm:prSet phldrT="[Texto]" custT="1"/>
      <dgm:spPr/>
      <dgm:t>
        <a:bodyPr/>
        <a:lstStyle/>
        <a:p>
          <a:r>
            <a:rPr lang="es-BO" sz="2000" dirty="0">
              <a:solidFill>
                <a:schemeClr val="tx2">
                  <a:lumMod val="10000"/>
                </a:schemeClr>
              </a:solidFill>
            </a:rPr>
            <a:t>Sonido ambiente y diseño sonoro</a:t>
          </a:r>
        </a:p>
      </dgm:t>
    </dgm:pt>
    <dgm:pt modelId="{B248ECDD-7E76-4AAB-81DB-6644DB78FF3B}" type="parTrans" cxnId="{849E5E9E-BC3F-4348-B24C-65D03EEC4F08}">
      <dgm:prSet/>
      <dgm:spPr/>
      <dgm:t>
        <a:bodyPr/>
        <a:lstStyle/>
        <a:p>
          <a:endParaRPr lang="es-BO"/>
        </a:p>
      </dgm:t>
    </dgm:pt>
    <dgm:pt modelId="{8488560E-9FED-43C2-9740-6CFC364C240B}" type="sibTrans" cxnId="{849E5E9E-BC3F-4348-B24C-65D03EEC4F08}">
      <dgm:prSet/>
      <dgm:spPr/>
      <dgm:t>
        <a:bodyPr/>
        <a:lstStyle/>
        <a:p>
          <a:endParaRPr lang="es-BO"/>
        </a:p>
      </dgm:t>
    </dgm:pt>
    <dgm:pt modelId="{98925259-EC1B-426C-9D9D-A333F485AEC8}">
      <dgm:prSet phldrT="[Texto]" custT="1"/>
      <dgm:spPr/>
      <dgm:t>
        <a:bodyPr/>
        <a:lstStyle/>
        <a:p>
          <a:r>
            <a:rPr lang="es-BO" sz="2000" dirty="0">
              <a:solidFill>
                <a:schemeClr val="tx2">
                  <a:lumMod val="10000"/>
                </a:schemeClr>
              </a:solidFill>
            </a:rPr>
            <a:t>importancia</a:t>
          </a:r>
        </a:p>
      </dgm:t>
    </dgm:pt>
    <dgm:pt modelId="{9D786DAA-7FF8-4391-A9E3-9428773B67A4}" type="parTrans" cxnId="{1CC2A8FC-2F86-484D-9951-8C0265A3712F}">
      <dgm:prSet/>
      <dgm:spPr/>
      <dgm:t>
        <a:bodyPr/>
        <a:lstStyle/>
        <a:p>
          <a:endParaRPr lang="es-BO"/>
        </a:p>
      </dgm:t>
    </dgm:pt>
    <dgm:pt modelId="{E190A7ED-C1B5-4C12-8C0A-B8EEB614ACE4}" type="sibTrans" cxnId="{1CC2A8FC-2F86-484D-9951-8C0265A3712F}">
      <dgm:prSet/>
      <dgm:spPr/>
      <dgm:t>
        <a:bodyPr/>
        <a:lstStyle/>
        <a:p>
          <a:endParaRPr lang="es-BO"/>
        </a:p>
      </dgm:t>
    </dgm:pt>
    <dgm:pt modelId="{9B70FB63-2FE8-411D-983A-F1ACC1EB5B5F}" type="pres">
      <dgm:prSet presAssocID="{3378FBDE-D0F3-4975-B0AC-F3E231E7732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C511EC-8763-420B-AF6A-2F164BF52181}" type="pres">
      <dgm:prSet presAssocID="{B7C3B06D-C42C-4E0B-B455-AC65EFFCD15E}" presName="root1" presStyleCnt="0"/>
      <dgm:spPr/>
    </dgm:pt>
    <dgm:pt modelId="{4F550E84-AA51-4E82-9B7D-B769CE82DC63}" type="pres">
      <dgm:prSet presAssocID="{B7C3B06D-C42C-4E0B-B455-AC65EFFCD15E}" presName="LevelOneTextNode" presStyleLbl="node0" presStyleIdx="0" presStyleCnt="1">
        <dgm:presLayoutVars>
          <dgm:chPref val="3"/>
        </dgm:presLayoutVars>
      </dgm:prSet>
      <dgm:spPr/>
    </dgm:pt>
    <dgm:pt modelId="{9E562607-BAAB-42D9-871D-6362D47DDFE1}" type="pres">
      <dgm:prSet presAssocID="{B7C3B06D-C42C-4E0B-B455-AC65EFFCD15E}" presName="level2hierChild" presStyleCnt="0"/>
      <dgm:spPr/>
    </dgm:pt>
    <dgm:pt modelId="{87A124A3-8D01-45C0-BDA6-0F2512572EC1}" type="pres">
      <dgm:prSet presAssocID="{2791E06C-0E83-42FC-9ACB-01D44F0E62E6}" presName="conn2-1" presStyleLbl="parChTrans1D2" presStyleIdx="0" presStyleCnt="4"/>
      <dgm:spPr/>
    </dgm:pt>
    <dgm:pt modelId="{7A2B19AE-1C73-442A-9D19-8249DB9287AD}" type="pres">
      <dgm:prSet presAssocID="{2791E06C-0E83-42FC-9ACB-01D44F0E62E6}" presName="connTx" presStyleLbl="parChTrans1D2" presStyleIdx="0" presStyleCnt="4"/>
      <dgm:spPr/>
    </dgm:pt>
    <dgm:pt modelId="{DD25D67F-FFB6-4ECF-AB22-B30412FA57B8}" type="pres">
      <dgm:prSet presAssocID="{68DA4544-D17C-46C3-A80F-18FE32665F92}" presName="root2" presStyleCnt="0"/>
      <dgm:spPr/>
    </dgm:pt>
    <dgm:pt modelId="{2167C54C-ED6D-4194-A0B0-91A1AF02070F}" type="pres">
      <dgm:prSet presAssocID="{68DA4544-D17C-46C3-A80F-18FE32665F92}" presName="LevelTwoTextNode" presStyleLbl="node2" presStyleIdx="0" presStyleCnt="4">
        <dgm:presLayoutVars>
          <dgm:chPref val="3"/>
        </dgm:presLayoutVars>
      </dgm:prSet>
      <dgm:spPr/>
    </dgm:pt>
    <dgm:pt modelId="{9F8F5767-BB3B-4690-B888-57229877B1B3}" type="pres">
      <dgm:prSet presAssocID="{68DA4544-D17C-46C3-A80F-18FE32665F92}" presName="level3hierChild" presStyleCnt="0"/>
      <dgm:spPr/>
    </dgm:pt>
    <dgm:pt modelId="{07661DEC-2D4F-451E-8C00-9DA88BAF06F0}" type="pres">
      <dgm:prSet presAssocID="{6FB6DEFE-CF61-447A-91DF-9E9896E42394}" presName="conn2-1" presStyleLbl="parChTrans1D2" presStyleIdx="1" presStyleCnt="4"/>
      <dgm:spPr/>
    </dgm:pt>
    <dgm:pt modelId="{8493D72E-CEDA-4C74-A0EC-05F1A78115B2}" type="pres">
      <dgm:prSet presAssocID="{6FB6DEFE-CF61-447A-91DF-9E9896E42394}" presName="connTx" presStyleLbl="parChTrans1D2" presStyleIdx="1" presStyleCnt="4"/>
      <dgm:spPr/>
    </dgm:pt>
    <dgm:pt modelId="{1A6D62AB-5660-4157-B8AC-125E0506BDDE}" type="pres">
      <dgm:prSet presAssocID="{0A18F9CA-2AF3-48E5-BC95-5CB5A0DBD7A4}" presName="root2" presStyleCnt="0"/>
      <dgm:spPr/>
    </dgm:pt>
    <dgm:pt modelId="{2370EEC0-3301-4B24-9F8A-348524929067}" type="pres">
      <dgm:prSet presAssocID="{0A18F9CA-2AF3-48E5-BC95-5CB5A0DBD7A4}" presName="LevelTwoTextNode" presStyleLbl="node2" presStyleIdx="1" presStyleCnt="4">
        <dgm:presLayoutVars>
          <dgm:chPref val="3"/>
        </dgm:presLayoutVars>
      </dgm:prSet>
      <dgm:spPr/>
    </dgm:pt>
    <dgm:pt modelId="{B72C0430-5844-4BBA-8DE6-82BE27CF556B}" type="pres">
      <dgm:prSet presAssocID="{0A18F9CA-2AF3-48E5-BC95-5CB5A0DBD7A4}" presName="level3hierChild" presStyleCnt="0"/>
      <dgm:spPr/>
    </dgm:pt>
    <dgm:pt modelId="{DCB41794-4CAE-4521-8E80-6387344D8D0A}" type="pres">
      <dgm:prSet presAssocID="{17714F3D-CE86-4E93-9C1D-622E50297686}" presName="conn2-1" presStyleLbl="parChTrans1D3" presStyleIdx="0" presStyleCnt="4"/>
      <dgm:spPr/>
    </dgm:pt>
    <dgm:pt modelId="{E7E907A2-B2EC-469A-931B-E9C2964EC203}" type="pres">
      <dgm:prSet presAssocID="{17714F3D-CE86-4E93-9C1D-622E50297686}" presName="connTx" presStyleLbl="parChTrans1D3" presStyleIdx="0" presStyleCnt="4"/>
      <dgm:spPr/>
    </dgm:pt>
    <dgm:pt modelId="{65788DA5-45F0-49B4-AB8A-3619EC464B7E}" type="pres">
      <dgm:prSet presAssocID="{9D4D9EED-8D89-462F-AE15-7801A4EFBAF3}" presName="root2" presStyleCnt="0"/>
      <dgm:spPr/>
    </dgm:pt>
    <dgm:pt modelId="{B9CE98FE-1236-4E5A-83B1-03B0D02EE87D}" type="pres">
      <dgm:prSet presAssocID="{9D4D9EED-8D89-462F-AE15-7801A4EFBAF3}" presName="LevelTwoTextNode" presStyleLbl="node3" presStyleIdx="0" presStyleCnt="4">
        <dgm:presLayoutVars>
          <dgm:chPref val="3"/>
        </dgm:presLayoutVars>
      </dgm:prSet>
      <dgm:spPr/>
    </dgm:pt>
    <dgm:pt modelId="{1D37D755-A4E6-41EB-B38C-5D725FFD2F95}" type="pres">
      <dgm:prSet presAssocID="{9D4D9EED-8D89-462F-AE15-7801A4EFBAF3}" presName="level3hierChild" presStyleCnt="0"/>
      <dgm:spPr/>
    </dgm:pt>
    <dgm:pt modelId="{EF4B0897-3E62-4735-8E7F-07BA2B5EC4C9}" type="pres">
      <dgm:prSet presAssocID="{7AC7DADB-97C1-499F-9980-5637DB683047}" presName="conn2-1" presStyleLbl="parChTrans1D3" presStyleIdx="1" presStyleCnt="4"/>
      <dgm:spPr/>
    </dgm:pt>
    <dgm:pt modelId="{A7DB7EE3-BA0F-4FA0-95A7-9EF1C23583F7}" type="pres">
      <dgm:prSet presAssocID="{7AC7DADB-97C1-499F-9980-5637DB683047}" presName="connTx" presStyleLbl="parChTrans1D3" presStyleIdx="1" presStyleCnt="4"/>
      <dgm:spPr/>
    </dgm:pt>
    <dgm:pt modelId="{9BE7E3C8-A0E0-4BBA-82A1-F1C0F9ABF705}" type="pres">
      <dgm:prSet presAssocID="{2C439704-F762-4357-8903-9386CAFF2E76}" presName="root2" presStyleCnt="0"/>
      <dgm:spPr/>
    </dgm:pt>
    <dgm:pt modelId="{A05BB554-EC2A-4E04-827B-8D36CC0FF554}" type="pres">
      <dgm:prSet presAssocID="{2C439704-F762-4357-8903-9386CAFF2E76}" presName="LevelTwoTextNode" presStyleLbl="node3" presStyleIdx="1" presStyleCnt="4">
        <dgm:presLayoutVars>
          <dgm:chPref val="3"/>
        </dgm:presLayoutVars>
      </dgm:prSet>
      <dgm:spPr/>
    </dgm:pt>
    <dgm:pt modelId="{7B372BDF-BCA2-46C6-AD29-8734CB974A04}" type="pres">
      <dgm:prSet presAssocID="{2C439704-F762-4357-8903-9386CAFF2E76}" presName="level3hierChild" presStyleCnt="0"/>
      <dgm:spPr/>
    </dgm:pt>
    <dgm:pt modelId="{12A5D306-FC10-4526-8EFE-2F8C32B26637}" type="pres">
      <dgm:prSet presAssocID="{8A81CAD3-93FA-48CA-A98C-8B493ECEFB21}" presName="conn2-1" presStyleLbl="parChTrans1D3" presStyleIdx="2" presStyleCnt="4"/>
      <dgm:spPr/>
    </dgm:pt>
    <dgm:pt modelId="{4B47766D-AD07-4564-A354-E858B099DF6E}" type="pres">
      <dgm:prSet presAssocID="{8A81CAD3-93FA-48CA-A98C-8B493ECEFB21}" presName="connTx" presStyleLbl="parChTrans1D3" presStyleIdx="2" presStyleCnt="4"/>
      <dgm:spPr/>
    </dgm:pt>
    <dgm:pt modelId="{AED23E35-9467-476F-9EEC-0FF24697568B}" type="pres">
      <dgm:prSet presAssocID="{892EBDCA-0409-4A11-9868-B1503EDE54CA}" presName="root2" presStyleCnt="0"/>
      <dgm:spPr/>
    </dgm:pt>
    <dgm:pt modelId="{F8632A46-C358-40F5-BA1C-06B28BB8FD02}" type="pres">
      <dgm:prSet presAssocID="{892EBDCA-0409-4A11-9868-B1503EDE54CA}" presName="LevelTwoTextNode" presStyleLbl="node3" presStyleIdx="2" presStyleCnt="4">
        <dgm:presLayoutVars>
          <dgm:chPref val="3"/>
        </dgm:presLayoutVars>
      </dgm:prSet>
      <dgm:spPr/>
    </dgm:pt>
    <dgm:pt modelId="{D17882D9-2CC9-4574-A598-EDF6540EBBBB}" type="pres">
      <dgm:prSet presAssocID="{892EBDCA-0409-4A11-9868-B1503EDE54CA}" presName="level3hierChild" presStyleCnt="0"/>
      <dgm:spPr/>
    </dgm:pt>
    <dgm:pt modelId="{52693168-C2B2-402A-B727-0EB6E5B5B410}" type="pres">
      <dgm:prSet presAssocID="{9486181A-D09D-4543-996C-AF65B6A37704}" presName="conn2-1" presStyleLbl="parChTrans1D3" presStyleIdx="3" presStyleCnt="4"/>
      <dgm:spPr/>
    </dgm:pt>
    <dgm:pt modelId="{C093892D-60EA-482B-8027-76AC1F79DF40}" type="pres">
      <dgm:prSet presAssocID="{9486181A-D09D-4543-996C-AF65B6A37704}" presName="connTx" presStyleLbl="parChTrans1D3" presStyleIdx="3" presStyleCnt="4"/>
      <dgm:spPr/>
    </dgm:pt>
    <dgm:pt modelId="{DF7532A5-DEF4-4B69-A340-43181C36783A}" type="pres">
      <dgm:prSet presAssocID="{6574946E-7A9C-4735-A235-199C707EFD88}" presName="root2" presStyleCnt="0"/>
      <dgm:spPr/>
    </dgm:pt>
    <dgm:pt modelId="{4471CA5D-5A2D-47B4-B3E1-CC2B27C9B701}" type="pres">
      <dgm:prSet presAssocID="{6574946E-7A9C-4735-A235-199C707EFD88}" presName="LevelTwoTextNode" presStyleLbl="node3" presStyleIdx="3" presStyleCnt="4">
        <dgm:presLayoutVars>
          <dgm:chPref val="3"/>
        </dgm:presLayoutVars>
      </dgm:prSet>
      <dgm:spPr/>
    </dgm:pt>
    <dgm:pt modelId="{E62D6CA2-BD44-4BBC-910F-B7B231CCDF59}" type="pres">
      <dgm:prSet presAssocID="{6574946E-7A9C-4735-A235-199C707EFD88}" presName="level3hierChild" presStyleCnt="0"/>
      <dgm:spPr/>
    </dgm:pt>
    <dgm:pt modelId="{3CAD479F-BF47-4E13-9EC2-EE47E7DB9D3C}" type="pres">
      <dgm:prSet presAssocID="{B248ECDD-7E76-4AAB-81DB-6644DB78FF3B}" presName="conn2-1" presStyleLbl="parChTrans1D2" presStyleIdx="2" presStyleCnt="4"/>
      <dgm:spPr/>
    </dgm:pt>
    <dgm:pt modelId="{8D00A806-AE17-49B7-A18C-4B82AFF39956}" type="pres">
      <dgm:prSet presAssocID="{B248ECDD-7E76-4AAB-81DB-6644DB78FF3B}" presName="connTx" presStyleLbl="parChTrans1D2" presStyleIdx="2" presStyleCnt="4"/>
      <dgm:spPr/>
    </dgm:pt>
    <dgm:pt modelId="{F2C88907-2B37-4C91-9EE5-726B53C8869F}" type="pres">
      <dgm:prSet presAssocID="{C38E8A76-58DE-4438-B64D-1860AE7D3781}" presName="root2" presStyleCnt="0"/>
      <dgm:spPr/>
    </dgm:pt>
    <dgm:pt modelId="{FF1BFA3D-B04B-43F4-A0DF-535FD44FBDA8}" type="pres">
      <dgm:prSet presAssocID="{C38E8A76-58DE-4438-B64D-1860AE7D3781}" presName="LevelTwoTextNode" presStyleLbl="node2" presStyleIdx="2" presStyleCnt="4">
        <dgm:presLayoutVars>
          <dgm:chPref val="3"/>
        </dgm:presLayoutVars>
      </dgm:prSet>
      <dgm:spPr/>
    </dgm:pt>
    <dgm:pt modelId="{DEE41DD0-44E0-4184-A2AE-3F341C2E29B1}" type="pres">
      <dgm:prSet presAssocID="{C38E8A76-58DE-4438-B64D-1860AE7D3781}" presName="level3hierChild" presStyleCnt="0"/>
      <dgm:spPr/>
    </dgm:pt>
    <dgm:pt modelId="{8135B41B-79CA-4D5D-8B7F-766DDFD7317E}" type="pres">
      <dgm:prSet presAssocID="{9D786DAA-7FF8-4391-A9E3-9428773B67A4}" presName="conn2-1" presStyleLbl="parChTrans1D2" presStyleIdx="3" presStyleCnt="4"/>
      <dgm:spPr/>
    </dgm:pt>
    <dgm:pt modelId="{A9C668B9-E279-42C6-A92D-B4704AD6CDCF}" type="pres">
      <dgm:prSet presAssocID="{9D786DAA-7FF8-4391-A9E3-9428773B67A4}" presName="connTx" presStyleLbl="parChTrans1D2" presStyleIdx="3" presStyleCnt="4"/>
      <dgm:spPr/>
    </dgm:pt>
    <dgm:pt modelId="{2C949FF4-ED97-44F2-8524-ED194DE9A1D5}" type="pres">
      <dgm:prSet presAssocID="{98925259-EC1B-426C-9D9D-A333F485AEC8}" presName="root2" presStyleCnt="0"/>
      <dgm:spPr/>
    </dgm:pt>
    <dgm:pt modelId="{358F0FCE-E5EE-478A-B611-8403B11DDB11}" type="pres">
      <dgm:prSet presAssocID="{98925259-EC1B-426C-9D9D-A333F485AEC8}" presName="LevelTwoTextNode" presStyleLbl="node2" presStyleIdx="3" presStyleCnt="4">
        <dgm:presLayoutVars>
          <dgm:chPref val="3"/>
        </dgm:presLayoutVars>
      </dgm:prSet>
      <dgm:spPr/>
    </dgm:pt>
    <dgm:pt modelId="{ACE374C2-7633-4D1A-A5C7-4EE0365E28AE}" type="pres">
      <dgm:prSet presAssocID="{98925259-EC1B-426C-9D9D-A333F485AEC8}" presName="level3hierChild" presStyleCnt="0"/>
      <dgm:spPr/>
    </dgm:pt>
  </dgm:ptLst>
  <dgm:cxnLst>
    <dgm:cxn modelId="{1D2BD901-210F-418B-854E-46E2C9E37517}" type="presOf" srcId="{B7C3B06D-C42C-4E0B-B455-AC65EFFCD15E}" destId="{4F550E84-AA51-4E82-9B7D-B769CE82DC63}" srcOrd="0" destOrd="0" presId="urn:microsoft.com/office/officeart/2005/8/layout/hierarchy2"/>
    <dgm:cxn modelId="{EE2AF10A-4C6C-4D37-A7EC-C2704ECAF460}" type="presOf" srcId="{98925259-EC1B-426C-9D9D-A333F485AEC8}" destId="{358F0FCE-E5EE-478A-B611-8403B11DDB11}" srcOrd="0" destOrd="0" presId="urn:microsoft.com/office/officeart/2005/8/layout/hierarchy2"/>
    <dgm:cxn modelId="{243DC10D-6F8F-410A-932B-7C2195FA24EF}" type="presOf" srcId="{9486181A-D09D-4543-996C-AF65B6A37704}" destId="{C093892D-60EA-482B-8027-76AC1F79DF40}" srcOrd="1" destOrd="0" presId="urn:microsoft.com/office/officeart/2005/8/layout/hierarchy2"/>
    <dgm:cxn modelId="{09022912-5022-40F7-9BEA-6D9245C095AD}" type="presOf" srcId="{892EBDCA-0409-4A11-9868-B1503EDE54CA}" destId="{F8632A46-C358-40F5-BA1C-06B28BB8FD02}" srcOrd="0" destOrd="0" presId="urn:microsoft.com/office/officeart/2005/8/layout/hierarchy2"/>
    <dgm:cxn modelId="{6017571A-9482-4766-8F30-F2B73CD5DA06}" type="presOf" srcId="{9D4D9EED-8D89-462F-AE15-7801A4EFBAF3}" destId="{B9CE98FE-1236-4E5A-83B1-03B0D02EE87D}" srcOrd="0" destOrd="0" presId="urn:microsoft.com/office/officeart/2005/8/layout/hierarchy2"/>
    <dgm:cxn modelId="{1F22ED24-950E-48C2-B136-5C9E6C7305B5}" type="presOf" srcId="{2C439704-F762-4357-8903-9386CAFF2E76}" destId="{A05BB554-EC2A-4E04-827B-8D36CC0FF554}" srcOrd="0" destOrd="0" presId="urn:microsoft.com/office/officeart/2005/8/layout/hierarchy2"/>
    <dgm:cxn modelId="{91FF1A25-47D1-4D3B-84C9-4A9CD6629F41}" type="presOf" srcId="{9D786DAA-7FF8-4391-A9E3-9428773B67A4}" destId="{8135B41B-79CA-4D5D-8B7F-766DDFD7317E}" srcOrd="0" destOrd="0" presId="urn:microsoft.com/office/officeart/2005/8/layout/hierarchy2"/>
    <dgm:cxn modelId="{EB4C6F2A-C415-4776-8601-B5E0972D41DC}" srcId="{0A18F9CA-2AF3-48E5-BC95-5CB5A0DBD7A4}" destId="{892EBDCA-0409-4A11-9868-B1503EDE54CA}" srcOrd="2" destOrd="0" parTransId="{8A81CAD3-93FA-48CA-A98C-8B493ECEFB21}" sibTransId="{1BD817FF-B9F1-4C92-A094-29AB1AF41731}"/>
    <dgm:cxn modelId="{B465CA2D-96D9-4433-9D39-605BAADC62F4}" type="presOf" srcId="{7AC7DADB-97C1-499F-9980-5637DB683047}" destId="{EF4B0897-3E62-4735-8E7F-07BA2B5EC4C9}" srcOrd="0" destOrd="0" presId="urn:microsoft.com/office/officeart/2005/8/layout/hierarchy2"/>
    <dgm:cxn modelId="{BF1C4C34-8D41-419E-9DE8-67612339BE47}" type="presOf" srcId="{2791E06C-0E83-42FC-9ACB-01D44F0E62E6}" destId="{7A2B19AE-1C73-442A-9D19-8249DB9287AD}" srcOrd="1" destOrd="0" presId="urn:microsoft.com/office/officeart/2005/8/layout/hierarchy2"/>
    <dgm:cxn modelId="{3C40243C-776C-461B-89B7-39F74749C34A}" type="presOf" srcId="{B248ECDD-7E76-4AAB-81DB-6644DB78FF3B}" destId="{8D00A806-AE17-49B7-A18C-4B82AFF39956}" srcOrd="1" destOrd="0" presId="urn:microsoft.com/office/officeart/2005/8/layout/hierarchy2"/>
    <dgm:cxn modelId="{EFB9E03D-8558-4787-AD6D-D8C019F505E8}" type="presOf" srcId="{C38E8A76-58DE-4438-B64D-1860AE7D3781}" destId="{FF1BFA3D-B04B-43F4-A0DF-535FD44FBDA8}" srcOrd="0" destOrd="0" presId="urn:microsoft.com/office/officeart/2005/8/layout/hierarchy2"/>
    <dgm:cxn modelId="{7B521660-E322-4450-839E-A463F1167940}" type="presOf" srcId="{6FB6DEFE-CF61-447A-91DF-9E9896E42394}" destId="{07661DEC-2D4F-451E-8C00-9DA88BAF06F0}" srcOrd="0" destOrd="0" presId="urn:microsoft.com/office/officeart/2005/8/layout/hierarchy2"/>
    <dgm:cxn modelId="{1B21AD41-00A0-421F-A654-DE90E7EB81C0}" type="presOf" srcId="{8A81CAD3-93FA-48CA-A98C-8B493ECEFB21}" destId="{4B47766D-AD07-4564-A354-E858B099DF6E}" srcOrd="1" destOrd="0" presId="urn:microsoft.com/office/officeart/2005/8/layout/hierarchy2"/>
    <dgm:cxn modelId="{2F88646D-9159-45A3-845C-1FFE64B42127}" srcId="{3378FBDE-D0F3-4975-B0AC-F3E231E77323}" destId="{B7C3B06D-C42C-4E0B-B455-AC65EFFCD15E}" srcOrd="0" destOrd="0" parTransId="{E993148A-4C0B-4EDB-B1EE-94A1B65F7E04}" sibTransId="{59D8043C-2843-44A1-BC99-D0FA492472D5}"/>
    <dgm:cxn modelId="{0EB33052-540A-42C1-93A8-B2D24FC892AD}" type="presOf" srcId="{68DA4544-D17C-46C3-A80F-18FE32665F92}" destId="{2167C54C-ED6D-4194-A0B0-91A1AF02070F}" srcOrd="0" destOrd="0" presId="urn:microsoft.com/office/officeart/2005/8/layout/hierarchy2"/>
    <dgm:cxn modelId="{70603E75-3CF8-4C9A-AAA2-F7FC54490CA2}" type="presOf" srcId="{9486181A-D09D-4543-996C-AF65B6A37704}" destId="{52693168-C2B2-402A-B727-0EB6E5B5B410}" srcOrd="0" destOrd="0" presId="urn:microsoft.com/office/officeart/2005/8/layout/hierarchy2"/>
    <dgm:cxn modelId="{32074756-0877-4989-80A7-84261A4C593F}" type="presOf" srcId="{8A81CAD3-93FA-48CA-A98C-8B493ECEFB21}" destId="{12A5D306-FC10-4526-8EFE-2F8C32B26637}" srcOrd="0" destOrd="0" presId="urn:microsoft.com/office/officeart/2005/8/layout/hierarchy2"/>
    <dgm:cxn modelId="{3567A281-1E5A-426A-B0F1-08454B6A2B1A}" srcId="{0A18F9CA-2AF3-48E5-BC95-5CB5A0DBD7A4}" destId="{2C439704-F762-4357-8903-9386CAFF2E76}" srcOrd="1" destOrd="0" parTransId="{7AC7DADB-97C1-499F-9980-5637DB683047}" sibTransId="{6BE5F4DD-B717-4C59-AA07-E8C94E98D202}"/>
    <dgm:cxn modelId="{849E5E9E-BC3F-4348-B24C-65D03EEC4F08}" srcId="{B7C3B06D-C42C-4E0B-B455-AC65EFFCD15E}" destId="{C38E8A76-58DE-4438-B64D-1860AE7D3781}" srcOrd="2" destOrd="0" parTransId="{B248ECDD-7E76-4AAB-81DB-6644DB78FF3B}" sibTransId="{8488560E-9FED-43C2-9740-6CFC364C240B}"/>
    <dgm:cxn modelId="{52ECA8A3-69AC-4021-B08D-B79F48486D3F}" type="presOf" srcId="{B248ECDD-7E76-4AAB-81DB-6644DB78FF3B}" destId="{3CAD479F-BF47-4E13-9EC2-EE47E7DB9D3C}" srcOrd="0" destOrd="0" presId="urn:microsoft.com/office/officeart/2005/8/layout/hierarchy2"/>
    <dgm:cxn modelId="{01127DA8-FCE9-43F5-BF31-242CF333532C}" type="presOf" srcId="{7AC7DADB-97C1-499F-9980-5637DB683047}" destId="{A7DB7EE3-BA0F-4FA0-95A7-9EF1C23583F7}" srcOrd="1" destOrd="0" presId="urn:microsoft.com/office/officeart/2005/8/layout/hierarchy2"/>
    <dgm:cxn modelId="{43EDDAB4-B3CD-4C03-950C-5EB473E34807}" type="presOf" srcId="{17714F3D-CE86-4E93-9C1D-622E50297686}" destId="{DCB41794-4CAE-4521-8E80-6387344D8D0A}" srcOrd="0" destOrd="0" presId="urn:microsoft.com/office/officeart/2005/8/layout/hierarchy2"/>
    <dgm:cxn modelId="{68986AC3-62DA-4CC3-A072-86C11E689939}" type="presOf" srcId="{0A18F9CA-2AF3-48E5-BC95-5CB5A0DBD7A4}" destId="{2370EEC0-3301-4B24-9F8A-348524929067}" srcOrd="0" destOrd="0" presId="urn:microsoft.com/office/officeart/2005/8/layout/hierarchy2"/>
    <dgm:cxn modelId="{234473C5-5FA6-4155-9299-43087B4BD0AA}" type="presOf" srcId="{2791E06C-0E83-42FC-9ACB-01D44F0E62E6}" destId="{87A124A3-8D01-45C0-BDA6-0F2512572EC1}" srcOrd="0" destOrd="0" presId="urn:microsoft.com/office/officeart/2005/8/layout/hierarchy2"/>
    <dgm:cxn modelId="{C74BDCDA-C4DC-4803-9A3E-011D4860BC15}" type="presOf" srcId="{3378FBDE-D0F3-4975-B0AC-F3E231E77323}" destId="{9B70FB63-2FE8-411D-983A-F1ACC1EB5B5F}" srcOrd="0" destOrd="0" presId="urn:microsoft.com/office/officeart/2005/8/layout/hierarchy2"/>
    <dgm:cxn modelId="{FC866FDD-1954-4CCB-977C-DC02C4537B4A}" srcId="{B7C3B06D-C42C-4E0B-B455-AC65EFFCD15E}" destId="{68DA4544-D17C-46C3-A80F-18FE32665F92}" srcOrd="0" destOrd="0" parTransId="{2791E06C-0E83-42FC-9ACB-01D44F0E62E6}" sibTransId="{7766CB0D-A0A9-4B1C-A72B-DA92E6F8B53B}"/>
    <dgm:cxn modelId="{4FC50CE1-05C3-4091-99AF-A0235C5772E0}" srcId="{B7C3B06D-C42C-4E0B-B455-AC65EFFCD15E}" destId="{0A18F9CA-2AF3-48E5-BC95-5CB5A0DBD7A4}" srcOrd="1" destOrd="0" parTransId="{6FB6DEFE-CF61-447A-91DF-9E9896E42394}" sibTransId="{BB9C5723-B927-4540-ADD4-6AF1EA0DBEDD}"/>
    <dgm:cxn modelId="{F7A616E1-B48C-4586-85CE-8F5F604599D2}" type="presOf" srcId="{6574946E-7A9C-4735-A235-199C707EFD88}" destId="{4471CA5D-5A2D-47B4-B3E1-CC2B27C9B701}" srcOrd="0" destOrd="0" presId="urn:microsoft.com/office/officeart/2005/8/layout/hierarchy2"/>
    <dgm:cxn modelId="{DE9CC9E6-9FC8-4CC9-9EB3-F25FD360253C}" srcId="{0A18F9CA-2AF3-48E5-BC95-5CB5A0DBD7A4}" destId="{6574946E-7A9C-4735-A235-199C707EFD88}" srcOrd="3" destOrd="0" parTransId="{9486181A-D09D-4543-996C-AF65B6A37704}" sibTransId="{9BAB2B27-1EAB-49AF-AC6F-0B41968F3EE2}"/>
    <dgm:cxn modelId="{907205EE-6777-413C-8101-3E274B0988A5}" type="presOf" srcId="{9D786DAA-7FF8-4391-A9E3-9428773B67A4}" destId="{A9C668B9-E279-42C6-A92D-B4704AD6CDCF}" srcOrd="1" destOrd="0" presId="urn:microsoft.com/office/officeart/2005/8/layout/hierarchy2"/>
    <dgm:cxn modelId="{A87A0EEF-D9CF-4113-8E1B-6F5C95D7D1E2}" type="presOf" srcId="{6FB6DEFE-CF61-447A-91DF-9E9896E42394}" destId="{8493D72E-CEDA-4C74-A0EC-05F1A78115B2}" srcOrd="1" destOrd="0" presId="urn:microsoft.com/office/officeart/2005/8/layout/hierarchy2"/>
    <dgm:cxn modelId="{F00864F7-8273-49FB-89FD-2E7EAA210682}" type="presOf" srcId="{17714F3D-CE86-4E93-9C1D-622E50297686}" destId="{E7E907A2-B2EC-469A-931B-E9C2964EC203}" srcOrd="1" destOrd="0" presId="urn:microsoft.com/office/officeart/2005/8/layout/hierarchy2"/>
    <dgm:cxn modelId="{A4FBCDF8-F3DC-401D-8F47-B180A6FA9BF6}" srcId="{0A18F9CA-2AF3-48E5-BC95-5CB5A0DBD7A4}" destId="{9D4D9EED-8D89-462F-AE15-7801A4EFBAF3}" srcOrd="0" destOrd="0" parTransId="{17714F3D-CE86-4E93-9C1D-622E50297686}" sibTransId="{C7E422EA-314E-4C2F-867B-548B0A5D0FEB}"/>
    <dgm:cxn modelId="{1CC2A8FC-2F86-484D-9951-8C0265A3712F}" srcId="{B7C3B06D-C42C-4E0B-B455-AC65EFFCD15E}" destId="{98925259-EC1B-426C-9D9D-A333F485AEC8}" srcOrd="3" destOrd="0" parTransId="{9D786DAA-7FF8-4391-A9E3-9428773B67A4}" sibTransId="{E190A7ED-C1B5-4C12-8C0A-B8EEB614ACE4}"/>
    <dgm:cxn modelId="{E01E7CEA-F3FA-45EA-9E62-89770D00D7F8}" type="presParOf" srcId="{9B70FB63-2FE8-411D-983A-F1ACC1EB5B5F}" destId="{69C511EC-8763-420B-AF6A-2F164BF52181}" srcOrd="0" destOrd="0" presId="urn:microsoft.com/office/officeart/2005/8/layout/hierarchy2"/>
    <dgm:cxn modelId="{C5F006C4-C841-4031-B48B-3CF6345D302A}" type="presParOf" srcId="{69C511EC-8763-420B-AF6A-2F164BF52181}" destId="{4F550E84-AA51-4E82-9B7D-B769CE82DC63}" srcOrd="0" destOrd="0" presId="urn:microsoft.com/office/officeart/2005/8/layout/hierarchy2"/>
    <dgm:cxn modelId="{75CEFED9-00DC-4495-BEFF-1F944CF01ABB}" type="presParOf" srcId="{69C511EC-8763-420B-AF6A-2F164BF52181}" destId="{9E562607-BAAB-42D9-871D-6362D47DDFE1}" srcOrd="1" destOrd="0" presId="urn:microsoft.com/office/officeart/2005/8/layout/hierarchy2"/>
    <dgm:cxn modelId="{40358225-F251-4CA8-A632-BC6C76CE88E4}" type="presParOf" srcId="{9E562607-BAAB-42D9-871D-6362D47DDFE1}" destId="{87A124A3-8D01-45C0-BDA6-0F2512572EC1}" srcOrd="0" destOrd="0" presId="urn:microsoft.com/office/officeart/2005/8/layout/hierarchy2"/>
    <dgm:cxn modelId="{90ABC968-3070-4B93-B0E1-7013366637A2}" type="presParOf" srcId="{87A124A3-8D01-45C0-BDA6-0F2512572EC1}" destId="{7A2B19AE-1C73-442A-9D19-8249DB9287AD}" srcOrd="0" destOrd="0" presId="urn:microsoft.com/office/officeart/2005/8/layout/hierarchy2"/>
    <dgm:cxn modelId="{21857EF3-00AC-4816-AFD7-00F0A6FFCB89}" type="presParOf" srcId="{9E562607-BAAB-42D9-871D-6362D47DDFE1}" destId="{DD25D67F-FFB6-4ECF-AB22-B30412FA57B8}" srcOrd="1" destOrd="0" presId="urn:microsoft.com/office/officeart/2005/8/layout/hierarchy2"/>
    <dgm:cxn modelId="{03641758-835C-4A08-8572-199B6DDAA224}" type="presParOf" srcId="{DD25D67F-FFB6-4ECF-AB22-B30412FA57B8}" destId="{2167C54C-ED6D-4194-A0B0-91A1AF02070F}" srcOrd="0" destOrd="0" presId="urn:microsoft.com/office/officeart/2005/8/layout/hierarchy2"/>
    <dgm:cxn modelId="{D1D1D079-DB4D-4D96-B4EC-ED1EBE4DCE0E}" type="presParOf" srcId="{DD25D67F-FFB6-4ECF-AB22-B30412FA57B8}" destId="{9F8F5767-BB3B-4690-B888-57229877B1B3}" srcOrd="1" destOrd="0" presId="urn:microsoft.com/office/officeart/2005/8/layout/hierarchy2"/>
    <dgm:cxn modelId="{69D5912D-E7DA-497F-B0B3-8C48D672D25C}" type="presParOf" srcId="{9E562607-BAAB-42D9-871D-6362D47DDFE1}" destId="{07661DEC-2D4F-451E-8C00-9DA88BAF06F0}" srcOrd="2" destOrd="0" presId="urn:microsoft.com/office/officeart/2005/8/layout/hierarchy2"/>
    <dgm:cxn modelId="{753D4A9C-A177-48E4-8F9D-2C96A7FAF688}" type="presParOf" srcId="{07661DEC-2D4F-451E-8C00-9DA88BAF06F0}" destId="{8493D72E-CEDA-4C74-A0EC-05F1A78115B2}" srcOrd="0" destOrd="0" presId="urn:microsoft.com/office/officeart/2005/8/layout/hierarchy2"/>
    <dgm:cxn modelId="{AA724402-064D-41AF-95EB-A3B23431515B}" type="presParOf" srcId="{9E562607-BAAB-42D9-871D-6362D47DDFE1}" destId="{1A6D62AB-5660-4157-B8AC-125E0506BDDE}" srcOrd="3" destOrd="0" presId="urn:microsoft.com/office/officeart/2005/8/layout/hierarchy2"/>
    <dgm:cxn modelId="{29E7FBDE-1660-46A6-991F-65704BFE3FFF}" type="presParOf" srcId="{1A6D62AB-5660-4157-B8AC-125E0506BDDE}" destId="{2370EEC0-3301-4B24-9F8A-348524929067}" srcOrd="0" destOrd="0" presId="urn:microsoft.com/office/officeart/2005/8/layout/hierarchy2"/>
    <dgm:cxn modelId="{C277350E-05B8-4720-ADA3-E4AC8389CE39}" type="presParOf" srcId="{1A6D62AB-5660-4157-B8AC-125E0506BDDE}" destId="{B72C0430-5844-4BBA-8DE6-82BE27CF556B}" srcOrd="1" destOrd="0" presId="urn:microsoft.com/office/officeart/2005/8/layout/hierarchy2"/>
    <dgm:cxn modelId="{C3453806-4C52-4E2F-AEA8-1CAF8049D66D}" type="presParOf" srcId="{B72C0430-5844-4BBA-8DE6-82BE27CF556B}" destId="{DCB41794-4CAE-4521-8E80-6387344D8D0A}" srcOrd="0" destOrd="0" presId="urn:microsoft.com/office/officeart/2005/8/layout/hierarchy2"/>
    <dgm:cxn modelId="{070FC110-4606-4B8F-9F05-29D333E65D50}" type="presParOf" srcId="{DCB41794-4CAE-4521-8E80-6387344D8D0A}" destId="{E7E907A2-B2EC-469A-931B-E9C2964EC203}" srcOrd="0" destOrd="0" presId="urn:microsoft.com/office/officeart/2005/8/layout/hierarchy2"/>
    <dgm:cxn modelId="{63A58D65-1F5B-4FBE-80B9-506381C6DEC5}" type="presParOf" srcId="{B72C0430-5844-4BBA-8DE6-82BE27CF556B}" destId="{65788DA5-45F0-49B4-AB8A-3619EC464B7E}" srcOrd="1" destOrd="0" presId="urn:microsoft.com/office/officeart/2005/8/layout/hierarchy2"/>
    <dgm:cxn modelId="{D1F3D16E-F985-4C7F-9927-4C6E2F897B70}" type="presParOf" srcId="{65788DA5-45F0-49B4-AB8A-3619EC464B7E}" destId="{B9CE98FE-1236-4E5A-83B1-03B0D02EE87D}" srcOrd="0" destOrd="0" presId="urn:microsoft.com/office/officeart/2005/8/layout/hierarchy2"/>
    <dgm:cxn modelId="{8C6DDEBD-E4F8-47CB-B1D4-4732550E2741}" type="presParOf" srcId="{65788DA5-45F0-49B4-AB8A-3619EC464B7E}" destId="{1D37D755-A4E6-41EB-B38C-5D725FFD2F95}" srcOrd="1" destOrd="0" presId="urn:microsoft.com/office/officeart/2005/8/layout/hierarchy2"/>
    <dgm:cxn modelId="{3B31196F-889E-47C1-BEC4-70F8D868F44A}" type="presParOf" srcId="{B72C0430-5844-4BBA-8DE6-82BE27CF556B}" destId="{EF4B0897-3E62-4735-8E7F-07BA2B5EC4C9}" srcOrd="2" destOrd="0" presId="urn:microsoft.com/office/officeart/2005/8/layout/hierarchy2"/>
    <dgm:cxn modelId="{0D3ADE44-7BFE-4458-B88F-0FEC25D93386}" type="presParOf" srcId="{EF4B0897-3E62-4735-8E7F-07BA2B5EC4C9}" destId="{A7DB7EE3-BA0F-4FA0-95A7-9EF1C23583F7}" srcOrd="0" destOrd="0" presId="urn:microsoft.com/office/officeart/2005/8/layout/hierarchy2"/>
    <dgm:cxn modelId="{1BABE1EE-9BE2-4C7F-900F-86C1E023ABE2}" type="presParOf" srcId="{B72C0430-5844-4BBA-8DE6-82BE27CF556B}" destId="{9BE7E3C8-A0E0-4BBA-82A1-F1C0F9ABF705}" srcOrd="3" destOrd="0" presId="urn:microsoft.com/office/officeart/2005/8/layout/hierarchy2"/>
    <dgm:cxn modelId="{0D485860-2D56-484F-9BBD-7CDF5DB0838E}" type="presParOf" srcId="{9BE7E3C8-A0E0-4BBA-82A1-F1C0F9ABF705}" destId="{A05BB554-EC2A-4E04-827B-8D36CC0FF554}" srcOrd="0" destOrd="0" presId="urn:microsoft.com/office/officeart/2005/8/layout/hierarchy2"/>
    <dgm:cxn modelId="{0CE12EDD-CB8E-4A04-A2D6-EFB819AC0124}" type="presParOf" srcId="{9BE7E3C8-A0E0-4BBA-82A1-F1C0F9ABF705}" destId="{7B372BDF-BCA2-46C6-AD29-8734CB974A04}" srcOrd="1" destOrd="0" presId="urn:microsoft.com/office/officeart/2005/8/layout/hierarchy2"/>
    <dgm:cxn modelId="{0097884F-01D6-4427-83FB-A00C60D144AE}" type="presParOf" srcId="{B72C0430-5844-4BBA-8DE6-82BE27CF556B}" destId="{12A5D306-FC10-4526-8EFE-2F8C32B26637}" srcOrd="4" destOrd="0" presId="urn:microsoft.com/office/officeart/2005/8/layout/hierarchy2"/>
    <dgm:cxn modelId="{01A2CFE2-5566-4E4B-8D25-4B25CCA7BB24}" type="presParOf" srcId="{12A5D306-FC10-4526-8EFE-2F8C32B26637}" destId="{4B47766D-AD07-4564-A354-E858B099DF6E}" srcOrd="0" destOrd="0" presId="urn:microsoft.com/office/officeart/2005/8/layout/hierarchy2"/>
    <dgm:cxn modelId="{5B2FDE93-902C-4BA5-9974-C0D5F19B9533}" type="presParOf" srcId="{B72C0430-5844-4BBA-8DE6-82BE27CF556B}" destId="{AED23E35-9467-476F-9EEC-0FF24697568B}" srcOrd="5" destOrd="0" presId="urn:microsoft.com/office/officeart/2005/8/layout/hierarchy2"/>
    <dgm:cxn modelId="{5160D29D-1F29-4409-8831-E3B722FA9C3F}" type="presParOf" srcId="{AED23E35-9467-476F-9EEC-0FF24697568B}" destId="{F8632A46-C358-40F5-BA1C-06B28BB8FD02}" srcOrd="0" destOrd="0" presId="urn:microsoft.com/office/officeart/2005/8/layout/hierarchy2"/>
    <dgm:cxn modelId="{9C20A4FF-E684-4938-9FB8-8BBC6ECA781B}" type="presParOf" srcId="{AED23E35-9467-476F-9EEC-0FF24697568B}" destId="{D17882D9-2CC9-4574-A598-EDF6540EBBBB}" srcOrd="1" destOrd="0" presId="urn:microsoft.com/office/officeart/2005/8/layout/hierarchy2"/>
    <dgm:cxn modelId="{F93F01EA-E539-4886-B24D-5373D8924EDE}" type="presParOf" srcId="{B72C0430-5844-4BBA-8DE6-82BE27CF556B}" destId="{52693168-C2B2-402A-B727-0EB6E5B5B410}" srcOrd="6" destOrd="0" presId="urn:microsoft.com/office/officeart/2005/8/layout/hierarchy2"/>
    <dgm:cxn modelId="{94F54124-01E3-4C42-A7C9-2762C63930A2}" type="presParOf" srcId="{52693168-C2B2-402A-B727-0EB6E5B5B410}" destId="{C093892D-60EA-482B-8027-76AC1F79DF40}" srcOrd="0" destOrd="0" presId="urn:microsoft.com/office/officeart/2005/8/layout/hierarchy2"/>
    <dgm:cxn modelId="{8DE10B2D-6BE9-42AF-8EE6-B323A5ADE26D}" type="presParOf" srcId="{B72C0430-5844-4BBA-8DE6-82BE27CF556B}" destId="{DF7532A5-DEF4-4B69-A340-43181C36783A}" srcOrd="7" destOrd="0" presId="urn:microsoft.com/office/officeart/2005/8/layout/hierarchy2"/>
    <dgm:cxn modelId="{58208B06-A79E-4A79-AF31-BF539852829F}" type="presParOf" srcId="{DF7532A5-DEF4-4B69-A340-43181C36783A}" destId="{4471CA5D-5A2D-47B4-B3E1-CC2B27C9B701}" srcOrd="0" destOrd="0" presId="urn:microsoft.com/office/officeart/2005/8/layout/hierarchy2"/>
    <dgm:cxn modelId="{E066DB4A-A44B-4D85-B317-AAF3AA30682F}" type="presParOf" srcId="{DF7532A5-DEF4-4B69-A340-43181C36783A}" destId="{E62D6CA2-BD44-4BBC-910F-B7B231CCDF59}" srcOrd="1" destOrd="0" presId="urn:microsoft.com/office/officeart/2005/8/layout/hierarchy2"/>
    <dgm:cxn modelId="{141E6927-84B7-4BD7-9778-93C19CD606EE}" type="presParOf" srcId="{9E562607-BAAB-42D9-871D-6362D47DDFE1}" destId="{3CAD479F-BF47-4E13-9EC2-EE47E7DB9D3C}" srcOrd="4" destOrd="0" presId="urn:microsoft.com/office/officeart/2005/8/layout/hierarchy2"/>
    <dgm:cxn modelId="{47300BFD-BB77-459A-9284-0B284195351C}" type="presParOf" srcId="{3CAD479F-BF47-4E13-9EC2-EE47E7DB9D3C}" destId="{8D00A806-AE17-49B7-A18C-4B82AFF39956}" srcOrd="0" destOrd="0" presId="urn:microsoft.com/office/officeart/2005/8/layout/hierarchy2"/>
    <dgm:cxn modelId="{0D81DD0C-6693-473E-BF51-B53E43DE637B}" type="presParOf" srcId="{9E562607-BAAB-42D9-871D-6362D47DDFE1}" destId="{F2C88907-2B37-4C91-9EE5-726B53C8869F}" srcOrd="5" destOrd="0" presId="urn:microsoft.com/office/officeart/2005/8/layout/hierarchy2"/>
    <dgm:cxn modelId="{553B5EA4-ABAC-46CB-BD04-DDC4DEAE5EBA}" type="presParOf" srcId="{F2C88907-2B37-4C91-9EE5-726B53C8869F}" destId="{FF1BFA3D-B04B-43F4-A0DF-535FD44FBDA8}" srcOrd="0" destOrd="0" presId="urn:microsoft.com/office/officeart/2005/8/layout/hierarchy2"/>
    <dgm:cxn modelId="{561B99DA-CC1B-48DC-93E9-84260856A87E}" type="presParOf" srcId="{F2C88907-2B37-4C91-9EE5-726B53C8869F}" destId="{DEE41DD0-44E0-4184-A2AE-3F341C2E29B1}" srcOrd="1" destOrd="0" presId="urn:microsoft.com/office/officeart/2005/8/layout/hierarchy2"/>
    <dgm:cxn modelId="{C6C2F9E1-BC40-4E1F-B7A3-4281E8C45036}" type="presParOf" srcId="{9E562607-BAAB-42D9-871D-6362D47DDFE1}" destId="{8135B41B-79CA-4D5D-8B7F-766DDFD7317E}" srcOrd="6" destOrd="0" presId="urn:microsoft.com/office/officeart/2005/8/layout/hierarchy2"/>
    <dgm:cxn modelId="{69F8D8AF-05EC-4292-BCDA-A0DAD2F743AC}" type="presParOf" srcId="{8135B41B-79CA-4D5D-8B7F-766DDFD7317E}" destId="{A9C668B9-E279-42C6-A92D-B4704AD6CDCF}" srcOrd="0" destOrd="0" presId="urn:microsoft.com/office/officeart/2005/8/layout/hierarchy2"/>
    <dgm:cxn modelId="{CDAB9D23-4916-42A1-9DD7-A5FFD85FE68C}" type="presParOf" srcId="{9E562607-BAAB-42D9-871D-6362D47DDFE1}" destId="{2C949FF4-ED97-44F2-8524-ED194DE9A1D5}" srcOrd="7" destOrd="0" presId="urn:microsoft.com/office/officeart/2005/8/layout/hierarchy2"/>
    <dgm:cxn modelId="{6D9C1586-0A5C-4ADD-8C65-6E46105B521B}" type="presParOf" srcId="{2C949FF4-ED97-44F2-8524-ED194DE9A1D5}" destId="{358F0FCE-E5EE-478A-B611-8403B11DDB11}" srcOrd="0" destOrd="0" presId="urn:microsoft.com/office/officeart/2005/8/layout/hierarchy2"/>
    <dgm:cxn modelId="{22364F46-7044-4F32-A467-94E90722286A}" type="presParOf" srcId="{2C949FF4-ED97-44F2-8524-ED194DE9A1D5}" destId="{ACE374C2-7633-4D1A-A5C7-4EE0365E28A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A1CA13-3011-4A32-8510-D8D2319E45FF}" type="doc">
      <dgm:prSet loTypeId="urn:microsoft.com/office/officeart/2008/layout/HorizontalMultiLevelHierarchy" loCatId="hierarchy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s-BO"/>
        </a:p>
      </dgm:t>
    </dgm:pt>
    <dgm:pt modelId="{F842C24C-96DF-4FE7-860B-AFC1D8F55C62}">
      <dgm:prSet phldrT="[Texto]"/>
      <dgm:spPr/>
      <dgm:t>
        <a:bodyPr/>
        <a:lstStyle/>
        <a:p>
          <a:r>
            <a:rPr lang="es-BO" dirty="0" err="1"/>
            <a:t>Tecnicas</a:t>
          </a:r>
          <a:endParaRPr lang="es-BO" dirty="0"/>
        </a:p>
      </dgm:t>
    </dgm:pt>
    <dgm:pt modelId="{77009960-1808-48BB-8D0B-4CE76AABD09F}" type="parTrans" cxnId="{1455A109-F344-4888-BB1C-B2328694824F}">
      <dgm:prSet/>
      <dgm:spPr/>
      <dgm:t>
        <a:bodyPr/>
        <a:lstStyle/>
        <a:p>
          <a:endParaRPr lang="es-BO"/>
        </a:p>
      </dgm:t>
    </dgm:pt>
    <dgm:pt modelId="{B153A2A0-DEF7-4F31-9B04-6A39A17157B4}" type="sibTrans" cxnId="{1455A109-F344-4888-BB1C-B2328694824F}">
      <dgm:prSet/>
      <dgm:spPr/>
      <dgm:t>
        <a:bodyPr/>
        <a:lstStyle/>
        <a:p>
          <a:endParaRPr lang="es-BO"/>
        </a:p>
      </dgm:t>
    </dgm:pt>
    <dgm:pt modelId="{B612B88D-C29D-4E10-9C28-BF7C8A078F08}">
      <dgm:prSet phldrT="[Texto]"/>
      <dgm:spPr/>
      <dgm:t>
        <a:bodyPr/>
        <a:lstStyle/>
        <a:p>
          <a:r>
            <a:rPr lang="es-BO"/>
            <a:t>Grabacion sincronizada</a:t>
          </a:r>
          <a:endParaRPr lang="es-BO" dirty="0"/>
        </a:p>
      </dgm:t>
    </dgm:pt>
    <dgm:pt modelId="{FE8909EA-474A-4F53-BD8F-564550B3AD69}" type="parTrans" cxnId="{2CFFBD9A-333E-430D-A9C0-C9364F5D0A70}">
      <dgm:prSet/>
      <dgm:spPr/>
      <dgm:t>
        <a:bodyPr/>
        <a:lstStyle/>
        <a:p>
          <a:endParaRPr lang="es-BO"/>
        </a:p>
      </dgm:t>
    </dgm:pt>
    <dgm:pt modelId="{ABC2D0B5-EADA-4CE7-B606-0A8379240D5F}" type="sibTrans" cxnId="{2CFFBD9A-333E-430D-A9C0-C9364F5D0A70}">
      <dgm:prSet/>
      <dgm:spPr/>
      <dgm:t>
        <a:bodyPr/>
        <a:lstStyle/>
        <a:p>
          <a:endParaRPr lang="es-BO"/>
        </a:p>
      </dgm:t>
    </dgm:pt>
    <dgm:pt modelId="{9994B5D0-6E71-4082-85A2-6065850409A2}">
      <dgm:prSet phldrT="[Texto]"/>
      <dgm:spPr/>
      <dgm:t>
        <a:bodyPr/>
        <a:lstStyle/>
        <a:p>
          <a:r>
            <a:rPr lang="es-BO"/>
            <a:t>Grabacion multicanal</a:t>
          </a:r>
          <a:endParaRPr lang="es-BO" dirty="0"/>
        </a:p>
      </dgm:t>
    </dgm:pt>
    <dgm:pt modelId="{A5C57284-180D-43A8-8B6A-CC0842BA1A62}" type="parTrans" cxnId="{7131EF31-3FC1-4500-A292-F1B56BB5FC6C}">
      <dgm:prSet/>
      <dgm:spPr/>
      <dgm:t>
        <a:bodyPr/>
        <a:lstStyle/>
        <a:p>
          <a:endParaRPr lang="es-BO"/>
        </a:p>
      </dgm:t>
    </dgm:pt>
    <dgm:pt modelId="{061163C1-0EF8-4D9F-801B-D8780311536F}" type="sibTrans" cxnId="{7131EF31-3FC1-4500-A292-F1B56BB5FC6C}">
      <dgm:prSet/>
      <dgm:spPr/>
      <dgm:t>
        <a:bodyPr/>
        <a:lstStyle/>
        <a:p>
          <a:endParaRPr lang="es-BO"/>
        </a:p>
      </dgm:t>
    </dgm:pt>
    <dgm:pt modelId="{C2C3B138-B143-42C3-891C-4E1659F9B6C8}">
      <dgm:prSet phldrT="[Texto]"/>
      <dgm:spPr/>
      <dgm:t>
        <a:bodyPr/>
        <a:lstStyle/>
        <a:p>
          <a:r>
            <a:rPr lang="es-BO"/>
            <a:t>Edicion de efectos de sonido</a:t>
          </a:r>
          <a:endParaRPr lang="es-BO" dirty="0"/>
        </a:p>
      </dgm:t>
    </dgm:pt>
    <dgm:pt modelId="{E16F6625-E401-49F3-B322-25539DAD4469}" type="parTrans" cxnId="{0115D16D-E94B-45A4-8909-31A8FA2DE0D1}">
      <dgm:prSet/>
      <dgm:spPr/>
      <dgm:t>
        <a:bodyPr/>
        <a:lstStyle/>
        <a:p>
          <a:endParaRPr lang="es-BO"/>
        </a:p>
      </dgm:t>
    </dgm:pt>
    <dgm:pt modelId="{D44799A5-4217-4705-810F-885F0F6C8C51}" type="sibTrans" cxnId="{0115D16D-E94B-45A4-8909-31A8FA2DE0D1}">
      <dgm:prSet/>
      <dgm:spPr/>
      <dgm:t>
        <a:bodyPr/>
        <a:lstStyle/>
        <a:p>
          <a:endParaRPr lang="es-BO"/>
        </a:p>
      </dgm:t>
    </dgm:pt>
    <dgm:pt modelId="{0E47671F-ADE5-4C57-90BF-B912D9C8652A}">
      <dgm:prSet phldrT="[Texto]"/>
      <dgm:spPr/>
      <dgm:t>
        <a:bodyPr/>
        <a:lstStyle/>
        <a:p>
          <a:r>
            <a:rPr lang="es-BO"/>
            <a:t>Software de edición de sonido</a:t>
          </a:r>
          <a:endParaRPr lang="es-BO" dirty="0"/>
        </a:p>
      </dgm:t>
    </dgm:pt>
    <dgm:pt modelId="{51BFDB39-EFA0-4284-9C1D-EB701AAB9CD2}" type="parTrans" cxnId="{9F6860BB-C078-4127-85A6-2B81C96528C9}">
      <dgm:prSet/>
      <dgm:spPr/>
      <dgm:t>
        <a:bodyPr/>
        <a:lstStyle/>
        <a:p>
          <a:endParaRPr lang="es-BO"/>
        </a:p>
      </dgm:t>
    </dgm:pt>
    <dgm:pt modelId="{21FD8B23-5320-41C8-9BB3-030B60B21899}" type="sibTrans" cxnId="{9F6860BB-C078-4127-85A6-2B81C96528C9}">
      <dgm:prSet/>
      <dgm:spPr/>
      <dgm:t>
        <a:bodyPr/>
        <a:lstStyle/>
        <a:p>
          <a:endParaRPr lang="es-BO"/>
        </a:p>
      </dgm:t>
    </dgm:pt>
    <dgm:pt modelId="{486BBD5C-D86A-467F-A84E-D1488EC5AA01}">
      <dgm:prSet phldrT="[Texto]"/>
      <dgm:spPr/>
      <dgm:t>
        <a:bodyPr/>
        <a:lstStyle/>
        <a:p>
          <a:r>
            <a:rPr lang="es-BO"/>
            <a:t>Mezcla de efectos de sonido</a:t>
          </a:r>
          <a:endParaRPr lang="es-BO" dirty="0"/>
        </a:p>
      </dgm:t>
    </dgm:pt>
    <dgm:pt modelId="{38B947D6-5E02-4B5C-B350-19AF45F072CA}" type="parTrans" cxnId="{6A011E76-A189-475F-A6A3-9DB61D88D741}">
      <dgm:prSet/>
      <dgm:spPr/>
      <dgm:t>
        <a:bodyPr/>
        <a:lstStyle/>
        <a:p>
          <a:endParaRPr lang="es-BO"/>
        </a:p>
      </dgm:t>
    </dgm:pt>
    <dgm:pt modelId="{75E1CD34-1527-424F-80A9-28BE5DD3EF03}" type="sibTrans" cxnId="{6A011E76-A189-475F-A6A3-9DB61D88D741}">
      <dgm:prSet/>
      <dgm:spPr/>
      <dgm:t>
        <a:bodyPr/>
        <a:lstStyle/>
        <a:p>
          <a:endParaRPr lang="es-BO"/>
        </a:p>
      </dgm:t>
    </dgm:pt>
    <dgm:pt modelId="{9BE3EC88-26D7-4D8E-A579-7BE059ED572C}" type="pres">
      <dgm:prSet presAssocID="{B5A1CA13-3011-4A32-8510-D8D2319E45F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17FAA01-8E0A-4E81-AD6F-1091CCFD7879}" type="pres">
      <dgm:prSet presAssocID="{F842C24C-96DF-4FE7-860B-AFC1D8F55C62}" presName="root1" presStyleCnt="0"/>
      <dgm:spPr/>
    </dgm:pt>
    <dgm:pt modelId="{4FFD2612-85B0-4276-B09D-8B0ECB09B217}" type="pres">
      <dgm:prSet presAssocID="{F842C24C-96DF-4FE7-860B-AFC1D8F55C62}" presName="LevelOneTextNode" presStyleLbl="node0" presStyleIdx="0" presStyleCnt="1">
        <dgm:presLayoutVars>
          <dgm:chPref val="3"/>
        </dgm:presLayoutVars>
      </dgm:prSet>
      <dgm:spPr/>
    </dgm:pt>
    <dgm:pt modelId="{9575E4B4-DCB9-41CB-928D-A67950653DA7}" type="pres">
      <dgm:prSet presAssocID="{F842C24C-96DF-4FE7-860B-AFC1D8F55C62}" presName="level2hierChild" presStyleCnt="0"/>
      <dgm:spPr/>
    </dgm:pt>
    <dgm:pt modelId="{69760955-1CA2-4145-B100-283FFAC90CC5}" type="pres">
      <dgm:prSet presAssocID="{FE8909EA-474A-4F53-BD8F-564550B3AD69}" presName="conn2-1" presStyleLbl="parChTrans1D2" presStyleIdx="0" presStyleCnt="5"/>
      <dgm:spPr/>
    </dgm:pt>
    <dgm:pt modelId="{0891A276-7CF5-4B7B-BEE2-9FC2313798A2}" type="pres">
      <dgm:prSet presAssocID="{FE8909EA-474A-4F53-BD8F-564550B3AD69}" presName="connTx" presStyleLbl="parChTrans1D2" presStyleIdx="0" presStyleCnt="5"/>
      <dgm:spPr/>
    </dgm:pt>
    <dgm:pt modelId="{0614C43C-CB8A-4F29-9334-5E861758BA1B}" type="pres">
      <dgm:prSet presAssocID="{B612B88D-C29D-4E10-9C28-BF7C8A078F08}" presName="root2" presStyleCnt="0"/>
      <dgm:spPr/>
    </dgm:pt>
    <dgm:pt modelId="{E29D6B13-4FC3-4A7D-AF30-91C9F8FD951D}" type="pres">
      <dgm:prSet presAssocID="{B612B88D-C29D-4E10-9C28-BF7C8A078F08}" presName="LevelTwoTextNode" presStyleLbl="node2" presStyleIdx="0" presStyleCnt="5">
        <dgm:presLayoutVars>
          <dgm:chPref val="3"/>
        </dgm:presLayoutVars>
      </dgm:prSet>
      <dgm:spPr/>
    </dgm:pt>
    <dgm:pt modelId="{78EB1057-5885-45CC-8EDC-9AC60A9829AC}" type="pres">
      <dgm:prSet presAssocID="{B612B88D-C29D-4E10-9C28-BF7C8A078F08}" presName="level3hierChild" presStyleCnt="0"/>
      <dgm:spPr/>
    </dgm:pt>
    <dgm:pt modelId="{276F2F47-03CD-485E-8493-C4CE6CBB804F}" type="pres">
      <dgm:prSet presAssocID="{A5C57284-180D-43A8-8B6A-CC0842BA1A62}" presName="conn2-1" presStyleLbl="parChTrans1D2" presStyleIdx="1" presStyleCnt="5"/>
      <dgm:spPr/>
    </dgm:pt>
    <dgm:pt modelId="{6D9EE616-B2FE-441F-86CD-07937DB86A30}" type="pres">
      <dgm:prSet presAssocID="{A5C57284-180D-43A8-8B6A-CC0842BA1A62}" presName="connTx" presStyleLbl="parChTrans1D2" presStyleIdx="1" presStyleCnt="5"/>
      <dgm:spPr/>
    </dgm:pt>
    <dgm:pt modelId="{961AED84-2024-4D2C-8BE2-2B0FDDA0F834}" type="pres">
      <dgm:prSet presAssocID="{9994B5D0-6E71-4082-85A2-6065850409A2}" presName="root2" presStyleCnt="0"/>
      <dgm:spPr/>
    </dgm:pt>
    <dgm:pt modelId="{2F672E8A-49D0-4737-9946-3868A9FD6CE8}" type="pres">
      <dgm:prSet presAssocID="{9994B5D0-6E71-4082-85A2-6065850409A2}" presName="LevelTwoTextNode" presStyleLbl="node2" presStyleIdx="1" presStyleCnt="5">
        <dgm:presLayoutVars>
          <dgm:chPref val="3"/>
        </dgm:presLayoutVars>
      </dgm:prSet>
      <dgm:spPr/>
    </dgm:pt>
    <dgm:pt modelId="{CA30CC7B-F164-4878-A24F-3146BFDF343D}" type="pres">
      <dgm:prSet presAssocID="{9994B5D0-6E71-4082-85A2-6065850409A2}" presName="level3hierChild" presStyleCnt="0"/>
      <dgm:spPr/>
    </dgm:pt>
    <dgm:pt modelId="{6F9C8E71-6A58-4DC4-978F-37152736649A}" type="pres">
      <dgm:prSet presAssocID="{E16F6625-E401-49F3-B322-25539DAD4469}" presName="conn2-1" presStyleLbl="parChTrans1D2" presStyleIdx="2" presStyleCnt="5"/>
      <dgm:spPr/>
    </dgm:pt>
    <dgm:pt modelId="{4CC67EAA-B3AE-4F10-9875-15B7F9F47F16}" type="pres">
      <dgm:prSet presAssocID="{E16F6625-E401-49F3-B322-25539DAD4469}" presName="connTx" presStyleLbl="parChTrans1D2" presStyleIdx="2" presStyleCnt="5"/>
      <dgm:spPr/>
    </dgm:pt>
    <dgm:pt modelId="{F362400F-5852-4C49-AD90-AD12B47A29A7}" type="pres">
      <dgm:prSet presAssocID="{C2C3B138-B143-42C3-891C-4E1659F9B6C8}" presName="root2" presStyleCnt="0"/>
      <dgm:spPr/>
    </dgm:pt>
    <dgm:pt modelId="{BDF3E7B3-63C4-448A-8027-430BFA14B342}" type="pres">
      <dgm:prSet presAssocID="{C2C3B138-B143-42C3-891C-4E1659F9B6C8}" presName="LevelTwoTextNode" presStyleLbl="node2" presStyleIdx="2" presStyleCnt="5">
        <dgm:presLayoutVars>
          <dgm:chPref val="3"/>
        </dgm:presLayoutVars>
      </dgm:prSet>
      <dgm:spPr/>
    </dgm:pt>
    <dgm:pt modelId="{D9E210C1-F318-4164-B4CF-558759B32EB9}" type="pres">
      <dgm:prSet presAssocID="{C2C3B138-B143-42C3-891C-4E1659F9B6C8}" presName="level3hierChild" presStyleCnt="0"/>
      <dgm:spPr/>
    </dgm:pt>
    <dgm:pt modelId="{45C6CE2F-81D0-4944-B709-B0357FBDFA13}" type="pres">
      <dgm:prSet presAssocID="{51BFDB39-EFA0-4284-9C1D-EB701AAB9CD2}" presName="conn2-1" presStyleLbl="parChTrans1D2" presStyleIdx="3" presStyleCnt="5"/>
      <dgm:spPr/>
    </dgm:pt>
    <dgm:pt modelId="{5DB3EA02-A285-4908-94E2-C286E64B6E4C}" type="pres">
      <dgm:prSet presAssocID="{51BFDB39-EFA0-4284-9C1D-EB701AAB9CD2}" presName="connTx" presStyleLbl="parChTrans1D2" presStyleIdx="3" presStyleCnt="5"/>
      <dgm:spPr/>
    </dgm:pt>
    <dgm:pt modelId="{F3A726F5-9CFF-43D1-AFBD-9F92E6918D22}" type="pres">
      <dgm:prSet presAssocID="{0E47671F-ADE5-4C57-90BF-B912D9C8652A}" presName="root2" presStyleCnt="0"/>
      <dgm:spPr/>
    </dgm:pt>
    <dgm:pt modelId="{04EB2BB1-2318-4E13-AF4E-A33C32C05598}" type="pres">
      <dgm:prSet presAssocID="{0E47671F-ADE5-4C57-90BF-B912D9C8652A}" presName="LevelTwoTextNode" presStyleLbl="node2" presStyleIdx="3" presStyleCnt="5">
        <dgm:presLayoutVars>
          <dgm:chPref val="3"/>
        </dgm:presLayoutVars>
      </dgm:prSet>
      <dgm:spPr/>
    </dgm:pt>
    <dgm:pt modelId="{9C8A517F-04D8-4775-A21C-6C4BACD8B8CE}" type="pres">
      <dgm:prSet presAssocID="{0E47671F-ADE5-4C57-90BF-B912D9C8652A}" presName="level3hierChild" presStyleCnt="0"/>
      <dgm:spPr/>
    </dgm:pt>
    <dgm:pt modelId="{99A8BDBB-67F7-4A69-AE4E-6244F3E35D91}" type="pres">
      <dgm:prSet presAssocID="{38B947D6-5E02-4B5C-B350-19AF45F072CA}" presName="conn2-1" presStyleLbl="parChTrans1D2" presStyleIdx="4" presStyleCnt="5"/>
      <dgm:spPr/>
    </dgm:pt>
    <dgm:pt modelId="{A15E812C-1D0E-4D12-99F1-C44954F0506F}" type="pres">
      <dgm:prSet presAssocID="{38B947D6-5E02-4B5C-B350-19AF45F072CA}" presName="connTx" presStyleLbl="parChTrans1D2" presStyleIdx="4" presStyleCnt="5"/>
      <dgm:spPr/>
    </dgm:pt>
    <dgm:pt modelId="{ABA674E9-385A-41E9-9D21-25A084FAD5F2}" type="pres">
      <dgm:prSet presAssocID="{486BBD5C-D86A-467F-A84E-D1488EC5AA01}" presName="root2" presStyleCnt="0"/>
      <dgm:spPr/>
    </dgm:pt>
    <dgm:pt modelId="{FC21F621-20BF-48EE-A4C3-DF1680CB8184}" type="pres">
      <dgm:prSet presAssocID="{486BBD5C-D86A-467F-A84E-D1488EC5AA01}" presName="LevelTwoTextNode" presStyleLbl="node2" presStyleIdx="4" presStyleCnt="5">
        <dgm:presLayoutVars>
          <dgm:chPref val="3"/>
        </dgm:presLayoutVars>
      </dgm:prSet>
      <dgm:spPr/>
    </dgm:pt>
    <dgm:pt modelId="{F61CA34B-9D3D-4BD3-907C-447A4F189573}" type="pres">
      <dgm:prSet presAssocID="{486BBD5C-D86A-467F-A84E-D1488EC5AA01}" presName="level3hierChild" presStyleCnt="0"/>
      <dgm:spPr/>
    </dgm:pt>
  </dgm:ptLst>
  <dgm:cxnLst>
    <dgm:cxn modelId="{06DC0701-416F-4287-9A49-A02241183A5D}" type="presOf" srcId="{A5C57284-180D-43A8-8B6A-CC0842BA1A62}" destId="{276F2F47-03CD-485E-8493-C4CE6CBB804F}" srcOrd="0" destOrd="0" presId="urn:microsoft.com/office/officeart/2008/layout/HorizontalMultiLevelHierarchy"/>
    <dgm:cxn modelId="{1455A109-F344-4888-BB1C-B2328694824F}" srcId="{B5A1CA13-3011-4A32-8510-D8D2319E45FF}" destId="{F842C24C-96DF-4FE7-860B-AFC1D8F55C62}" srcOrd="0" destOrd="0" parTransId="{77009960-1808-48BB-8D0B-4CE76AABD09F}" sibTransId="{B153A2A0-DEF7-4F31-9B04-6A39A17157B4}"/>
    <dgm:cxn modelId="{9A88FA15-794E-4D92-82E6-18781E4E9933}" type="presOf" srcId="{FE8909EA-474A-4F53-BD8F-564550B3AD69}" destId="{69760955-1CA2-4145-B100-283FFAC90CC5}" srcOrd="0" destOrd="0" presId="urn:microsoft.com/office/officeart/2008/layout/HorizontalMultiLevelHierarchy"/>
    <dgm:cxn modelId="{E1AB482A-C1B9-4E22-B7EB-766760A6C636}" type="presOf" srcId="{51BFDB39-EFA0-4284-9C1D-EB701AAB9CD2}" destId="{5DB3EA02-A285-4908-94E2-C286E64B6E4C}" srcOrd="1" destOrd="0" presId="urn:microsoft.com/office/officeart/2008/layout/HorizontalMultiLevelHierarchy"/>
    <dgm:cxn modelId="{7131EF31-3FC1-4500-A292-F1B56BB5FC6C}" srcId="{F842C24C-96DF-4FE7-860B-AFC1D8F55C62}" destId="{9994B5D0-6E71-4082-85A2-6065850409A2}" srcOrd="1" destOrd="0" parTransId="{A5C57284-180D-43A8-8B6A-CC0842BA1A62}" sibTransId="{061163C1-0EF8-4D9F-801B-D8780311536F}"/>
    <dgm:cxn modelId="{8099AC32-470E-453B-A671-5F7A565EFA9F}" type="presOf" srcId="{486BBD5C-D86A-467F-A84E-D1488EC5AA01}" destId="{FC21F621-20BF-48EE-A4C3-DF1680CB8184}" srcOrd="0" destOrd="0" presId="urn:microsoft.com/office/officeart/2008/layout/HorizontalMultiLevelHierarchy"/>
    <dgm:cxn modelId="{36E5883F-FDF5-4EA8-AE53-62958B4895B8}" type="presOf" srcId="{E16F6625-E401-49F3-B322-25539DAD4469}" destId="{4CC67EAA-B3AE-4F10-9875-15B7F9F47F16}" srcOrd="1" destOrd="0" presId="urn:microsoft.com/office/officeart/2008/layout/HorizontalMultiLevelHierarchy"/>
    <dgm:cxn modelId="{CEE9A444-8D42-4249-BC1F-E2DF17532CC2}" type="presOf" srcId="{FE8909EA-474A-4F53-BD8F-564550B3AD69}" destId="{0891A276-7CF5-4B7B-BEE2-9FC2313798A2}" srcOrd="1" destOrd="0" presId="urn:microsoft.com/office/officeart/2008/layout/HorizontalMultiLevelHierarchy"/>
    <dgm:cxn modelId="{D56E6C68-D0FB-4C45-B526-940C82E6EC2D}" type="presOf" srcId="{C2C3B138-B143-42C3-891C-4E1659F9B6C8}" destId="{BDF3E7B3-63C4-448A-8027-430BFA14B342}" srcOrd="0" destOrd="0" presId="urn:microsoft.com/office/officeart/2008/layout/HorizontalMultiLevelHierarchy"/>
    <dgm:cxn modelId="{0115D16D-E94B-45A4-8909-31A8FA2DE0D1}" srcId="{F842C24C-96DF-4FE7-860B-AFC1D8F55C62}" destId="{C2C3B138-B143-42C3-891C-4E1659F9B6C8}" srcOrd="2" destOrd="0" parTransId="{E16F6625-E401-49F3-B322-25539DAD4469}" sibTransId="{D44799A5-4217-4705-810F-885F0F6C8C51}"/>
    <dgm:cxn modelId="{6A011E76-A189-475F-A6A3-9DB61D88D741}" srcId="{F842C24C-96DF-4FE7-860B-AFC1D8F55C62}" destId="{486BBD5C-D86A-467F-A84E-D1488EC5AA01}" srcOrd="4" destOrd="0" parTransId="{38B947D6-5E02-4B5C-B350-19AF45F072CA}" sibTransId="{75E1CD34-1527-424F-80A9-28BE5DD3EF03}"/>
    <dgm:cxn modelId="{CE943459-3564-40F7-BD8F-602FBC20F66D}" type="presOf" srcId="{38B947D6-5E02-4B5C-B350-19AF45F072CA}" destId="{A15E812C-1D0E-4D12-99F1-C44954F0506F}" srcOrd="1" destOrd="0" presId="urn:microsoft.com/office/officeart/2008/layout/HorizontalMultiLevelHierarchy"/>
    <dgm:cxn modelId="{441BE983-B25B-47FD-BA76-3795A9BE54D6}" type="presOf" srcId="{A5C57284-180D-43A8-8B6A-CC0842BA1A62}" destId="{6D9EE616-B2FE-441F-86CD-07937DB86A30}" srcOrd="1" destOrd="0" presId="urn:microsoft.com/office/officeart/2008/layout/HorizontalMultiLevelHierarchy"/>
    <dgm:cxn modelId="{2CFFBD9A-333E-430D-A9C0-C9364F5D0A70}" srcId="{F842C24C-96DF-4FE7-860B-AFC1D8F55C62}" destId="{B612B88D-C29D-4E10-9C28-BF7C8A078F08}" srcOrd="0" destOrd="0" parTransId="{FE8909EA-474A-4F53-BD8F-564550B3AD69}" sibTransId="{ABC2D0B5-EADA-4CE7-B606-0A8379240D5F}"/>
    <dgm:cxn modelId="{95CDC39F-C5C5-4CC6-9C05-98B135CF2B60}" type="presOf" srcId="{38B947D6-5E02-4B5C-B350-19AF45F072CA}" destId="{99A8BDBB-67F7-4A69-AE4E-6244F3E35D91}" srcOrd="0" destOrd="0" presId="urn:microsoft.com/office/officeart/2008/layout/HorizontalMultiLevelHierarchy"/>
    <dgm:cxn modelId="{98ABBBA7-C4A9-4CD5-A6A5-333E7B2F8221}" type="presOf" srcId="{B5A1CA13-3011-4A32-8510-D8D2319E45FF}" destId="{9BE3EC88-26D7-4D8E-A579-7BE059ED572C}" srcOrd="0" destOrd="0" presId="urn:microsoft.com/office/officeart/2008/layout/HorizontalMultiLevelHierarchy"/>
    <dgm:cxn modelId="{85E2FAB0-1AAB-4010-889D-68459E1A5AD8}" type="presOf" srcId="{0E47671F-ADE5-4C57-90BF-B912D9C8652A}" destId="{04EB2BB1-2318-4E13-AF4E-A33C32C05598}" srcOrd="0" destOrd="0" presId="urn:microsoft.com/office/officeart/2008/layout/HorizontalMultiLevelHierarchy"/>
    <dgm:cxn modelId="{9F6860BB-C078-4127-85A6-2B81C96528C9}" srcId="{F842C24C-96DF-4FE7-860B-AFC1D8F55C62}" destId="{0E47671F-ADE5-4C57-90BF-B912D9C8652A}" srcOrd="3" destOrd="0" parTransId="{51BFDB39-EFA0-4284-9C1D-EB701AAB9CD2}" sibTransId="{21FD8B23-5320-41C8-9BB3-030B60B21899}"/>
    <dgm:cxn modelId="{E0D4C6BF-4DB2-470A-B2F6-B0C54AD930DC}" type="presOf" srcId="{B612B88D-C29D-4E10-9C28-BF7C8A078F08}" destId="{E29D6B13-4FC3-4A7D-AF30-91C9F8FD951D}" srcOrd="0" destOrd="0" presId="urn:microsoft.com/office/officeart/2008/layout/HorizontalMultiLevelHierarchy"/>
    <dgm:cxn modelId="{912EA1C5-477A-4E7C-A247-E97671993AE5}" type="presOf" srcId="{51BFDB39-EFA0-4284-9C1D-EB701AAB9CD2}" destId="{45C6CE2F-81D0-4944-B709-B0357FBDFA13}" srcOrd="0" destOrd="0" presId="urn:microsoft.com/office/officeart/2008/layout/HorizontalMultiLevelHierarchy"/>
    <dgm:cxn modelId="{120D32D0-436A-4DDF-A8AD-9AB173CCCA3F}" type="presOf" srcId="{E16F6625-E401-49F3-B322-25539DAD4469}" destId="{6F9C8E71-6A58-4DC4-978F-37152736649A}" srcOrd="0" destOrd="0" presId="urn:microsoft.com/office/officeart/2008/layout/HorizontalMultiLevelHierarchy"/>
    <dgm:cxn modelId="{377974E3-946D-4B53-A000-4EF2B202AE8A}" type="presOf" srcId="{9994B5D0-6E71-4082-85A2-6065850409A2}" destId="{2F672E8A-49D0-4737-9946-3868A9FD6CE8}" srcOrd="0" destOrd="0" presId="urn:microsoft.com/office/officeart/2008/layout/HorizontalMultiLevelHierarchy"/>
    <dgm:cxn modelId="{336EA5F9-A15A-41EF-AC6C-1DBE56365F21}" type="presOf" srcId="{F842C24C-96DF-4FE7-860B-AFC1D8F55C62}" destId="{4FFD2612-85B0-4276-B09D-8B0ECB09B217}" srcOrd="0" destOrd="0" presId="urn:microsoft.com/office/officeart/2008/layout/HorizontalMultiLevelHierarchy"/>
    <dgm:cxn modelId="{9BFBBCBF-1EF8-42FA-B7CD-72DBDA955068}" type="presParOf" srcId="{9BE3EC88-26D7-4D8E-A579-7BE059ED572C}" destId="{317FAA01-8E0A-4E81-AD6F-1091CCFD7879}" srcOrd="0" destOrd="0" presId="urn:microsoft.com/office/officeart/2008/layout/HorizontalMultiLevelHierarchy"/>
    <dgm:cxn modelId="{56C1F6C1-632E-4734-A7C6-AD9B0E11A43B}" type="presParOf" srcId="{317FAA01-8E0A-4E81-AD6F-1091CCFD7879}" destId="{4FFD2612-85B0-4276-B09D-8B0ECB09B217}" srcOrd="0" destOrd="0" presId="urn:microsoft.com/office/officeart/2008/layout/HorizontalMultiLevelHierarchy"/>
    <dgm:cxn modelId="{6F9CFCBC-891A-45DD-85F1-46CC260BF9F4}" type="presParOf" srcId="{317FAA01-8E0A-4E81-AD6F-1091CCFD7879}" destId="{9575E4B4-DCB9-41CB-928D-A67950653DA7}" srcOrd="1" destOrd="0" presId="urn:microsoft.com/office/officeart/2008/layout/HorizontalMultiLevelHierarchy"/>
    <dgm:cxn modelId="{4F8A5C6F-8C20-4DBB-84BA-7E0C6A3B21E1}" type="presParOf" srcId="{9575E4B4-DCB9-41CB-928D-A67950653DA7}" destId="{69760955-1CA2-4145-B100-283FFAC90CC5}" srcOrd="0" destOrd="0" presId="urn:microsoft.com/office/officeart/2008/layout/HorizontalMultiLevelHierarchy"/>
    <dgm:cxn modelId="{7F127C21-5045-4CE1-8F08-11611C7E185D}" type="presParOf" srcId="{69760955-1CA2-4145-B100-283FFAC90CC5}" destId="{0891A276-7CF5-4B7B-BEE2-9FC2313798A2}" srcOrd="0" destOrd="0" presId="urn:microsoft.com/office/officeart/2008/layout/HorizontalMultiLevelHierarchy"/>
    <dgm:cxn modelId="{D17B65B4-6D20-46E3-AB39-08F6A3DF5482}" type="presParOf" srcId="{9575E4B4-DCB9-41CB-928D-A67950653DA7}" destId="{0614C43C-CB8A-4F29-9334-5E861758BA1B}" srcOrd="1" destOrd="0" presId="urn:microsoft.com/office/officeart/2008/layout/HorizontalMultiLevelHierarchy"/>
    <dgm:cxn modelId="{113E9A41-7414-4BC9-B6A1-11A719DD8EEC}" type="presParOf" srcId="{0614C43C-CB8A-4F29-9334-5E861758BA1B}" destId="{E29D6B13-4FC3-4A7D-AF30-91C9F8FD951D}" srcOrd="0" destOrd="0" presId="urn:microsoft.com/office/officeart/2008/layout/HorizontalMultiLevelHierarchy"/>
    <dgm:cxn modelId="{4D9F75F1-2F6F-4EF8-902D-E7C6F5B4D761}" type="presParOf" srcId="{0614C43C-CB8A-4F29-9334-5E861758BA1B}" destId="{78EB1057-5885-45CC-8EDC-9AC60A9829AC}" srcOrd="1" destOrd="0" presId="urn:microsoft.com/office/officeart/2008/layout/HorizontalMultiLevelHierarchy"/>
    <dgm:cxn modelId="{DF9858F3-E6D9-461C-BF7B-592AE38DB3CE}" type="presParOf" srcId="{9575E4B4-DCB9-41CB-928D-A67950653DA7}" destId="{276F2F47-03CD-485E-8493-C4CE6CBB804F}" srcOrd="2" destOrd="0" presId="urn:microsoft.com/office/officeart/2008/layout/HorizontalMultiLevelHierarchy"/>
    <dgm:cxn modelId="{9314E054-EE71-4FE2-93B7-595C5CA55E53}" type="presParOf" srcId="{276F2F47-03CD-485E-8493-C4CE6CBB804F}" destId="{6D9EE616-B2FE-441F-86CD-07937DB86A30}" srcOrd="0" destOrd="0" presId="urn:microsoft.com/office/officeart/2008/layout/HorizontalMultiLevelHierarchy"/>
    <dgm:cxn modelId="{F6BCE471-1BD9-42FE-92ED-66F55473FBA6}" type="presParOf" srcId="{9575E4B4-DCB9-41CB-928D-A67950653DA7}" destId="{961AED84-2024-4D2C-8BE2-2B0FDDA0F834}" srcOrd="3" destOrd="0" presId="urn:microsoft.com/office/officeart/2008/layout/HorizontalMultiLevelHierarchy"/>
    <dgm:cxn modelId="{0FE3845C-8FF4-44CC-BD88-42EB0710F00C}" type="presParOf" srcId="{961AED84-2024-4D2C-8BE2-2B0FDDA0F834}" destId="{2F672E8A-49D0-4737-9946-3868A9FD6CE8}" srcOrd="0" destOrd="0" presId="urn:microsoft.com/office/officeart/2008/layout/HorizontalMultiLevelHierarchy"/>
    <dgm:cxn modelId="{0E287C72-5443-48AD-8E1D-580B8B90A424}" type="presParOf" srcId="{961AED84-2024-4D2C-8BE2-2B0FDDA0F834}" destId="{CA30CC7B-F164-4878-A24F-3146BFDF343D}" srcOrd="1" destOrd="0" presId="urn:microsoft.com/office/officeart/2008/layout/HorizontalMultiLevelHierarchy"/>
    <dgm:cxn modelId="{D382A6A0-0B3B-46BE-8533-0A3A5F6C01EB}" type="presParOf" srcId="{9575E4B4-DCB9-41CB-928D-A67950653DA7}" destId="{6F9C8E71-6A58-4DC4-978F-37152736649A}" srcOrd="4" destOrd="0" presId="urn:microsoft.com/office/officeart/2008/layout/HorizontalMultiLevelHierarchy"/>
    <dgm:cxn modelId="{04E404F3-0715-40A1-B2AE-2946B12E609E}" type="presParOf" srcId="{6F9C8E71-6A58-4DC4-978F-37152736649A}" destId="{4CC67EAA-B3AE-4F10-9875-15B7F9F47F16}" srcOrd="0" destOrd="0" presId="urn:microsoft.com/office/officeart/2008/layout/HorizontalMultiLevelHierarchy"/>
    <dgm:cxn modelId="{4C9BDDBC-A92B-4C32-9299-7ECA2CA93A0D}" type="presParOf" srcId="{9575E4B4-DCB9-41CB-928D-A67950653DA7}" destId="{F362400F-5852-4C49-AD90-AD12B47A29A7}" srcOrd="5" destOrd="0" presId="urn:microsoft.com/office/officeart/2008/layout/HorizontalMultiLevelHierarchy"/>
    <dgm:cxn modelId="{CA86E267-E34E-4AFD-9BE6-A78C4ADABA0A}" type="presParOf" srcId="{F362400F-5852-4C49-AD90-AD12B47A29A7}" destId="{BDF3E7B3-63C4-448A-8027-430BFA14B342}" srcOrd="0" destOrd="0" presId="urn:microsoft.com/office/officeart/2008/layout/HorizontalMultiLevelHierarchy"/>
    <dgm:cxn modelId="{4F6B74B1-0DDF-4E79-ABFA-967C3BD34F95}" type="presParOf" srcId="{F362400F-5852-4C49-AD90-AD12B47A29A7}" destId="{D9E210C1-F318-4164-B4CF-558759B32EB9}" srcOrd="1" destOrd="0" presId="urn:microsoft.com/office/officeart/2008/layout/HorizontalMultiLevelHierarchy"/>
    <dgm:cxn modelId="{0AD210A5-2224-4E8A-B3B7-7C4DF543016F}" type="presParOf" srcId="{9575E4B4-DCB9-41CB-928D-A67950653DA7}" destId="{45C6CE2F-81D0-4944-B709-B0357FBDFA13}" srcOrd="6" destOrd="0" presId="urn:microsoft.com/office/officeart/2008/layout/HorizontalMultiLevelHierarchy"/>
    <dgm:cxn modelId="{5DA7D526-4429-4844-ADCE-47CC91FBE052}" type="presParOf" srcId="{45C6CE2F-81D0-4944-B709-B0357FBDFA13}" destId="{5DB3EA02-A285-4908-94E2-C286E64B6E4C}" srcOrd="0" destOrd="0" presId="urn:microsoft.com/office/officeart/2008/layout/HorizontalMultiLevelHierarchy"/>
    <dgm:cxn modelId="{85589A06-9D95-4BF7-8247-6D8633F27F1B}" type="presParOf" srcId="{9575E4B4-DCB9-41CB-928D-A67950653DA7}" destId="{F3A726F5-9CFF-43D1-AFBD-9F92E6918D22}" srcOrd="7" destOrd="0" presId="urn:microsoft.com/office/officeart/2008/layout/HorizontalMultiLevelHierarchy"/>
    <dgm:cxn modelId="{BEA3E7D7-A2B9-4583-BF9B-E44C7677E8C2}" type="presParOf" srcId="{F3A726F5-9CFF-43D1-AFBD-9F92E6918D22}" destId="{04EB2BB1-2318-4E13-AF4E-A33C32C05598}" srcOrd="0" destOrd="0" presId="urn:microsoft.com/office/officeart/2008/layout/HorizontalMultiLevelHierarchy"/>
    <dgm:cxn modelId="{78BF5F70-574A-42C0-BEDF-D0DFB165C2A4}" type="presParOf" srcId="{F3A726F5-9CFF-43D1-AFBD-9F92E6918D22}" destId="{9C8A517F-04D8-4775-A21C-6C4BACD8B8CE}" srcOrd="1" destOrd="0" presId="urn:microsoft.com/office/officeart/2008/layout/HorizontalMultiLevelHierarchy"/>
    <dgm:cxn modelId="{0ED8B5BE-24D3-458F-A28A-A89AAC7DCE43}" type="presParOf" srcId="{9575E4B4-DCB9-41CB-928D-A67950653DA7}" destId="{99A8BDBB-67F7-4A69-AE4E-6244F3E35D91}" srcOrd="8" destOrd="0" presId="urn:microsoft.com/office/officeart/2008/layout/HorizontalMultiLevelHierarchy"/>
    <dgm:cxn modelId="{D6636276-89D8-4DDB-A3CF-31E817468D86}" type="presParOf" srcId="{99A8BDBB-67F7-4A69-AE4E-6244F3E35D91}" destId="{A15E812C-1D0E-4D12-99F1-C44954F0506F}" srcOrd="0" destOrd="0" presId="urn:microsoft.com/office/officeart/2008/layout/HorizontalMultiLevelHierarchy"/>
    <dgm:cxn modelId="{D4BFCAFC-EB32-45A9-80FA-63934E141D91}" type="presParOf" srcId="{9575E4B4-DCB9-41CB-928D-A67950653DA7}" destId="{ABA674E9-385A-41E9-9D21-25A084FAD5F2}" srcOrd="9" destOrd="0" presId="urn:microsoft.com/office/officeart/2008/layout/HorizontalMultiLevelHierarchy"/>
    <dgm:cxn modelId="{9FDD826A-229C-4C2A-9ECF-07ACB7CB5891}" type="presParOf" srcId="{ABA674E9-385A-41E9-9D21-25A084FAD5F2}" destId="{FC21F621-20BF-48EE-A4C3-DF1680CB8184}" srcOrd="0" destOrd="0" presId="urn:microsoft.com/office/officeart/2008/layout/HorizontalMultiLevelHierarchy"/>
    <dgm:cxn modelId="{92102761-545D-4030-8032-41EF5905FE8B}" type="presParOf" srcId="{ABA674E9-385A-41E9-9D21-25A084FAD5F2}" destId="{F61CA34B-9D3D-4BD3-907C-447A4F18957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DC41F5-EE03-4C12-8345-AB56DC96009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BO"/>
        </a:p>
      </dgm:t>
    </dgm:pt>
    <dgm:pt modelId="{1E098075-0A7B-4E9D-9BE7-60719B954E77}">
      <dgm:prSet phldrT="[Texto]"/>
      <dgm:spPr/>
      <dgm:t>
        <a:bodyPr/>
        <a:lstStyle/>
        <a:p>
          <a:r>
            <a:rPr lang="es-BO" dirty="0">
              <a:solidFill>
                <a:schemeClr val="tx2">
                  <a:lumMod val="10000"/>
                </a:schemeClr>
              </a:solidFill>
            </a:rPr>
            <a:t>Aplicaciones</a:t>
          </a:r>
        </a:p>
      </dgm:t>
    </dgm:pt>
    <dgm:pt modelId="{273D030B-CDDA-4A62-902C-FC3AB2755F99}" type="parTrans" cxnId="{D2896BD7-600A-446A-8652-CD4C0403DC77}">
      <dgm:prSet/>
      <dgm:spPr/>
      <dgm:t>
        <a:bodyPr/>
        <a:lstStyle/>
        <a:p>
          <a:endParaRPr lang="es-BO"/>
        </a:p>
      </dgm:t>
    </dgm:pt>
    <dgm:pt modelId="{C16B66A8-5505-4CA8-9E72-A7D24E676375}" type="sibTrans" cxnId="{D2896BD7-600A-446A-8652-CD4C0403DC77}">
      <dgm:prSet/>
      <dgm:spPr/>
      <dgm:t>
        <a:bodyPr/>
        <a:lstStyle/>
        <a:p>
          <a:endParaRPr lang="es-BO"/>
        </a:p>
      </dgm:t>
    </dgm:pt>
    <dgm:pt modelId="{13F86595-5350-42D9-A585-C82042CD0FBE}">
      <dgm:prSet phldrT="[Texto]"/>
      <dgm:spPr/>
      <dgm:t>
        <a:bodyPr/>
        <a:lstStyle/>
        <a:p>
          <a:r>
            <a:rPr lang="es-BO" dirty="0">
              <a:solidFill>
                <a:schemeClr val="tx2">
                  <a:lumMod val="10000"/>
                </a:schemeClr>
              </a:solidFill>
            </a:rPr>
            <a:t>Cine y televisión</a:t>
          </a:r>
        </a:p>
      </dgm:t>
    </dgm:pt>
    <dgm:pt modelId="{CB2F385C-A17B-49D1-9B9A-555561EF15BE}" type="parTrans" cxnId="{F67175B0-2E15-4649-8EA6-BB653A417C59}">
      <dgm:prSet/>
      <dgm:spPr/>
      <dgm:t>
        <a:bodyPr/>
        <a:lstStyle/>
        <a:p>
          <a:endParaRPr lang="es-BO"/>
        </a:p>
      </dgm:t>
    </dgm:pt>
    <dgm:pt modelId="{E87817F2-8668-4AA2-9425-BDD943A8A8C0}" type="sibTrans" cxnId="{F67175B0-2E15-4649-8EA6-BB653A417C59}">
      <dgm:prSet/>
      <dgm:spPr/>
      <dgm:t>
        <a:bodyPr/>
        <a:lstStyle/>
        <a:p>
          <a:endParaRPr lang="es-BO"/>
        </a:p>
      </dgm:t>
    </dgm:pt>
    <dgm:pt modelId="{0677E037-902B-461F-A3FA-FF2881A97D77}">
      <dgm:prSet phldrT="[Texto]"/>
      <dgm:spPr/>
      <dgm:t>
        <a:bodyPr/>
        <a:lstStyle/>
        <a:p>
          <a:r>
            <a:rPr lang="es-BO" dirty="0">
              <a:solidFill>
                <a:schemeClr val="tx2">
                  <a:lumMod val="10000"/>
                </a:schemeClr>
              </a:solidFill>
            </a:rPr>
            <a:t>Video juego</a:t>
          </a:r>
        </a:p>
      </dgm:t>
    </dgm:pt>
    <dgm:pt modelId="{C5D75C5A-0ECB-46CC-BFF9-3FB7EB592934}" type="parTrans" cxnId="{96F92140-8677-4049-874B-809E2C2C48BC}">
      <dgm:prSet/>
      <dgm:spPr/>
      <dgm:t>
        <a:bodyPr/>
        <a:lstStyle/>
        <a:p>
          <a:endParaRPr lang="es-BO"/>
        </a:p>
      </dgm:t>
    </dgm:pt>
    <dgm:pt modelId="{A7423EDF-4D52-42E9-9B41-4D1F0D949077}" type="sibTrans" cxnId="{96F92140-8677-4049-874B-809E2C2C48BC}">
      <dgm:prSet/>
      <dgm:spPr/>
      <dgm:t>
        <a:bodyPr/>
        <a:lstStyle/>
        <a:p>
          <a:endParaRPr lang="es-BO"/>
        </a:p>
      </dgm:t>
    </dgm:pt>
    <dgm:pt modelId="{75229E77-45A2-41B2-9BE4-BAFD4DFC97F2}">
      <dgm:prSet phldrT="[Texto]"/>
      <dgm:spPr/>
      <dgm:t>
        <a:bodyPr/>
        <a:lstStyle/>
        <a:p>
          <a:r>
            <a:rPr lang="es-BO" dirty="0">
              <a:solidFill>
                <a:schemeClr val="tx2">
                  <a:lumMod val="10000"/>
                </a:schemeClr>
              </a:solidFill>
            </a:rPr>
            <a:t>Publicidad y multimedia</a:t>
          </a:r>
        </a:p>
      </dgm:t>
    </dgm:pt>
    <dgm:pt modelId="{7D452A35-8974-4344-8692-4890DC5DA1A4}" type="parTrans" cxnId="{EB4DC50C-6A5E-40D3-A3C2-7430DC2862C9}">
      <dgm:prSet/>
      <dgm:spPr/>
      <dgm:t>
        <a:bodyPr/>
        <a:lstStyle/>
        <a:p>
          <a:endParaRPr lang="es-BO"/>
        </a:p>
      </dgm:t>
    </dgm:pt>
    <dgm:pt modelId="{5BF2C5F5-044E-467F-B328-B1E491BBEB7F}" type="sibTrans" cxnId="{EB4DC50C-6A5E-40D3-A3C2-7430DC2862C9}">
      <dgm:prSet/>
      <dgm:spPr/>
      <dgm:t>
        <a:bodyPr/>
        <a:lstStyle/>
        <a:p>
          <a:endParaRPr lang="es-BO"/>
        </a:p>
      </dgm:t>
    </dgm:pt>
    <dgm:pt modelId="{43FF47E5-E15D-42D1-8696-2E98B2823293}">
      <dgm:prSet phldrT="[Texto]"/>
      <dgm:spPr/>
      <dgm:t>
        <a:bodyPr/>
        <a:lstStyle/>
        <a:p>
          <a:r>
            <a:rPr lang="es-BO" dirty="0">
              <a:solidFill>
                <a:schemeClr val="tx2">
                  <a:lumMod val="10000"/>
                </a:schemeClr>
              </a:solidFill>
            </a:rPr>
            <a:t>Documentales </a:t>
          </a:r>
        </a:p>
      </dgm:t>
    </dgm:pt>
    <dgm:pt modelId="{4AFE73D7-C36B-4021-B7AC-07E773FA26C3}" type="parTrans" cxnId="{7479347B-D877-4930-B8F6-977A5DBB622A}">
      <dgm:prSet/>
      <dgm:spPr/>
      <dgm:t>
        <a:bodyPr/>
        <a:lstStyle/>
        <a:p>
          <a:endParaRPr lang="es-BO"/>
        </a:p>
      </dgm:t>
    </dgm:pt>
    <dgm:pt modelId="{E25C5FF4-F392-41FC-8131-B8E1DDD126A0}" type="sibTrans" cxnId="{7479347B-D877-4930-B8F6-977A5DBB622A}">
      <dgm:prSet/>
      <dgm:spPr/>
      <dgm:t>
        <a:bodyPr/>
        <a:lstStyle/>
        <a:p>
          <a:endParaRPr lang="es-BO"/>
        </a:p>
      </dgm:t>
    </dgm:pt>
    <dgm:pt modelId="{31415344-11F7-4FA6-9114-1F8866027375}">
      <dgm:prSet phldrT="[Texto]"/>
      <dgm:spPr/>
      <dgm:t>
        <a:bodyPr/>
        <a:lstStyle/>
        <a:p>
          <a:r>
            <a:rPr lang="es-BO">
              <a:solidFill>
                <a:schemeClr val="tx2">
                  <a:lumMod val="10000"/>
                </a:schemeClr>
              </a:solidFill>
            </a:rPr>
            <a:t>Producción de música</a:t>
          </a:r>
          <a:endParaRPr lang="es-BO" dirty="0">
            <a:solidFill>
              <a:schemeClr val="tx2">
                <a:lumMod val="10000"/>
              </a:schemeClr>
            </a:solidFill>
          </a:endParaRPr>
        </a:p>
      </dgm:t>
    </dgm:pt>
    <dgm:pt modelId="{02AB67A4-19F9-47A4-99E6-C6551910B279}" type="parTrans" cxnId="{24FF49A1-3920-4C47-9656-76B2A3891449}">
      <dgm:prSet/>
      <dgm:spPr/>
      <dgm:t>
        <a:bodyPr/>
        <a:lstStyle/>
        <a:p>
          <a:endParaRPr lang="es-BO"/>
        </a:p>
      </dgm:t>
    </dgm:pt>
    <dgm:pt modelId="{04A1FA61-E9AE-4D8E-AE01-E9B912DAC252}" type="sibTrans" cxnId="{24FF49A1-3920-4C47-9656-76B2A3891449}">
      <dgm:prSet/>
      <dgm:spPr/>
      <dgm:t>
        <a:bodyPr/>
        <a:lstStyle/>
        <a:p>
          <a:endParaRPr lang="es-BO"/>
        </a:p>
      </dgm:t>
    </dgm:pt>
    <dgm:pt modelId="{F3FFC29F-D41A-4D01-B402-1A528F6717D9}">
      <dgm:prSet phldrT="[Texto]"/>
      <dgm:spPr/>
      <dgm:t>
        <a:bodyPr/>
        <a:lstStyle/>
        <a:p>
          <a:r>
            <a:rPr lang="es-BO" dirty="0">
              <a:solidFill>
                <a:schemeClr val="tx2">
                  <a:lumMod val="10000"/>
                </a:schemeClr>
              </a:solidFill>
            </a:rPr>
            <a:t>Realidad virtual</a:t>
          </a:r>
        </a:p>
      </dgm:t>
    </dgm:pt>
    <dgm:pt modelId="{E52F08D6-FF54-443A-A1B5-719E11DDC8BD}" type="parTrans" cxnId="{37F42668-91F8-4C50-A2ED-7D94700ADB32}">
      <dgm:prSet/>
      <dgm:spPr/>
      <dgm:t>
        <a:bodyPr/>
        <a:lstStyle/>
        <a:p>
          <a:endParaRPr lang="es-BO"/>
        </a:p>
      </dgm:t>
    </dgm:pt>
    <dgm:pt modelId="{95F94246-9965-47AA-8A5A-C11C36B8FBF0}" type="sibTrans" cxnId="{37F42668-91F8-4C50-A2ED-7D94700ADB32}">
      <dgm:prSet/>
      <dgm:spPr/>
      <dgm:t>
        <a:bodyPr/>
        <a:lstStyle/>
        <a:p>
          <a:endParaRPr lang="es-BO"/>
        </a:p>
      </dgm:t>
    </dgm:pt>
    <dgm:pt modelId="{2768EDF1-A04D-4790-A892-D449340E0AC2}" type="pres">
      <dgm:prSet presAssocID="{EADC41F5-EE03-4C12-8345-AB56DC96009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17A3BFB-E3CC-4272-B101-67CE6D590AD9}" type="pres">
      <dgm:prSet presAssocID="{1E098075-0A7B-4E9D-9BE7-60719B954E77}" presName="hierRoot1" presStyleCnt="0">
        <dgm:presLayoutVars>
          <dgm:hierBranch val="init"/>
        </dgm:presLayoutVars>
      </dgm:prSet>
      <dgm:spPr/>
    </dgm:pt>
    <dgm:pt modelId="{590BFBC5-5B6D-4AC6-A545-E112EC04D37E}" type="pres">
      <dgm:prSet presAssocID="{1E098075-0A7B-4E9D-9BE7-60719B954E77}" presName="rootComposite1" presStyleCnt="0"/>
      <dgm:spPr/>
    </dgm:pt>
    <dgm:pt modelId="{EA5DE8FD-B2AB-43DA-83B1-C9833A05129C}" type="pres">
      <dgm:prSet presAssocID="{1E098075-0A7B-4E9D-9BE7-60719B954E77}" presName="rootText1" presStyleLbl="node0" presStyleIdx="0" presStyleCnt="1">
        <dgm:presLayoutVars>
          <dgm:chPref val="3"/>
        </dgm:presLayoutVars>
      </dgm:prSet>
      <dgm:spPr/>
    </dgm:pt>
    <dgm:pt modelId="{9E022499-E7C5-4E8E-BC47-A7A83FBE678B}" type="pres">
      <dgm:prSet presAssocID="{1E098075-0A7B-4E9D-9BE7-60719B954E77}" presName="rootConnector1" presStyleLbl="node1" presStyleIdx="0" presStyleCnt="0"/>
      <dgm:spPr/>
    </dgm:pt>
    <dgm:pt modelId="{50B67139-365F-455B-BAC5-9371DC99BB2D}" type="pres">
      <dgm:prSet presAssocID="{1E098075-0A7B-4E9D-9BE7-60719B954E77}" presName="hierChild2" presStyleCnt="0"/>
      <dgm:spPr/>
    </dgm:pt>
    <dgm:pt modelId="{2A3044D1-F72C-46A4-B0D8-BF3E721ABA6B}" type="pres">
      <dgm:prSet presAssocID="{CB2F385C-A17B-49D1-9B9A-555561EF15BE}" presName="Name64" presStyleLbl="parChTrans1D2" presStyleIdx="0" presStyleCnt="6"/>
      <dgm:spPr/>
    </dgm:pt>
    <dgm:pt modelId="{5C5AD611-2D76-4CC1-9494-ECA33D5EB5EF}" type="pres">
      <dgm:prSet presAssocID="{13F86595-5350-42D9-A585-C82042CD0FBE}" presName="hierRoot2" presStyleCnt="0">
        <dgm:presLayoutVars>
          <dgm:hierBranch val="init"/>
        </dgm:presLayoutVars>
      </dgm:prSet>
      <dgm:spPr/>
    </dgm:pt>
    <dgm:pt modelId="{3EC0E8A9-10E7-4069-9A82-10748B44A001}" type="pres">
      <dgm:prSet presAssocID="{13F86595-5350-42D9-A585-C82042CD0FBE}" presName="rootComposite" presStyleCnt="0"/>
      <dgm:spPr/>
    </dgm:pt>
    <dgm:pt modelId="{9A496BEC-0B84-4699-9C7C-8E6488A44E3C}" type="pres">
      <dgm:prSet presAssocID="{13F86595-5350-42D9-A585-C82042CD0FBE}" presName="rootText" presStyleLbl="node2" presStyleIdx="0" presStyleCnt="6">
        <dgm:presLayoutVars>
          <dgm:chPref val="3"/>
        </dgm:presLayoutVars>
      </dgm:prSet>
      <dgm:spPr/>
    </dgm:pt>
    <dgm:pt modelId="{E0CD1B92-9FF3-4DB4-97B9-96BC88A9F704}" type="pres">
      <dgm:prSet presAssocID="{13F86595-5350-42D9-A585-C82042CD0FBE}" presName="rootConnector" presStyleLbl="node2" presStyleIdx="0" presStyleCnt="6"/>
      <dgm:spPr/>
    </dgm:pt>
    <dgm:pt modelId="{08FD8325-5BE1-41E2-A832-BA3EE967D919}" type="pres">
      <dgm:prSet presAssocID="{13F86595-5350-42D9-A585-C82042CD0FBE}" presName="hierChild4" presStyleCnt="0"/>
      <dgm:spPr/>
    </dgm:pt>
    <dgm:pt modelId="{35803645-A8F4-41DB-AA04-6D077BFD21C6}" type="pres">
      <dgm:prSet presAssocID="{13F86595-5350-42D9-A585-C82042CD0FBE}" presName="hierChild5" presStyleCnt="0"/>
      <dgm:spPr/>
    </dgm:pt>
    <dgm:pt modelId="{A9C0DB86-575B-49D0-9F12-FECD7B747A88}" type="pres">
      <dgm:prSet presAssocID="{C5D75C5A-0ECB-46CC-BFF9-3FB7EB592934}" presName="Name64" presStyleLbl="parChTrans1D2" presStyleIdx="1" presStyleCnt="6"/>
      <dgm:spPr/>
    </dgm:pt>
    <dgm:pt modelId="{4E3AD1DB-AF07-437C-8A29-B4BA2E1B1CAB}" type="pres">
      <dgm:prSet presAssocID="{0677E037-902B-461F-A3FA-FF2881A97D77}" presName="hierRoot2" presStyleCnt="0">
        <dgm:presLayoutVars>
          <dgm:hierBranch val="init"/>
        </dgm:presLayoutVars>
      </dgm:prSet>
      <dgm:spPr/>
    </dgm:pt>
    <dgm:pt modelId="{F3CD2BF6-FDA3-422E-876F-356CD9F9F75E}" type="pres">
      <dgm:prSet presAssocID="{0677E037-902B-461F-A3FA-FF2881A97D77}" presName="rootComposite" presStyleCnt="0"/>
      <dgm:spPr/>
    </dgm:pt>
    <dgm:pt modelId="{CAF5287B-21F6-48B3-8747-A54FCF9CBB45}" type="pres">
      <dgm:prSet presAssocID="{0677E037-902B-461F-A3FA-FF2881A97D77}" presName="rootText" presStyleLbl="node2" presStyleIdx="1" presStyleCnt="6">
        <dgm:presLayoutVars>
          <dgm:chPref val="3"/>
        </dgm:presLayoutVars>
      </dgm:prSet>
      <dgm:spPr/>
    </dgm:pt>
    <dgm:pt modelId="{600C8891-F538-4438-9318-C4F0AB78E81F}" type="pres">
      <dgm:prSet presAssocID="{0677E037-902B-461F-A3FA-FF2881A97D77}" presName="rootConnector" presStyleLbl="node2" presStyleIdx="1" presStyleCnt="6"/>
      <dgm:spPr/>
    </dgm:pt>
    <dgm:pt modelId="{0837713D-2575-4D77-BD41-3C5B02E1B1EE}" type="pres">
      <dgm:prSet presAssocID="{0677E037-902B-461F-A3FA-FF2881A97D77}" presName="hierChild4" presStyleCnt="0"/>
      <dgm:spPr/>
    </dgm:pt>
    <dgm:pt modelId="{D1C3CFA1-8BF0-41A8-9F39-E000086DC938}" type="pres">
      <dgm:prSet presAssocID="{0677E037-902B-461F-A3FA-FF2881A97D77}" presName="hierChild5" presStyleCnt="0"/>
      <dgm:spPr/>
    </dgm:pt>
    <dgm:pt modelId="{652E4674-2AF2-4CED-BC80-6F93644EFDC2}" type="pres">
      <dgm:prSet presAssocID="{7D452A35-8974-4344-8692-4890DC5DA1A4}" presName="Name64" presStyleLbl="parChTrans1D2" presStyleIdx="2" presStyleCnt="6"/>
      <dgm:spPr/>
    </dgm:pt>
    <dgm:pt modelId="{10803172-AA3A-48A4-AE82-43542328BD0F}" type="pres">
      <dgm:prSet presAssocID="{75229E77-45A2-41B2-9BE4-BAFD4DFC97F2}" presName="hierRoot2" presStyleCnt="0">
        <dgm:presLayoutVars>
          <dgm:hierBranch val="init"/>
        </dgm:presLayoutVars>
      </dgm:prSet>
      <dgm:spPr/>
    </dgm:pt>
    <dgm:pt modelId="{2FA345DB-BD2A-4FB0-9A94-EA9A0ACC9BD6}" type="pres">
      <dgm:prSet presAssocID="{75229E77-45A2-41B2-9BE4-BAFD4DFC97F2}" presName="rootComposite" presStyleCnt="0"/>
      <dgm:spPr/>
    </dgm:pt>
    <dgm:pt modelId="{F746CE96-7F66-4655-858C-F32980D67E50}" type="pres">
      <dgm:prSet presAssocID="{75229E77-45A2-41B2-9BE4-BAFD4DFC97F2}" presName="rootText" presStyleLbl="node2" presStyleIdx="2" presStyleCnt="6">
        <dgm:presLayoutVars>
          <dgm:chPref val="3"/>
        </dgm:presLayoutVars>
      </dgm:prSet>
      <dgm:spPr/>
    </dgm:pt>
    <dgm:pt modelId="{7CA2863C-4823-42C6-A7D9-402C0A65BA6C}" type="pres">
      <dgm:prSet presAssocID="{75229E77-45A2-41B2-9BE4-BAFD4DFC97F2}" presName="rootConnector" presStyleLbl="node2" presStyleIdx="2" presStyleCnt="6"/>
      <dgm:spPr/>
    </dgm:pt>
    <dgm:pt modelId="{89B51C86-FEEB-4047-8E0F-11397CBBCF63}" type="pres">
      <dgm:prSet presAssocID="{75229E77-45A2-41B2-9BE4-BAFD4DFC97F2}" presName="hierChild4" presStyleCnt="0"/>
      <dgm:spPr/>
    </dgm:pt>
    <dgm:pt modelId="{B4C39449-70A3-4F60-A87B-7EBA107DCCE5}" type="pres">
      <dgm:prSet presAssocID="{75229E77-45A2-41B2-9BE4-BAFD4DFC97F2}" presName="hierChild5" presStyleCnt="0"/>
      <dgm:spPr/>
    </dgm:pt>
    <dgm:pt modelId="{7AE01985-1A4E-43F5-B157-2828FAE14C9F}" type="pres">
      <dgm:prSet presAssocID="{4AFE73D7-C36B-4021-B7AC-07E773FA26C3}" presName="Name64" presStyleLbl="parChTrans1D2" presStyleIdx="3" presStyleCnt="6"/>
      <dgm:spPr/>
    </dgm:pt>
    <dgm:pt modelId="{D5EE20BD-B3AD-4187-98B4-134F403E42FC}" type="pres">
      <dgm:prSet presAssocID="{43FF47E5-E15D-42D1-8696-2E98B2823293}" presName="hierRoot2" presStyleCnt="0">
        <dgm:presLayoutVars>
          <dgm:hierBranch val="init"/>
        </dgm:presLayoutVars>
      </dgm:prSet>
      <dgm:spPr/>
    </dgm:pt>
    <dgm:pt modelId="{49BD24C4-0C86-4EDE-A59D-C58F597C3D93}" type="pres">
      <dgm:prSet presAssocID="{43FF47E5-E15D-42D1-8696-2E98B2823293}" presName="rootComposite" presStyleCnt="0"/>
      <dgm:spPr/>
    </dgm:pt>
    <dgm:pt modelId="{8898AE65-E622-4A8B-8622-B46972E0E8E2}" type="pres">
      <dgm:prSet presAssocID="{43FF47E5-E15D-42D1-8696-2E98B2823293}" presName="rootText" presStyleLbl="node2" presStyleIdx="3" presStyleCnt="6">
        <dgm:presLayoutVars>
          <dgm:chPref val="3"/>
        </dgm:presLayoutVars>
      </dgm:prSet>
      <dgm:spPr/>
    </dgm:pt>
    <dgm:pt modelId="{7433702F-4F6F-4E7B-ACB4-A5BEB06C3823}" type="pres">
      <dgm:prSet presAssocID="{43FF47E5-E15D-42D1-8696-2E98B2823293}" presName="rootConnector" presStyleLbl="node2" presStyleIdx="3" presStyleCnt="6"/>
      <dgm:spPr/>
    </dgm:pt>
    <dgm:pt modelId="{19CABDFD-686E-4BF6-A439-C3D7E4A6B150}" type="pres">
      <dgm:prSet presAssocID="{43FF47E5-E15D-42D1-8696-2E98B2823293}" presName="hierChild4" presStyleCnt="0"/>
      <dgm:spPr/>
    </dgm:pt>
    <dgm:pt modelId="{62A66BBF-C52D-4E1F-B9CF-33FC0262C6A6}" type="pres">
      <dgm:prSet presAssocID="{43FF47E5-E15D-42D1-8696-2E98B2823293}" presName="hierChild5" presStyleCnt="0"/>
      <dgm:spPr/>
    </dgm:pt>
    <dgm:pt modelId="{1D096C01-96B7-4E2D-84E8-92DF80A7A94D}" type="pres">
      <dgm:prSet presAssocID="{02AB67A4-19F9-47A4-99E6-C6551910B279}" presName="Name64" presStyleLbl="parChTrans1D2" presStyleIdx="4" presStyleCnt="6"/>
      <dgm:spPr/>
    </dgm:pt>
    <dgm:pt modelId="{65B5E273-8CD8-411C-B98E-C65D1089EE3E}" type="pres">
      <dgm:prSet presAssocID="{31415344-11F7-4FA6-9114-1F8866027375}" presName="hierRoot2" presStyleCnt="0">
        <dgm:presLayoutVars>
          <dgm:hierBranch val="init"/>
        </dgm:presLayoutVars>
      </dgm:prSet>
      <dgm:spPr/>
    </dgm:pt>
    <dgm:pt modelId="{17AEFBC7-51D2-4D1A-8D32-5CA1BDC5E67E}" type="pres">
      <dgm:prSet presAssocID="{31415344-11F7-4FA6-9114-1F8866027375}" presName="rootComposite" presStyleCnt="0"/>
      <dgm:spPr/>
    </dgm:pt>
    <dgm:pt modelId="{273EB4BB-AA24-43F5-9295-09608641B883}" type="pres">
      <dgm:prSet presAssocID="{31415344-11F7-4FA6-9114-1F8866027375}" presName="rootText" presStyleLbl="node2" presStyleIdx="4" presStyleCnt="6">
        <dgm:presLayoutVars>
          <dgm:chPref val="3"/>
        </dgm:presLayoutVars>
      </dgm:prSet>
      <dgm:spPr/>
    </dgm:pt>
    <dgm:pt modelId="{259EDB1C-AC0B-40B0-939F-E1B5DC49BC34}" type="pres">
      <dgm:prSet presAssocID="{31415344-11F7-4FA6-9114-1F8866027375}" presName="rootConnector" presStyleLbl="node2" presStyleIdx="4" presStyleCnt="6"/>
      <dgm:spPr/>
    </dgm:pt>
    <dgm:pt modelId="{A06F68D1-3B6D-4EC6-8937-F703A8C4422E}" type="pres">
      <dgm:prSet presAssocID="{31415344-11F7-4FA6-9114-1F8866027375}" presName="hierChild4" presStyleCnt="0"/>
      <dgm:spPr/>
    </dgm:pt>
    <dgm:pt modelId="{EDDF52E6-0AC4-4F62-90E5-806C0B1F6775}" type="pres">
      <dgm:prSet presAssocID="{31415344-11F7-4FA6-9114-1F8866027375}" presName="hierChild5" presStyleCnt="0"/>
      <dgm:spPr/>
    </dgm:pt>
    <dgm:pt modelId="{E8B7111D-CFCC-4B45-BE5F-9D0E17B82829}" type="pres">
      <dgm:prSet presAssocID="{E52F08D6-FF54-443A-A1B5-719E11DDC8BD}" presName="Name64" presStyleLbl="parChTrans1D2" presStyleIdx="5" presStyleCnt="6"/>
      <dgm:spPr/>
    </dgm:pt>
    <dgm:pt modelId="{D56481AC-A1A6-4144-8EF2-4ACF22512A1B}" type="pres">
      <dgm:prSet presAssocID="{F3FFC29F-D41A-4D01-B402-1A528F6717D9}" presName="hierRoot2" presStyleCnt="0">
        <dgm:presLayoutVars>
          <dgm:hierBranch val="init"/>
        </dgm:presLayoutVars>
      </dgm:prSet>
      <dgm:spPr/>
    </dgm:pt>
    <dgm:pt modelId="{BFFC02AB-3DAA-4184-92B5-17563C76F199}" type="pres">
      <dgm:prSet presAssocID="{F3FFC29F-D41A-4D01-B402-1A528F6717D9}" presName="rootComposite" presStyleCnt="0"/>
      <dgm:spPr/>
    </dgm:pt>
    <dgm:pt modelId="{D5F62DDF-2205-4F76-9712-0EFBA7447E08}" type="pres">
      <dgm:prSet presAssocID="{F3FFC29F-D41A-4D01-B402-1A528F6717D9}" presName="rootText" presStyleLbl="node2" presStyleIdx="5" presStyleCnt="6">
        <dgm:presLayoutVars>
          <dgm:chPref val="3"/>
        </dgm:presLayoutVars>
      </dgm:prSet>
      <dgm:spPr/>
    </dgm:pt>
    <dgm:pt modelId="{3E95B43D-3FBD-4BF4-9BDC-B282E8494013}" type="pres">
      <dgm:prSet presAssocID="{F3FFC29F-D41A-4D01-B402-1A528F6717D9}" presName="rootConnector" presStyleLbl="node2" presStyleIdx="5" presStyleCnt="6"/>
      <dgm:spPr/>
    </dgm:pt>
    <dgm:pt modelId="{0CDD1B9B-7239-4795-87E3-5652E6671463}" type="pres">
      <dgm:prSet presAssocID="{F3FFC29F-D41A-4D01-B402-1A528F6717D9}" presName="hierChild4" presStyleCnt="0"/>
      <dgm:spPr/>
    </dgm:pt>
    <dgm:pt modelId="{568E97EE-543B-4C56-946F-03DE2513E9E3}" type="pres">
      <dgm:prSet presAssocID="{F3FFC29F-D41A-4D01-B402-1A528F6717D9}" presName="hierChild5" presStyleCnt="0"/>
      <dgm:spPr/>
    </dgm:pt>
    <dgm:pt modelId="{2E16833A-8EC7-4462-90F9-D4B435907A75}" type="pres">
      <dgm:prSet presAssocID="{1E098075-0A7B-4E9D-9BE7-60719B954E77}" presName="hierChild3" presStyleCnt="0"/>
      <dgm:spPr/>
    </dgm:pt>
  </dgm:ptLst>
  <dgm:cxnLst>
    <dgm:cxn modelId="{EB6D8E01-4EBC-4D11-BC6A-57887A209EB7}" type="presOf" srcId="{1E098075-0A7B-4E9D-9BE7-60719B954E77}" destId="{9E022499-E7C5-4E8E-BC47-A7A83FBE678B}" srcOrd="1" destOrd="0" presId="urn:microsoft.com/office/officeart/2009/3/layout/HorizontalOrganizationChart"/>
    <dgm:cxn modelId="{F5278708-A778-4D9C-AD0D-20E0A6B93A86}" type="presOf" srcId="{43FF47E5-E15D-42D1-8696-2E98B2823293}" destId="{8898AE65-E622-4A8B-8622-B46972E0E8E2}" srcOrd="0" destOrd="0" presId="urn:microsoft.com/office/officeart/2009/3/layout/HorizontalOrganizationChart"/>
    <dgm:cxn modelId="{EB4DC50C-6A5E-40D3-A3C2-7430DC2862C9}" srcId="{1E098075-0A7B-4E9D-9BE7-60719B954E77}" destId="{75229E77-45A2-41B2-9BE4-BAFD4DFC97F2}" srcOrd="2" destOrd="0" parTransId="{7D452A35-8974-4344-8692-4890DC5DA1A4}" sibTransId="{5BF2C5F5-044E-467F-B328-B1E491BBEB7F}"/>
    <dgm:cxn modelId="{807DD421-D9C2-4708-B615-D2395C1FB199}" type="presOf" srcId="{13F86595-5350-42D9-A585-C82042CD0FBE}" destId="{9A496BEC-0B84-4699-9C7C-8E6488A44E3C}" srcOrd="0" destOrd="0" presId="urn:microsoft.com/office/officeart/2009/3/layout/HorizontalOrganizationChart"/>
    <dgm:cxn modelId="{F0C28936-4699-4772-8070-63F7BBE30C3D}" type="presOf" srcId="{1E098075-0A7B-4E9D-9BE7-60719B954E77}" destId="{EA5DE8FD-B2AB-43DA-83B1-C9833A05129C}" srcOrd="0" destOrd="0" presId="urn:microsoft.com/office/officeart/2009/3/layout/HorizontalOrganizationChart"/>
    <dgm:cxn modelId="{96F92140-8677-4049-874B-809E2C2C48BC}" srcId="{1E098075-0A7B-4E9D-9BE7-60719B954E77}" destId="{0677E037-902B-461F-A3FA-FF2881A97D77}" srcOrd="1" destOrd="0" parTransId="{C5D75C5A-0ECB-46CC-BFF9-3FB7EB592934}" sibTransId="{A7423EDF-4D52-42E9-9B41-4D1F0D949077}"/>
    <dgm:cxn modelId="{5124A367-604B-4AA7-8114-6D1D7446C4F2}" type="presOf" srcId="{EADC41F5-EE03-4C12-8345-AB56DC960093}" destId="{2768EDF1-A04D-4790-A892-D449340E0AC2}" srcOrd="0" destOrd="0" presId="urn:microsoft.com/office/officeart/2009/3/layout/HorizontalOrganizationChart"/>
    <dgm:cxn modelId="{79B7FC67-1421-4063-86A7-8B14C6F8A143}" type="presOf" srcId="{43FF47E5-E15D-42D1-8696-2E98B2823293}" destId="{7433702F-4F6F-4E7B-ACB4-A5BEB06C3823}" srcOrd="1" destOrd="0" presId="urn:microsoft.com/office/officeart/2009/3/layout/HorizontalOrganizationChart"/>
    <dgm:cxn modelId="{37F42668-91F8-4C50-A2ED-7D94700ADB32}" srcId="{1E098075-0A7B-4E9D-9BE7-60719B954E77}" destId="{F3FFC29F-D41A-4D01-B402-1A528F6717D9}" srcOrd="5" destOrd="0" parTransId="{E52F08D6-FF54-443A-A1B5-719E11DDC8BD}" sibTransId="{95F94246-9965-47AA-8A5A-C11C36B8FBF0}"/>
    <dgm:cxn modelId="{9D0F4950-9B3E-4AC2-84FF-DF445B831F1F}" type="presOf" srcId="{75229E77-45A2-41B2-9BE4-BAFD4DFC97F2}" destId="{7CA2863C-4823-42C6-A7D9-402C0A65BA6C}" srcOrd="1" destOrd="0" presId="urn:microsoft.com/office/officeart/2009/3/layout/HorizontalOrganizationChart"/>
    <dgm:cxn modelId="{CA302671-8DB0-4AE8-9C5C-14F31D487A8F}" type="presOf" srcId="{F3FFC29F-D41A-4D01-B402-1A528F6717D9}" destId="{D5F62DDF-2205-4F76-9712-0EFBA7447E08}" srcOrd="0" destOrd="0" presId="urn:microsoft.com/office/officeart/2009/3/layout/HorizontalOrganizationChart"/>
    <dgm:cxn modelId="{EBC59151-5AB3-44A4-9946-10FA856D84CB}" type="presOf" srcId="{0677E037-902B-461F-A3FA-FF2881A97D77}" destId="{CAF5287B-21F6-48B3-8747-A54FCF9CBB45}" srcOrd="0" destOrd="0" presId="urn:microsoft.com/office/officeart/2009/3/layout/HorizontalOrganizationChart"/>
    <dgm:cxn modelId="{7479347B-D877-4930-B8F6-977A5DBB622A}" srcId="{1E098075-0A7B-4E9D-9BE7-60719B954E77}" destId="{43FF47E5-E15D-42D1-8696-2E98B2823293}" srcOrd="3" destOrd="0" parTransId="{4AFE73D7-C36B-4021-B7AC-07E773FA26C3}" sibTransId="{E25C5FF4-F392-41FC-8131-B8E1DDD126A0}"/>
    <dgm:cxn modelId="{08DE8082-C266-4EBC-A377-70D496A22DC5}" type="presOf" srcId="{4AFE73D7-C36B-4021-B7AC-07E773FA26C3}" destId="{7AE01985-1A4E-43F5-B157-2828FAE14C9F}" srcOrd="0" destOrd="0" presId="urn:microsoft.com/office/officeart/2009/3/layout/HorizontalOrganizationChart"/>
    <dgm:cxn modelId="{E0B8618D-4FA6-4219-8855-393F9B402AD3}" type="presOf" srcId="{C5D75C5A-0ECB-46CC-BFF9-3FB7EB592934}" destId="{A9C0DB86-575B-49D0-9F12-FECD7B747A88}" srcOrd="0" destOrd="0" presId="urn:microsoft.com/office/officeart/2009/3/layout/HorizontalOrganizationChart"/>
    <dgm:cxn modelId="{39CC779D-DF5E-49B4-9A38-AD645BE8D1A1}" type="presOf" srcId="{31415344-11F7-4FA6-9114-1F8866027375}" destId="{259EDB1C-AC0B-40B0-939F-E1B5DC49BC34}" srcOrd="1" destOrd="0" presId="urn:microsoft.com/office/officeart/2009/3/layout/HorizontalOrganizationChart"/>
    <dgm:cxn modelId="{AF9E1E9E-4D75-4315-B416-720D847FB62A}" type="presOf" srcId="{31415344-11F7-4FA6-9114-1F8866027375}" destId="{273EB4BB-AA24-43F5-9295-09608641B883}" srcOrd="0" destOrd="0" presId="urn:microsoft.com/office/officeart/2009/3/layout/HorizontalOrganizationChart"/>
    <dgm:cxn modelId="{103020A0-89FC-4495-B269-5D02A929FB0C}" type="presOf" srcId="{F3FFC29F-D41A-4D01-B402-1A528F6717D9}" destId="{3E95B43D-3FBD-4BF4-9BDC-B282E8494013}" srcOrd="1" destOrd="0" presId="urn:microsoft.com/office/officeart/2009/3/layout/HorizontalOrganizationChart"/>
    <dgm:cxn modelId="{24FF49A1-3920-4C47-9656-76B2A3891449}" srcId="{1E098075-0A7B-4E9D-9BE7-60719B954E77}" destId="{31415344-11F7-4FA6-9114-1F8866027375}" srcOrd="4" destOrd="0" parTransId="{02AB67A4-19F9-47A4-99E6-C6551910B279}" sibTransId="{04A1FA61-E9AE-4D8E-AE01-E9B912DAC252}"/>
    <dgm:cxn modelId="{1648D4A2-3CC2-4174-BFEA-58B0F203043B}" type="presOf" srcId="{0677E037-902B-461F-A3FA-FF2881A97D77}" destId="{600C8891-F538-4438-9318-C4F0AB78E81F}" srcOrd="1" destOrd="0" presId="urn:microsoft.com/office/officeart/2009/3/layout/HorizontalOrganizationChart"/>
    <dgm:cxn modelId="{F67175B0-2E15-4649-8EA6-BB653A417C59}" srcId="{1E098075-0A7B-4E9D-9BE7-60719B954E77}" destId="{13F86595-5350-42D9-A585-C82042CD0FBE}" srcOrd="0" destOrd="0" parTransId="{CB2F385C-A17B-49D1-9B9A-555561EF15BE}" sibTransId="{E87817F2-8668-4AA2-9425-BDD943A8A8C0}"/>
    <dgm:cxn modelId="{DFE993BF-0133-45D0-B090-771D1917E156}" type="presOf" srcId="{13F86595-5350-42D9-A585-C82042CD0FBE}" destId="{E0CD1B92-9FF3-4DB4-97B9-96BC88A9F704}" srcOrd="1" destOrd="0" presId="urn:microsoft.com/office/officeart/2009/3/layout/HorizontalOrganizationChart"/>
    <dgm:cxn modelId="{49B0E3C5-19C3-4EAE-9162-5319C8BBC31E}" type="presOf" srcId="{CB2F385C-A17B-49D1-9B9A-555561EF15BE}" destId="{2A3044D1-F72C-46A4-B0D8-BF3E721ABA6B}" srcOrd="0" destOrd="0" presId="urn:microsoft.com/office/officeart/2009/3/layout/HorizontalOrganizationChart"/>
    <dgm:cxn modelId="{D2896BD7-600A-446A-8652-CD4C0403DC77}" srcId="{EADC41F5-EE03-4C12-8345-AB56DC960093}" destId="{1E098075-0A7B-4E9D-9BE7-60719B954E77}" srcOrd="0" destOrd="0" parTransId="{273D030B-CDDA-4A62-902C-FC3AB2755F99}" sibTransId="{C16B66A8-5505-4CA8-9E72-A7D24E676375}"/>
    <dgm:cxn modelId="{36A846EA-21AC-4483-AB50-18CB0E6479C4}" type="presOf" srcId="{7D452A35-8974-4344-8692-4890DC5DA1A4}" destId="{652E4674-2AF2-4CED-BC80-6F93644EFDC2}" srcOrd="0" destOrd="0" presId="urn:microsoft.com/office/officeart/2009/3/layout/HorizontalOrganizationChart"/>
    <dgm:cxn modelId="{CEC762ED-E234-44BB-9C26-03A06EC0ED83}" type="presOf" srcId="{E52F08D6-FF54-443A-A1B5-719E11DDC8BD}" destId="{E8B7111D-CFCC-4B45-BE5F-9D0E17B82829}" srcOrd="0" destOrd="0" presId="urn:microsoft.com/office/officeart/2009/3/layout/HorizontalOrganizationChart"/>
    <dgm:cxn modelId="{61BDAAF5-DEF0-46E4-AC8B-36FA0008DD6E}" type="presOf" srcId="{02AB67A4-19F9-47A4-99E6-C6551910B279}" destId="{1D096C01-96B7-4E2D-84E8-92DF80A7A94D}" srcOrd="0" destOrd="0" presId="urn:microsoft.com/office/officeart/2009/3/layout/HorizontalOrganizationChart"/>
    <dgm:cxn modelId="{9DD470FF-BF2E-4567-8D62-74BC599D455C}" type="presOf" srcId="{75229E77-45A2-41B2-9BE4-BAFD4DFC97F2}" destId="{F746CE96-7F66-4655-858C-F32980D67E50}" srcOrd="0" destOrd="0" presId="urn:microsoft.com/office/officeart/2009/3/layout/HorizontalOrganizationChart"/>
    <dgm:cxn modelId="{6626FEAD-B8A6-447B-8C3A-7A379CB54106}" type="presParOf" srcId="{2768EDF1-A04D-4790-A892-D449340E0AC2}" destId="{817A3BFB-E3CC-4272-B101-67CE6D590AD9}" srcOrd="0" destOrd="0" presId="urn:microsoft.com/office/officeart/2009/3/layout/HorizontalOrganizationChart"/>
    <dgm:cxn modelId="{33470C6F-801D-481A-9638-2BBCD7423FFC}" type="presParOf" srcId="{817A3BFB-E3CC-4272-B101-67CE6D590AD9}" destId="{590BFBC5-5B6D-4AC6-A545-E112EC04D37E}" srcOrd="0" destOrd="0" presId="urn:microsoft.com/office/officeart/2009/3/layout/HorizontalOrganizationChart"/>
    <dgm:cxn modelId="{4CE244A0-F57C-4CC9-9D05-822977BB6555}" type="presParOf" srcId="{590BFBC5-5B6D-4AC6-A545-E112EC04D37E}" destId="{EA5DE8FD-B2AB-43DA-83B1-C9833A05129C}" srcOrd="0" destOrd="0" presId="urn:microsoft.com/office/officeart/2009/3/layout/HorizontalOrganizationChart"/>
    <dgm:cxn modelId="{4C8924F5-E82C-40CE-9E58-5A1398AA7D97}" type="presParOf" srcId="{590BFBC5-5B6D-4AC6-A545-E112EC04D37E}" destId="{9E022499-E7C5-4E8E-BC47-A7A83FBE678B}" srcOrd="1" destOrd="0" presId="urn:microsoft.com/office/officeart/2009/3/layout/HorizontalOrganizationChart"/>
    <dgm:cxn modelId="{771046AA-0328-49FA-824D-F551B7D82674}" type="presParOf" srcId="{817A3BFB-E3CC-4272-B101-67CE6D590AD9}" destId="{50B67139-365F-455B-BAC5-9371DC99BB2D}" srcOrd="1" destOrd="0" presId="urn:microsoft.com/office/officeart/2009/3/layout/HorizontalOrganizationChart"/>
    <dgm:cxn modelId="{235DBC49-24B9-4326-B7BC-94AE959C52F3}" type="presParOf" srcId="{50B67139-365F-455B-BAC5-9371DC99BB2D}" destId="{2A3044D1-F72C-46A4-B0D8-BF3E721ABA6B}" srcOrd="0" destOrd="0" presId="urn:microsoft.com/office/officeart/2009/3/layout/HorizontalOrganizationChart"/>
    <dgm:cxn modelId="{C31D33B4-7B9D-42C2-96B3-198A66F741BA}" type="presParOf" srcId="{50B67139-365F-455B-BAC5-9371DC99BB2D}" destId="{5C5AD611-2D76-4CC1-9494-ECA33D5EB5EF}" srcOrd="1" destOrd="0" presId="urn:microsoft.com/office/officeart/2009/3/layout/HorizontalOrganizationChart"/>
    <dgm:cxn modelId="{0F60FE21-C660-42B8-BA03-4E5E0DFC4FAA}" type="presParOf" srcId="{5C5AD611-2D76-4CC1-9494-ECA33D5EB5EF}" destId="{3EC0E8A9-10E7-4069-9A82-10748B44A001}" srcOrd="0" destOrd="0" presId="urn:microsoft.com/office/officeart/2009/3/layout/HorizontalOrganizationChart"/>
    <dgm:cxn modelId="{A8BD0B55-72F8-4083-9F88-8998710025BD}" type="presParOf" srcId="{3EC0E8A9-10E7-4069-9A82-10748B44A001}" destId="{9A496BEC-0B84-4699-9C7C-8E6488A44E3C}" srcOrd="0" destOrd="0" presId="urn:microsoft.com/office/officeart/2009/3/layout/HorizontalOrganizationChart"/>
    <dgm:cxn modelId="{EBBA0EDC-4EDA-4D7C-B716-D71A5452FAEC}" type="presParOf" srcId="{3EC0E8A9-10E7-4069-9A82-10748B44A001}" destId="{E0CD1B92-9FF3-4DB4-97B9-96BC88A9F704}" srcOrd="1" destOrd="0" presId="urn:microsoft.com/office/officeart/2009/3/layout/HorizontalOrganizationChart"/>
    <dgm:cxn modelId="{8805C218-6B1C-4AD3-BDE5-72FA0FEB571D}" type="presParOf" srcId="{5C5AD611-2D76-4CC1-9494-ECA33D5EB5EF}" destId="{08FD8325-5BE1-41E2-A832-BA3EE967D919}" srcOrd="1" destOrd="0" presId="urn:microsoft.com/office/officeart/2009/3/layout/HorizontalOrganizationChart"/>
    <dgm:cxn modelId="{5B952D56-F323-43FF-9786-255A32D1876E}" type="presParOf" srcId="{5C5AD611-2D76-4CC1-9494-ECA33D5EB5EF}" destId="{35803645-A8F4-41DB-AA04-6D077BFD21C6}" srcOrd="2" destOrd="0" presId="urn:microsoft.com/office/officeart/2009/3/layout/HorizontalOrganizationChart"/>
    <dgm:cxn modelId="{3414C162-D996-4F4F-87C2-305894BC424E}" type="presParOf" srcId="{50B67139-365F-455B-BAC5-9371DC99BB2D}" destId="{A9C0DB86-575B-49D0-9F12-FECD7B747A88}" srcOrd="2" destOrd="0" presId="urn:microsoft.com/office/officeart/2009/3/layout/HorizontalOrganizationChart"/>
    <dgm:cxn modelId="{51BA1CC4-8DAD-4ABF-A701-9B8FEB2C9B0B}" type="presParOf" srcId="{50B67139-365F-455B-BAC5-9371DC99BB2D}" destId="{4E3AD1DB-AF07-437C-8A29-B4BA2E1B1CAB}" srcOrd="3" destOrd="0" presId="urn:microsoft.com/office/officeart/2009/3/layout/HorizontalOrganizationChart"/>
    <dgm:cxn modelId="{3EA5C760-E9C9-4EB3-BFFC-6DDEF94664A1}" type="presParOf" srcId="{4E3AD1DB-AF07-437C-8A29-B4BA2E1B1CAB}" destId="{F3CD2BF6-FDA3-422E-876F-356CD9F9F75E}" srcOrd="0" destOrd="0" presId="urn:microsoft.com/office/officeart/2009/3/layout/HorizontalOrganizationChart"/>
    <dgm:cxn modelId="{C849F2CC-CF31-4BF6-B1CA-B25AE6CCA74F}" type="presParOf" srcId="{F3CD2BF6-FDA3-422E-876F-356CD9F9F75E}" destId="{CAF5287B-21F6-48B3-8747-A54FCF9CBB45}" srcOrd="0" destOrd="0" presId="urn:microsoft.com/office/officeart/2009/3/layout/HorizontalOrganizationChart"/>
    <dgm:cxn modelId="{0C8CE41B-4B62-4031-AEC9-3A1A48CA00F9}" type="presParOf" srcId="{F3CD2BF6-FDA3-422E-876F-356CD9F9F75E}" destId="{600C8891-F538-4438-9318-C4F0AB78E81F}" srcOrd="1" destOrd="0" presId="urn:microsoft.com/office/officeart/2009/3/layout/HorizontalOrganizationChart"/>
    <dgm:cxn modelId="{224EF553-991F-45B2-AA62-F6DE5358BBE4}" type="presParOf" srcId="{4E3AD1DB-AF07-437C-8A29-B4BA2E1B1CAB}" destId="{0837713D-2575-4D77-BD41-3C5B02E1B1EE}" srcOrd="1" destOrd="0" presId="urn:microsoft.com/office/officeart/2009/3/layout/HorizontalOrganizationChart"/>
    <dgm:cxn modelId="{FB275C88-DB39-43B6-A7AE-A537BAEBC053}" type="presParOf" srcId="{4E3AD1DB-AF07-437C-8A29-B4BA2E1B1CAB}" destId="{D1C3CFA1-8BF0-41A8-9F39-E000086DC938}" srcOrd="2" destOrd="0" presId="urn:microsoft.com/office/officeart/2009/3/layout/HorizontalOrganizationChart"/>
    <dgm:cxn modelId="{8374E489-0385-4FB4-AAFC-610D8ECC9FCF}" type="presParOf" srcId="{50B67139-365F-455B-BAC5-9371DC99BB2D}" destId="{652E4674-2AF2-4CED-BC80-6F93644EFDC2}" srcOrd="4" destOrd="0" presId="urn:microsoft.com/office/officeart/2009/3/layout/HorizontalOrganizationChart"/>
    <dgm:cxn modelId="{92C9A250-E43A-49D7-98E2-2CB23BDBB14F}" type="presParOf" srcId="{50B67139-365F-455B-BAC5-9371DC99BB2D}" destId="{10803172-AA3A-48A4-AE82-43542328BD0F}" srcOrd="5" destOrd="0" presId="urn:microsoft.com/office/officeart/2009/3/layout/HorizontalOrganizationChart"/>
    <dgm:cxn modelId="{3A60F150-EB92-4A5B-AEEB-8D420FE436DD}" type="presParOf" srcId="{10803172-AA3A-48A4-AE82-43542328BD0F}" destId="{2FA345DB-BD2A-4FB0-9A94-EA9A0ACC9BD6}" srcOrd="0" destOrd="0" presId="urn:microsoft.com/office/officeart/2009/3/layout/HorizontalOrganizationChart"/>
    <dgm:cxn modelId="{C9BBDC1A-33E4-493E-91CB-51F6EB03F2E1}" type="presParOf" srcId="{2FA345DB-BD2A-4FB0-9A94-EA9A0ACC9BD6}" destId="{F746CE96-7F66-4655-858C-F32980D67E50}" srcOrd="0" destOrd="0" presId="urn:microsoft.com/office/officeart/2009/3/layout/HorizontalOrganizationChart"/>
    <dgm:cxn modelId="{0072BC34-D592-4BBD-A50D-AA4C5D2B0B55}" type="presParOf" srcId="{2FA345DB-BD2A-4FB0-9A94-EA9A0ACC9BD6}" destId="{7CA2863C-4823-42C6-A7D9-402C0A65BA6C}" srcOrd="1" destOrd="0" presId="urn:microsoft.com/office/officeart/2009/3/layout/HorizontalOrganizationChart"/>
    <dgm:cxn modelId="{5F0A2635-E24C-4B25-93F9-CFBD0752538E}" type="presParOf" srcId="{10803172-AA3A-48A4-AE82-43542328BD0F}" destId="{89B51C86-FEEB-4047-8E0F-11397CBBCF63}" srcOrd="1" destOrd="0" presId="urn:microsoft.com/office/officeart/2009/3/layout/HorizontalOrganizationChart"/>
    <dgm:cxn modelId="{B6F9A130-2289-40E5-80D2-BBC73DD24C08}" type="presParOf" srcId="{10803172-AA3A-48A4-AE82-43542328BD0F}" destId="{B4C39449-70A3-4F60-A87B-7EBA107DCCE5}" srcOrd="2" destOrd="0" presId="urn:microsoft.com/office/officeart/2009/3/layout/HorizontalOrganizationChart"/>
    <dgm:cxn modelId="{CDF44D28-00D6-42F2-847F-21E66ECE949A}" type="presParOf" srcId="{50B67139-365F-455B-BAC5-9371DC99BB2D}" destId="{7AE01985-1A4E-43F5-B157-2828FAE14C9F}" srcOrd="6" destOrd="0" presId="urn:microsoft.com/office/officeart/2009/3/layout/HorizontalOrganizationChart"/>
    <dgm:cxn modelId="{E098FF61-C4C7-4A1B-A4E9-87C090FA4B38}" type="presParOf" srcId="{50B67139-365F-455B-BAC5-9371DC99BB2D}" destId="{D5EE20BD-B3AD-4187-98B4-134F403E42FC}" srcOrd="7" destOrd="0" presId="urn:microsoft.com/office/officeart/2009/3/layout/HorizontalOrganizationChart"/>
    <dgm:cxn modelId="{C34535DE-D939-4CD5-9B5C-00A8C1D6E981}" type="presParOf" srcId="{D5EE20BD-B3AD-4187-98B4-134F403E42FC}" destId="{49BD24C4-0C86-4EDE-A59D-C58F597C3D93}" srcOrd="0" destOrd="0" presId="urn:microsoft.com/office/officeart/2009/3/layout/HorizontalOrganizationChart"/>
    <dgm:cxn modelId="{4BEFB8A0-C929-49DF-BC1D-334D542A9C00}" type="presParOf" srcId="{49BD24C4-0C86-4EDE-A59D-C58F597C3D93}" destId="{8898AE65-E622-4A8B-8622-B46972E0E8E2}" srcOrd="0" destOrd="0" presId="urn:microsoft.com/office/officeart/2009/3/layout/HorizontalOrganizationChart"/>
    <dgm:cxn modelId="{F512BBDD-D77B-4E72-BEF4-416CCA8532FD}" type="presParOf" srcId="{49BD24C4-0C86-4EDE-A59D-C58F597C3D93}" destId="{7433702F-4F6F-4E7B-ACB4-A5BEB06C3823}" srcOrd="1" destOrd="0" presId="urn:microsoft.com/office/officeart/2009/3/layout/HorizontalOrganizationChart"/>
    <dgm:cxn modelId="{4220A1AA-96DD-460B-9BBC-E4D30188D0F7}" type="presParOf" srcId="{D5EE20BD-B3AD-4187-98B4-134F403E42FC}" destId="{19CABDFD-686E-4BF6-A439-C3D7E4A6B150}" srcOrd="1" destOrd="0" presId="urn:microsoft.com/office/officeart/2009/3/layout/HorizontalOrganizationChart"/>
    <dgm:cxn modelId="{ED24C68E-D8EB-4F57-8004-F3A7E39902F8}" type="presParOf" srcId="{D5EE20BD-B3AD-4187-98B4-134F403E42FC}" destId="{62A66BBF-C52D-4E1F-B9CF-33FC0262C6A6}" srcOrd="2" destOrd="0" presId="urn:microsoft.com/office/officeart/2009/3/layout/HorizontalOrganizationChart"/>
    <dgm:cxn modelId="{73B9111C-3122-4406-87EC-C397099CA52D}" type="presParOf" srcId="{50B67139-365F-455B-BAC5-9371DC99BB2D}" destId="{1D096C01-96B7-4E2D-84E8-92DF80A7A94D}" srcOrd="8" destOrd="0" presId="urn:microsoft.com/office/officeart/2009/3/layout/HorizontalOrganizationChart"/>
    <dgm:cxn modelId="{8A2E3085-7B6D-4325-BFED-90A6526D807F}" type="presParOf" srcId="{50B67139-365F-455B-BAC5-9371DC99BB2D}" destId="{65B5E273-8CD8-411C-B98E-C65D1089EE3E}" srcOrd="9" destOrd="0" presId="urn:microsoft.com/office/officeart/2009/3/layout/HorizontalOrganizationChart"/>
    <dgm:cxn modelId="{B93BD284-A702-4539-8C01-1848E735CC1B}" type="presParOf" srcId="{65B5E273-8CD8-411C-B98E-C65D1089EE3E}" destId="{17AEFBC7-51D2-4D1A-8D32-5CA1BDC5E67E}" srcOrd="0" destOrd="0" presId="urn:microsoft.com/office/officeart/2009/3/layout/HorizontalOrganizationChart"/>
    <dgm:cxn modelId="{9E0DCBDD-00FF-445C-A175-EB759D6E5FBE}" type="presParOf" srcId="{17AEFBC7-51D2-4D1A-8D32-5CA1BDC5E67E}" destId="{273EB4BB-AA24-43F5-9295-09608641B883}" srcOrd="0" destOrd="0" presId="urn:microsoft.com/office/officeart/2009/3/layout/HorizontalOrganizationChart"/>
    <dgm:cxn modelId="{2CD0CB17-FFA8-460B-A808-400B4D93E354}" type="presParOf" srcId="{17AEFBC7-51D2-4D1A-8D32-5CA1BDC5E67E}" destId="{259EDB1C-AC0B-40B0-939F-E1B5DC49BC34}" srcOrd="1" destOrd="0" presId="urn:microsoft.com/office/officeart/2009/3/layout/HorizontalOrganizationChart"/>
    <dgm:cxn modelId="{B2B8D1A6-76E2-4455-B753-A0A2B0F78C49}" type="presParOf" srcId="{65B5E273-8CD8-411C-B98E-C65D1089EE3E}" destId="{A06F68D1-3B6D-4EC6-8937-F703A8C4422E}" srcOrd="1" destOrd="0" presId="urn:microsoft.com/office/officeart/2009/3/layout/HorizontalOrganizationChart"/>
    <dgm:cxn modelId="{034BB735-6602-454C-A280-F135368BE70E}" type="presParOf" srcId="{65B5E273-8CD8-411C-B98E-C65D1089EE3E}" destId="{EDDF52E6-0AC4-4F62-90E5-806C0B1F6775}" srcOrd="2" destOrd="0" presId="urn:microsoft.com/office/officeart/2009/3/layout/HorizontalOrganizationChart"/>
    <dgm:cxn modelId="{2F97F231-0740-4C48-827C-C7FD99C1D951}" type="presParOf" srcId="{50B67139-365F-455B-BAC5-9371DC99BB2D}" destId="{E8B7111D-CFCC-4B45-BE5F-9D0E17B82829}" srcOrd="10" destOrd="0" presId="urn:microsoft.com/office/officeart/2009/3/layout/HorizontalOrganizationChart"/>
    <dgm:cxn modelId="{941FABE4-CC35-44E4-ADB6-8EE64FBDDA99}" type="presParOf" srcId="{50B67139-365F-455B-BAC5-9371DC99BB2D}" destId="{D56481AC-A1A6-4144-8EF2-4ACF22512A1B}" srcOrd="11" destOrd="0" presId="urn:microsoft.com/office/officeart/2009/3/layout/HorizontalOrganizationChart"/>
    <dgm:cxn modelId="{779D3264-BAE2-4C60-AF9D-0DDACE5375B2}" type="presParOf" srcId="{D56481AC-A1A6-4144-8EF2-4ACF22512A1B}" destId="{BFFC02AB-3DAA-4184-92B5-17563C76F199}" srcOrd="0" destOrd="0" presId="urn:microsoft.com/office/officeart/2009/3/layout/HorizontalOrganizationChart"/>
    <dgm:cxn modelId="{B172F7BB-4B0C-441A-A4E3-BE2FB81D25B6}" type="presParOf" srcId="{BFFC02AB-3DAA-4184-92B5-17563C76F199}" destId="{D5F62DDF-2205-4F76-9712-0EFBA7447E08}" srcOrd="0" destOrd="0" presId="urn:microsoft.com/office/officeart/2009/3/layout/HorizontalOrganizationChart"/>
    <dgm:cxn modelId="{EE47AB73-89C7-490F-A847-2700A319D51A}" type="presParOf" srcId="{BFFC02AB-3DAA-4184-92B5-17563C76F199}" destId="{3E95B43D-3FBD-4BF4-9BDC-B282E8494013}" srcOrd="1" destOrd="0" presId="urn:microsoft.com/office/officeart/2009/3/layout/HorizontalOrganizationChart"/>
    <dgm:cxn modelId="{6B2AFE6E-FE61-4646-9427-D24823D6A0B3}" type="presParOf" srcId="{D56481AC-A1A6-4144-8EF2-4ACF22512A1B}" destId="{0CDD1B9B-7239-4795-87E3-5652E6671463}" srcOrd="1" destOrd="0" presId="urn:microsoft.com/office/officeart/2009/3/layout/HorizontalOrganizationChart"/>
    <dgm:cxn modelId="{1C57AA76-85AD-4227-B981-46D226E32A2E}" type="presParOf" srcId="{D56481AC-A1A6-4144-8EF2-4ACF22512A1B}" destId="{568E97EE-543B-4C56-946F-03DE2513E9E3}" srcOrd="2" destOrd="0" presId="urn:microsoft.com/office/officeart/2009/3/layout/HorizontalOrganizationChart"/>
    <dgm:cxn modelId="{7276B2CC-B845-4A46-BB23-74C058B980A5}" type="presParOf" srcId="{817A3BFB-E3CC-4272-B101-67CE6D590AD9}" destId="{2E16833A-8EC7-4462-90F9-D4B435907A7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50E84-AA51-4E82-9B7D-B769CE82DC63}">
      <dsp:nvSpPr>
        <dsp:cNvPr id="0" name=""/>
        <dsp:cNvSpPr/>
      </dsp:nvSpPr>
      <dsp:spPr>
        <a:xfrm>
          <a:off x="1207235" y="2401081"/>
          <a:ext cx="2087549" cy="1043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000" kern="1200" dirty="0">
              <a:solidFill>
                <a:schemeClr val="tx2">
                  <a:lumMod val="10000"/>
                </a:schemeClr>
              </a:solidFill>
            </a:rPr>
            <a:t>CARACTERISTICAS</a:t>
          </a:r>
        </a:p>
      </dsp:txBody>
      <dsp:txXfrm>
        <a:off x="1237806" y="2431652"/>
        <a:ext cx="2026407" cy="982632"/>
      </dsp:txXfrm>
    </dsp:sp>
    <dsp:sp modelId="{87A124A3-8D01-45C0-BDA6-0F2512572EC1}">
      <dsp:nvSpPr>
        <dsp:cNvPr id="0" name=""/>
        <dsp:cNvSpPr/>
      </dsp:nvSpPr>
      <dsp:spPr>
        <a:xfrm rot="17692822">
          <a:off x="2719936" y="2004805"/>
          <a:ext cx="1984716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984716" y="1790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700" kern="1200"/>
        </a:p>
      </dsp:txBody>
      <dsp:txXfrm>
        <a:off x="3662676" y="1973095"/>
        <a:ext cx="99235" cy="99235"/>
      </dsp:txXfrm>
    </dsp:sp>
    <dsp:sp modelId="{2167C54C-ED6D-4194-A0B0-91A1AF02070F}">
      <dsp:nvSpPr>
        <dsp:cNvPr id="0" name=""/>
        <dsp:cNvSpPr/>
      </dsp:nvSpPr>
      <dsp:spPr>
        <a:xfrm>
          <a:off x="4129804" y="600570"/>
          <a:ext cx="2087549" cy="1043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000" kern="1200" dirty="0">
              <a:solidFill>
                <a:schemeClr val="tx2">
                  <a:lumMod val="10000"/>
                </a:schemeClr>
              </a:solidFill>
            </a:rPr>
            <a:t>Roles y Funciones</a:t>
          </a:r>
        </a:p>
      </dsp:txBody>
      <dsp:txXfrm>
        <a:off x="4160375" y="631141"/>
        <a:ext cx="2026407" cy="982632"/>
      </dsp:txXfrm>
    </dsp:sp>
    <dsp:sp modelId="{07661DEC-2D4F-451E-8C00-9DA88BAF06F0}">
      <dsp:nvSpPr>
        <dsp:cNvPr id="0" name=""/>
        <dsp:cNvSpPr/>
      </dsp:nvSpPr>
      <dsp:spPr>
        <a:xfrm rot="19457599">
          <a:off x="3198129" y="2604976"/>
          <a:ext cx="102832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028329" y="1790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500" kern="1200"/>
        </a:p>
      </dsp:txBody>
      <dsp:txXfrm>
        <a:off x="3686586" y="2597175"/>
        <a:ext cx="51416" cy="51416"/>
      </dsp:txXfrm>
    </dsp:sp>
    <dsp:sp modelId="{2370EEC0-3301-4B24-9F8A-348524929067}">
      <dsp:nvSpPr>
        <dsp:cNvPr id="0" name=""/>
        <dsp:cNvSpPr/>
      </dsp:nvSpPr>
      <dsp:spPr>
        <a:xfrm>
          <a:off x="4129804" y="1800911"/>
          <a:ext cx="2087549" cy="1043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000" kern="1200" dirty="0">
              <a:solidFill>
                <a:schemeClr val="tx2">
                  <a:lumMod val="10000"/>
                </a:schemeClr>
              </a:solidFill>
            </a:rPr>
            <a:t>Tipos </a:t>
          </a:r>
        </a:p>
      </dsp:txBody>
      <dsp:txXfrm>
        <a:off x="4160375" y="1831482"/>
        <a:ext cx="2026407" cy="982632"/>
      </dsp:txXfrm>
    </dsp:sp>
    <dsp:sp modelId="{DCB41794-4CAE-4521-8E80-6387344D8D0A}">
      <dsp:nvSpPr>
        <dsp:cNvPr id="0" name=""/>
        <dsp:cNvSpPr/>
      </dsp:nvSpPr>
      <dsp:spPr>
        <a:xfrm rot="17692822">
          <a:off x="5642505" y="1404635"/>
          <a:ext cx="1984716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984716" y="17907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700" kern="1200"/>
        </a:p>
      </dsp:txBody>
      <dsp:txXfrm>
        <a:off x="6585245" y="1372925"/>
        <a:ext cx="99235" cy="99235"/>
      </dsp:txXfrm>
    </dsp:sp>
    <dsp:sp modelId="{B9CE98FE-1236-4E5A-83B1-03B0D02EE87D}">
      <dsp:nvSpPr>
        <dsp:cNvPr id="0" name=""/>
        <dsp:cNvSpPr/>
      </dsp:nvSpPr>
      <dsp:spPr>
        <a:xfrm>
          <a:off x="7052373" y="400"/>
          <a:ext cx="2087549" cy="1043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000" kern="1200" dirty="0">
              <a:solidFill>
                <a:schemeClr val="tx2">
                  <a:lumMod val="10000"/>
                </a:schemeClr>
              </a:solidFill>
            </a:rPr>
            <a:t>Sonido realista</a:t>
          </a:r>
        </a:p>
      </dsp:txBody>
      <dsp:txXfrm>
        <a:off x="7082944" y="30971"/>
        <a:ext cx="2026407" cy="982632"/>
      </dsp:txXfrm>
    </dsp:sp>
    <dsp:sp modelId="{EF4B0897-3E62-4735-8E7F-07BA2B5EC4C9}">
      <dsp:nvSpPr>
        <dsp:cNvPr id="0" name=""/>
        <dsp:cNvSpPr/>
      </dsp:nvSpPr>
      <dsp:spPr>
        <a:xfrm rot="19457599">
          <a:off x="6120698" y="2004805"/>
          <a:ext cx="102832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028329" y="17907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500" kern="1200"/>
        </a:p>
      </dsp:txBody>
      <dsp:txXfrm>
        <a:off x="6609155" y="1997005"/>
        <a:ext cx="51416" cy="51416"/>
      </dsp:txXfrm>
    </dsp:sp>
    <dsp:sp modelId="{A05BB554-EC2A-4E04-827B-8D36CC0FF554}">
      <dsp:nvSpPr>
        <dsp:cNvPr id="0" name=""/>
        <dsp:cNvSpPr/>
      </dsp:nvSpPr>
      <dsp:spPr>
        <a:xfrm>
          <a:off x="7052373" y="1200741"/>
          <a:ext cx="2087549" cy="1043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000" kern="1200" dirty="0">
              <a:solidFill>
                <a:schemeClr val="tx2">
                  <a:lumMod val="10000"/>
                </a:schemeClr>
              </a:solidFill>
            </a:rPr>
            <a:t>Sonidos creativos</a:t>
          </a:r>
        </a:p>
      </dsp:txBody>
      <dsp:txXfrm>
        <a:off x="7082944" y="1231312"/>
        <a:ext cx="2026407" cy="982632"/>
      </dsp:txXfrm>
    </dsp:sp>
    <dsp:sp modelId="{12A5D306-FC10-4526-8EFE-2F8C32B26637}">
      <dsp:nvSpPr>
        <dsp:cNvPr id="0" name=""/>
        <dsp:cNvSpPr/>
      </dsp:nvSpPr>
      <dsp:spPr>
        <a:xfrm rot="2142401">
          <a:off x="6120698" y="2604976"/>
          <a:ext cx="102832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028329" y="17907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500" kern="1200"/>
        </a:p>
      </dsp:txBody>
      <dsp:txXfrm>
        <a:off x="6609155" y="2597175"/>
        <a:ext cx="51416" cy="51416"/>
      </dsp:txXfrm>
    </dsp:sp>
    <dsp:sp modelId="{F8632A46-C358-40F5-BA1C-06B28BB8FD02}">
      <dsp:nvSpPr>
        <dsp:cNvPr id="0" name=""/>
        <dsp:cNvSpPr/>
      </dsp:nvSpPr>
      <dsp:spPr>
        <a:xfrm>
          <a:off x="7052373" y="2401081"/>
          <a:ext cx="2087549" cy="1043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000" kern="1200" dirty="0">
              <a:solidFill>
                <a:schemeClr val="tx2">
                  <a:lumMod val="10000"/>
                </a:schemeClr>
              </a:solidFill>
            </a:rPr>
            <a:t>Foley </a:t>
          </a:r>
        </a:p>
      </dsp:txBody>
      <dsp:txXfrm>
        <a:off x="7082944" y="2431652"/>
        <a:ext cx="2026407" cy="982632"/>
      </dsp:txXfrm>
    </dsp:sp>
    <dsp:sp modelId="{52693168-C2B2-402A-B727-0EB6E5B5B410}">
      <dsp:nvSpPr>
        <dsp:cNvPr id="0" name=""/>
        <dsp:cNvSpPr/>
      </dsp:nvSpPr>
      <dsp:spPr>
        <a:xfrm rot="3907178">
          <a:off x="5642505" y="3205146"/>
          <a:ext cx="1984716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984716" y="17907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700" kern="1200"/>
        </a:p>
      </dsp:txBody>
      <dsp:txXfrm>
        <a:off x="6585245" y="3173436"/>
        <a:ext cx="99235" cy="99235"/>
      </dsp:txXfrm>
    </dsp:sp>
    <dsp:sp modelId="{4471CA5D-5A2D-47B4-B3E1-CC2B27C9B701}">
      <dsp:nvSpPr>
        <dsp:cNvPr id="0" name=""/>
        <dsp:cNvSpPr/>
      </dsp:nvSpPr>
      <dsp:spPr>
        <a:xfrm>
          <a:off x="7052373" y="3601422"/>
          <a:ext cx="2087549" cy="1043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000" kern="1200" dirty="0">
              <a:solidFill>
                <a:schemeClr val="tx2">
                  <a:lumMod val="10000"/>
                </a:schemeClr>
              </a:solidFill>
            </a:rPr>
            <a:t>Diseño sonoro </a:t>
          </a:r>
        </a:p>
      </dsp:txBody>
      <dsp:txXfrm>
        <a:off x="7082944" y="3631993"/>
        <a:ext cx="2026407" cy="982632"/>
      </dsp:txXfrm>
    </dsp:sp>
    <dsp:sp modelId="{3CAD479F-BF47-4E13-9EC2-EE47E7DB9D3C}">
      <dsp:nvSpPr>
        <dsp:cNvPr id="0" name=""/>
        <dsp:cNvSpPr/>
      </dsp:nvSpPr>
      <dsp:spPr>
        <a:xfrm rot="2142401">
          <a:off x="3198129" y="3205146"/>
          <a:ext cx="102832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028329" y="1790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500" kern="1200"/>
        </a:p>
      </dsp:txBody>
      <dsp:txXfrm>
        <a:off x="3686586" y="3197346"/>
        <a:ext cx="51416" cy="51416"/>
      </dsp:txXfrm>
    </dsp:sp>
    <dsp:sp modelId="{FF1BFA3D-B04B-43F4-A0DF-535FD44FBDA8}">
      <dsp:nvSpPr>
        <dsp:cNvPr id="0" name=""/>
        <dsp:cNvSpPr/>
      </dsp:nvSpPr>
      <dsp:spPr>
        <a:xfrm>
          <a:off x="4129804" y="3001252"/>
          <a:ext cx="2087549" cy="1043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000" kern="1200" dirty="0">
              <a:solidFill>
                <a:schemeClr val="tx2">
                  <a:lumMod val="10000"/>
                </a:schemeClr>
              </a:solidFill>
            </a:rPr>
            <a:t>Sonido ambiente y diseño sonoro</a:t>
          </a:r>
        </a:p>
      </dsp:txBody>
      <dsp:txXfrm>
        <a:off x="4160375" y="3031823"/>
        <a:ext cx="2026407" cy="982632"/>
      </dsp:txXfrm>
    </dsp:sp>
    <dsp:sp modelId="{8135B41B-79CA-4D5D-8B7F-766DDFD7317E}">
      <dsp:nvSpPr>
        <dsp:cNvPr id="0" name=""/>
        <dsp:cNvSpPr/>
      </dsp:nvSpPr>
      <dsp:spPr>
        <a:xfrm rot="3907178">
          <a:off x="2719936" y="3805317"/>
          <a:ext cx="1984716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984716" y="1790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700" kern="1200"/>
        </a:p>
      </dsp:txBody>
      <dsp:txXfrm>
        <a:off x="3662676" y="3773606"/>
        <a:ext cx="99235" cy="99235"/>
      </dsp:txXfrm>
    </dsp:sp>
    <dsp:sp modelId="{358F0FCE-E5EE-478A-B611-8403B11DDB11}">
      <dsp:nvSpPr>
        <dsp:cNvPr id="0" name=""/>
        <dsp:cNvSpPr/>
      </dsp:nvSpPr>
      <dsp:spPr>
        <a:xfrm>
          <a:off x="4129804" y="4201593"/>
          <a:ext cx="2087549" cy="1043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000" kern="1200" dirty="0">
              <a:solidFill>
                <a:schemeClr val="tx2">
                  <a:lumMod val="10000"/>
                </a:schemeClr>
              </a:solidFill>
            </a:rPr>
            <a:t>importancia</a:t>
          </a:r>
        </a:p>
      </dsp:txBody>
      <dsp:txXfrm>
        <a:off x="4160375" y="4232164"/>
        <a:ext cx="2026407" cy="982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8BDBB-67F7-4A69-AE4E-6244F3E35D91}">
      <dsp:nvSpPr>
        <dsp:cNvPr id="0" name=""/>
        <dsp:cNvSpPr/>
      </dsp:nvSpPr>
      <dsp:spPr>
        <a:xfrm>
          <a:off x="4213763" y="2716240"/>
          <a:ext cx="593788" cy="2262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6894" y="0"/>
              </a:lnTo>
              <a:lnTo>
                <a:pt x="296894" y="2262914"/>
              </a:lnTo>
              <a:lnTo>
                <a:pt x="593788" y="2262914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800" kern="1200"/>
        </a:p>
      </dsp:txBody>
      <dsp:txXfrm>
        <a:off x="4452169" y="3789209"/>
        <a:ext cx="116976" cy="116976"/>
      </dsp:txXfrm>
    </dsp:sp>
    <dsp:sp modelId="{45C6CE2F-81D0-4944-B709-B0357FBDFA13}">
      <dsp:nvSpPr>
        <dsp:cNvPr id="0" name=""/>
        <dsp:cNvSpPr/>
      </dsp:nvSpPr>
      <dsp:spPr>
        <a:xfrm>
          <a:off x="4213763" y="2716240"/>
          <a:ext cx="593788" cy="1131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6894" y="0"/>
              </a:lnTo>
              <a:lnTo>
                <a:pt x="296894" y="1131457"/>
              </a:lnTo>
              <a:lnTo>
                <a:pt x="593788" y="1131457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500" kern="1200"/>
        </a:p>
      </dsp:txBody>
      <dsp:txXfrm>
        <a:off x="4478712" y="3250023"/>
        <a:ext cx="63890" cy="63890"/>
      </dsp:txXfrm>
    </dsp:sp>
    <dsp:sp modelId="{6F9C8E71-6A58-4DC4-978F-37152736649A}">
      <dsp:nvSpPr>
        <dsp:cNvPr id="0" name=""/>
        <dsp:cNvSpPr/>
      </dsp:nvSpPr>
      <dsp:spPr>
        <a:xfrm>
          <a:off x="4213763" y="2670520"/>
          <a:ext cx="5937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3788" y="4572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500" kern="1200"/>
        </a:p>
      </dsp:txBody>
      <dsp:txXfrm>
        <a:off x="4495813" y="2701395"/>
        <a:ext cx="29689" cy="29689"/>
      </dsp:txXfrm>
    </dsp:sp>
    <dsp:sp modelId="{276F2F47-03CD-485E-8493-C4CE6CBB804F}">
      <dsp:nvSpPr>
        <dsp:cNvPr id="0" name=""/>
        <dsp:cNvSpPr/>
      </dsp:nvSpPr>
      <dsp:spPr>
        <a:xfrm>
          <a:off x="4213763" y="1584782"/>
          <a:ext cx="593788" cy="1131457"/>
        </a:xfrm>
        <a:custGeom>
          <a:avLst/>
          <a:gdLst/>
          <a:ahLst/>
          <a:cxnLst/>
          <a:rect l="0" t="0" r="0" b="0"/>
          <a:pathLst>
            <a:path>
              <a:moveTo>
                <a:pt x="0" y="1131457"/>
              </a:moveTo>
              <a:lnTo>
                <a:pt x="296894" y="1131457"/>
              </a:lnTo>
              <a:lnTo>
                <a:pt x="296894" y="0"/>
              </a:lnTo>
              <a:lnTo>
                <a:pt x="593788" y="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500" kern="1200"/>
        </a:p>
      </dsp:txBody>
      <dsp:txXfrm>
        <a:off x="4478712" y="2118566"/>
        <a:ext cx="63890" cy="63890"/>
      </dsp:txXfrm>
    </dsp:sp>
    <dsp:sp modelId="{69760955-1CA2-4145-B100-283FFAC90CC5}">
      <dsp:nvSpPr>
        <dsp:cNvPr id="0" name=""/>
        <dsp:cNvSpPr/>
      </dsp:nvSpPr>
      <dsp:spPr>
        <a:xfrm>
          <a:off x="4213763" y="453325"/>
          <a:ext cx="593788" cy="2262914"/>
        </a:xfrm>
        <a:custGeom>
          <a:avLst/>
          <a:gdLst/>
          <a:ahLst/>
          <a:cxnLst/>
          <a:rect l="0" t="0" r="0" b="0"/>
          <a:pathLst>
            <a:path>
              <a:moveTo>
                <a:pt x="0" y="2262914"/>
              </a:moveTo>
              <a:lnTo>
                <a:pt x="296894" y="2262914"/>
              </a:lnTo>
              <a:lnTo>
                <a:pt x="296894" y="0"/>
              </a:lnTo>
              <a:lnTo>
                <a:pt x="593788" y="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800" kern="1200"/>
        </a:p>
      </dsp:txBody>
      <dsp:txXfrm>
        <a:off x="4452169" y="1526294"/>
        <a:ext cx="116976" cy="116976"/>
      </dsp:txXfrm>
    </dsp:sp>
    <dsp:sp modelId="{4FFD2612-85B0-4276-B09D-8B0ECB09B217}">
      <dsp:nvSpPr>
        <dsp:cNvPr id="0" name=""/>
        <dsp:cNvSpPr/>
      </dsp:nvSpPr>
      <dsp:spPr>
        <a:xfrm rot="16200000">
          <a:off x="1379165" y="2263657"/>
          <a:ext cx="4764030" cy="905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5900" kern="1200" dirty="0" err="1"/>
            <a:t>Tecnicas</a:t>
          </a:r>
          <a:endParaRPr lang="es-BO" sz="5900" kern="1200" dirty="0"/>
        </a:p>
      </dsp:txBody>
      <dsp:txXfrm>
        <a:off x="1379165" y="2263657"/>
        <a:ext cx="4764030" cy="905165"/>
      </dsp:txXfrm>
    </dsp:sp>
    <dsp:sp modelId="{E29D6B13-4FC3-4A7D-AF30-91C9F8FD951D}">
      <dsp:nvSpPr>
        <dsp:cNvPr id="0" name=""/>
        <dsp:cNvSpPr/>
      </dsp:nvSpPr>
      <dsp:spPr>
        <a:xfrm>
          <a:off x="4807552" y="742"/>
          <a:ext cx="2968943" cy="9051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3100" kern="1200"/>
            <a:t>Grabacion sincronizada</a:t>
          </a:r>
          <a:endParaRPr lang="es-BO" sz="3100" kern="1200" dirty="0"/>
        </a:p>
      </dsp:txBody>
      <dsp:txXfrm>
        <a:off x="4807552" y="742"/>
        <a:ext cx="2968943" cy="905165"/>
      </dsp:txXfrm>
    </dsp:sp>
    <dsp:sp modelId="{2F672E8A-49D0-4737-9946-3868A9FD6CE8}">
      <dsp:nvSpPr>
        <dsp:cNvPr id="0" name=""/>
        <dsp:cNvSpPr/>
      </dsp:nvSpPr>
      <dsp:spPr>
        <a:xfrm>
          <a:off x="4807552" y="1132199"/>
          <a:ext cx="2968943" cy="9051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3100" kern="1200"/>
            <a:t>Grabacion multicanal</a:t>
          </a:r>
          <a:endParaRPr lang="es-BO" sz="3100" kern="1200" dirty="0"/>
        </a:p>
      </dsp:txBody>
      <dsp:txXfrm>
        <a:off x="4807552" y="1132199"/>
        <a:ext cx="2968943" cy="905165"/>
      </dsp:txXfrm>
    </dsp:sp>
    <dsp:sp modelId="{BDF3E7B3-63C4-448A-8027-430BFA14B342}">
      <dsp:nvSpPr>
        <dsp:cNvPr id="0" name=""/>
        <dsp:cNvSpPr/>
      </dsp:nvSpPr>
      <dsp:spPr>
        <a:xfrm>
          <a:off x="4807552" y="2263657"/>
          <a:ext cx="2968943" cy="9051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3100" kern="1200"/>
            <a:t>Edicion de efectos de sonido</a:t>
          </a:r>
          <a:endParaRPr lang="es-BO" sz="3100" kern="1200" dirty="0"/>
        </a:p>
      </dsp:txBody>
      <dsp:txXfrm>
        <a:off x="4807552" y="2263657"/>
        <a:ext cx="2968943" cy="905165"/>
      </dsp:txXfrm>
    </dsp:sp>
    <dsp:sp modelId="{04EB2BB1-2318-4E13-AF4E-A33C32C05598}">
      <dsp:nvSpPr>
        <dsp:cNvPr id="0" name=""/>
        <dsp:cNvSpPr/>
      </dsp:nvSpPr>
      <dsp:spPr>
        <a:xfrm>
          <a:off x="4807552" y="3395114"/>
          <a:ext cx="2968943" cy="9051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3100" kern="1200"/>
            <a:t>Software de edición de sonido</a:t>
          </a:r>
          <a:endParaRPr lang="es-BO" sz="3100" kern="1200" dirty="0"/>
        </a:p>
      </dsp:txBody>
      <dsp:txXfrm>
        <a:off x="4807552" y="3395114"/>
        <a:ext cx="2968943" cy="905165"/>
      </dsp:txXfrm>
    </dsp:sp>
    <dsp:sp modelId="{FC21F621-20BF-48EE-A4C3-DF1680CB8184}">
      <dsp:nvSpPr>
        <dsp:cNvPr id="0" name=""/>
        <dsp:cNvSpPr/>
      </dsp:nvSpPr>
      <dsp:spPr>
        <a:xfrm>
          <a:off x="4807552" y="4526571"/>
          <a:ext cx="2968943" cy="9051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3100" kern="1200"/>
            <a:t>Mezcla de efectos de sonido</a:t>
          </a:r>
          <a:endParaRPr lang="es-BO" sz="3100" kern="1200" dirty="0"/>
        </a:p>
      </dsp:txBody>
      <dsp:txXfrm>
        <a:off x="4807552" y="4526571"/>
        <a:ext cx="2968943" cy="9051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7111D-CFCC-4B45-BE5F-9D0E17B82829}">
      <dsp:nvSpPr>
        <dsp:cNvPr id="0" name=""/>
        <dsp:cNvSpPr/>
      </dsp:nvSpPr>
      <dsp:spPr>
        <a:xfrm>
          <a:off x="4610776" y="2709333"/>
          <a:ext cx="441143" cy="2371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571" y="0"/>
              </a:lnTo>
              <a:lnTo>
                <a:pt x="220571" y="2371146"/>
              </a:lnTo>
              <a:lnTo>
                <a:pt x="441143" y="2371146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96C01-96B7-4E2D-84E8-92DF80A7A94D}">
      <dsp:nvSpPr>
        <dsp:cNvPr id="0" name=""/>
        <dsp:cNvSpPr/>
      </dsp:nvSpPr>
      <dsp:spPr>
        <a:xfrm>
          <a:off x="4610776" y="2709333"/>
          <a:ext cx="441143" cy="1422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571" y="0"/>
              </a:lnTo>
              <a:lnTo>
                <a:pt x="220571" y="1422688"/>
              </a:lnTo>
              <a:lnTo>
                <a:pt x="441143" y="1422688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01985-1A4E-43F5-B157-2828FAE14C9F}">
      <dsp:nvSpPr>
        <dsp:cNvPr id="0" name=""/>
        <dsp:cNvSpPr/>
      </dsp:nvSpPr>
      <dsp:spPr>
        <a:xfrm>
          <a:off x="4610776" y="2709333"/>
          <a:ext cx="441143" cy="474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571" y="0"/>
              </a:lnTo>
              <a:lnTo>
                <a:pt x="220571" y="474229"/>
              </a:lnTo>
              <a:lnTo>
                <a:pt x="441143" y="474229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E4674-2AF2-4CED-BC80-6F93644EFDC2}">
      <dsp:nvSpPr>
        <dsp:cNvPr id="0" name=""/>
        <dsp:cNvSpPr/>
      </dsp:nvSpPr>
      <dsp:spPr>
        <a:xfrm>
          <a:off x="4610776" y="2235104"/>
          <a:ext cx="441143" cy="474229"/>
        </a:xfrm>
        <a:custGeom>
          <a:avLst/>
          <a:gdLst/>
          <a:ahLst/>
          <a:cxnLst/>
          <a:rect l="0" t="0" r="0" b="0"/>
          <a:pathLst>
            <a:path>
              <a:moveTo>
                <a:pt x="0" y="474229"/>
              </a:moveTo>
              <a:lnTo>
                <a:pt x="220571" y="474229"/>
              </a:lnTo>
              <a:lnTo>
                <a:pt x="220571" y="0"/>
              </a:lnTo>
              <a:lnTo>
                <a:pt x="441143" y="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0DB86-575B-49D0-9F12-FECD7B747A88}">
      <dsp:nvSpPr>
        <dsp:cNvPr id="0" name=""/>
        <dsp:cNvSpPr/>
      </dsp:nvSpPr>
      <dsp:spPr>
        <a:xfrm>
          <a:off x="4610776" y="1286645"/>
          <a:ext cx="441143" cy="1422688"/>
        </a:xfrm>
        <a:custGeom>
          <a:avLst/>
          <a:gdLst/>
          <a:ahLst/>
          <a:cxnLst/>
          <a:rect l="0" t="0" r="0" b="0"/>
          <a:pathLst>
            <a:path>
              <a:moveTo>
                <a:pt x="0" y="1422688"/>
              </a:moveTo>
              <a:lnTo>
                <a:pt x="220571" y="1422688"/>
              </a:lnTo>
              <a:lnTo>
                <a:pt x="220571" y="0"/>
              </a:lnTo>
              <a:lnTo>
                <a:pt x="441143" y="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044D1-F72C-46A4-B0D8-BF3E721ABA6B}">
      <dsp:nvSpPr>
        <dsp:cNvPr id="0" name=""/>
        <dsp:cNvSpPr/>
      </dsp:nvSpPr>
      <dsp:spPr>
        <a:xfrm>
          <a:off x="4610776" y="338186"/>
          <a:ext cx="441143" cy="2371146"/>
        </a:xfrm>
        <a:custGeom>
          <a:avLst/>
          <a:gdLst/>
          <a:ahLst/>
          <a:cxnLst/>
          <a:rect l="0" t="0" r="0" b="0"/>
          <a:pathLst>
            <a:path>
              <a:moveTo>
                <a:pt x="0" y="2371146"/>
              </a:moveTo>
              <a:lnTo>
                <a:pt x="220571" y="2371146"/>
              </a:lnTo>
              <a:lnTo>
                <a:pt x="220571" y="0"/>
              </a:lnTo>
              <a:lnTo>
                <a:pt x="441143" y="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DE8FD-B2AB-43DA-83B1-C9833A05129C}">
      <dsp:nvSpPr>
        <dsp:cNvPr id="0" name=""/>
        <dsp:cNvSpPr/>
      </dsp:nvSpPr>
      <dsp:spPr>
        <a:xfrm>
          <a:off x="2405058" y="2372961"/>
          <a:ext cx="2205717" cy="6727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300" kern="1200" dirty="0">
              <a:solidFill>
                <a:schemeClr val="tx2">
                  <a:lumMod val="10000"/>
                </a:schemeClr>
              </a:solidFill>
            </a:rPr>
            <a:t>Aplicaciones</a:t>
          </a:r>
        </a:p>
      </dsp:txBody>
      <dsp:txXfrm>
        <a:off x="2405058" y="2372961"/>
        <a:ext cx="2205717" cy="672743"/>
      </dsp:txXfrm>
    </dsp:sp>
    <dsp:sp modelId="{9A496BEC-0B84-4699-9C7C-8E6488A44E3C}">
      <dsp:nvSpPr>
        <dsp:cNvPr id="0" name=""/>
        <dsp:cNvSpPr/>
      </dsp:nvSpPr>
      <dsp:spPr>
        <a:xfrm>
          <a:off x="5051919" y="1814"/>
          <a:ext cx="2205717" cy="6727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300" kern="1200" dirty="0">
              <a:solidFill>
                <a:schemeClr val="tx2">
                  <a:lumMod val="10000"/>
                </a:schemeClr>
              </a:solidFill>
            </a:rPr>
            <a:t>Cine y televisión</a:t>
          </a:r>
        </a:p>
      </dsp:txBody>
      <dsp:txXfrm>
        <a:off x="5051919" y="1814"/>
        <a:ext cx="2205717" cy="672743"/>
      </dsp:txXfrm>
    </dsp:sp>
    <dsp:sp modelId="{CAF5287B-21F6-48B3-8747-A54FCF9CBB45}">
      <dsp:nvSpPr>
        <dsp:cNvPr id="0" name=""/>
        <dsp:cNvSpPr/>
      </dsp:nvSpPr>
      <dsp:spPr>
        <a:xfrm>
          <a:off x="5051919" y="950273"/>
          <a:ext cx="2205717" cy="6727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300" kern="1200" dirty="0">
              <a:solidFill>
                <a:schemeClr val="tx2">
                  <a:lumMod val="10000"/>
                </a:schemeClr>
              </a:solidFill>
            </a:rPr>
            <a:t>Video juego</a:t>
          </a:r>
        </a:p>
      </dsp:txBody>
      <dsp:txXfrm>
        <a:off x="5051919" y="950273"/>
        <a:ext cx="2205717" cy="672743"/>
      </dsp:txXfrm>
    </dsp:sp>
    <dsp:sp modelId="{F746CE96-7F66-4655-858C-F32980D67E50}">
      <dsp:nvSpPr>
        <dsp:cNvPr id="0" name=""/>
        <dsp:cNvSpPr/>
      </dsp:nvSpPr>
      <dsp:spPr>
        <a:xfrm>
          <a:off x="5051919" y="1898732"/>
          <a:ext cx="2205717" cy="6727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300" kern="1200" dirty="0">
              <a:solidFill>
                <a:schemeClr val="tx2">
                  <a:lumMod val="10000"/>
                </a:schemeClr>
              </a:solidFill>
            </a:rPr>
            <a:t>Publicidad y multimedia</a:t>
          </a:r>
        </a:p>
      </dsp:txBody>
      <dsp:txXfrm>
        <a:off x="5051919" y="1898732"/>
        <a:ext cx="2205717" cy="672743"/>
      </dsp:txXfrm>
    </dsp:sp>
    <dsp:sp modelId="{8898AE65-E622-4A8B-8622-B46972E0E8E2}">
      <dsp:nvSpPr>
        <dsp:cNvPr id="0" name=""/>
        <dsp:cNvSpPr/>
      </dsp:nvSpPr>
      <dsp:spPr>
        <a:xfrm>
          <a:off x="5051919" y="2847190"/>
          <a:ext cx="2205717" cy="6727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300" kern="1200" dirty="0">
              <a:solidFill>
                <a:schemeClr val="tx2">
                  <a:lumMod val="10000"/>
                </a:schemeClr>
              </a:solidFill>
            </a:rPr>
            <a:t>Documentales </a:t>
          </a:r>
        </a:p>
      </dsp:txBody>
      <dsp:txXfrm>
        <a:off x="5051919" y="2847190"/>
        <a:ext cx="2205717" cy="672743"/>
      </dsp:txXfrm>
    </dsp:sp>
    <dsp:sp modelId="{273EB4BB-AA24-43F5-9295-09608641B883}">
      <dsp:nvSpPr>
        <dsp:cNvPr id="0" name=""/>
        <dsp:cNvSpPr/>
      </dsp:nvSpPr>
      <dsp:spPr>
        <a:xfrm>
          <a:off x="5051919" y="3795649"/>
          <a:ext cx="2205717" cy="6727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300" kern="1200">
              <a:solidFill>
                <a:schemeClr val="tx2">
                  <a:lumMod val="10000"/>
                </a:schemeClr>
              </a:solidFill>
            </a:rPr>
            <a:t>Producción de música</a:t>
          </a:r>
          <a:endParaRPr lang="es-BO" sz="2300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5051919" y="3795649"/>
        <a:ext cx="2205717" cy="672743"/>
      </dsp:txXfrm>
    </dsp:sp>
    <dsp:sp modelId="{D5F62DDF-2205-4F76-9712-0EFBA7447E08}">
      <dsp:nvSpPr>
        <dsp:cNvPr id="0" name=""/>
        <dsp:cNvSpPr/>
      </dsp:nvSpPr>
      <dsp:spPr>
        <a:xfrm>
          <a:off x="5051919" y="4744108"/>
          <a:ext cx="2205717" cy="6727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300" kern="1200" dirty="0">
              <a:solidFill>
                <a:schemeClr val="tx2">
                  <a:lumMod val="10000"/>
                </a:schemeClr>
              </a:solidFill>
            </a:rPr>
            <a:t>Realidad virtual</a:t>
          </a:r>
        </a:p>
      </dsp:txBody>
      <dsp:txXfrm>
        <a:off x="5051919" y="4744108"/>
        <a:ext cx="2205717" cy="672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75EB6FC-C59F-40AC-90AF-E72A3AB0A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96" y="509844"/>
            <a:ext cx="4124901" cy="196242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FE46881-C7BA-40A5-8849-90E46341E131}"/>
              </a:ext>
            </a:extLst>
          </p:cNvPr>
          <p:cNvSpPr txBox="1"/>
          <p:nvPr/>
        </p:nvSpPr>
        <p:spPr>
          <a:xfrm>
            <a:off x="914400" y="4675728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BO" sz="10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DOCENTE: ING. LUIS JIMENES</a:t>
            </a:r>
            <a:endParaRPr lang="es-BO" sz="10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ESTUDIANTES: TAPIA ARCE PAMELA LIGIA</a:t>
            </a:r>
            <a:b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MAMANI HUANCA JOSUE ABRAHAM </a:t>
            </a:r>
            <a:endParaRPr lang="es-BO" sz="10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1C7E2-FE03-428E-8A9E-74E4AF779AB2}"/>
              </a:ext>
            </a:extLst>
          </p:cNvPr>
          <p:cNvSpPr txBox="1"/>
          <p:nvPr/>
        </p:nvSpPr>
        <p:spPr>
          <a:xfrm>
            <a:off x="4709397" y="2679500"/>
            <a:ext cx="6096000" cy="1202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BO" sz="4400" cap="all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lenguaje audiovisual</a:t>
            </a:r>
            <a:endParaRPr lang="es-B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"Análisis de la Aplicación de Efectos de sonido"</a:t>
            </a:r>
            <a:endParaRPr lang="es-B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052F88A-409D-4586-AF38-DD1A076BF9CF}"/>
              </a:ext>
            </a:extLst>
          </p:cNvPr>
          <p:cNvSpPr txBox="1"/>
          <p:nvPr/>
        </p:nvSpPr>
        <p:spPr>
          <a:xfrm>
            <a:off x="1090863" y="640815"/>
            <a:ext cx="6096000" cy="3402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BO" sz="1800" b="1" i="1" u="sng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Objetivos</a:t>
            </a:r>
            <a:endParaRPr lang="es-BO" sz="1600" dirty="0"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i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Objetivo</a:t>
            </a:r>
            <a:r>
              <a:rPr lang="en-US" sz="18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principal</a:t>
            </a:r>
            <a:endParaRPr lang="es-BO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Demostrar ventajas y desventajas de la aplicación de sonido en un proyecto audiovisual.</a:t>
            </a:r>
            <a:endParaRPr lang="es-B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i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Objetivo</a:t>
            </a:r>
            <a:r>
              <a:rPr lang="en-US" sz="18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secundario</a:t>
            </a:r>
            <a:endParaRPr lang="es-BO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Demostrar la importancia del ecualizador y sintetizador de sonido.</a:t>
            </a:r>
            <a:endParaRPr lang="es-B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Las múltiples características del sonido y sus usos.</a:t>
            </a:r>
            <a:endParaRPr lang="es-B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734316D-F084-4BA0-B9E5-2531E07D20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58854" y="4043478"/>
            <a:ext cx="5943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1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49C4E82-5043-4681-BDCF-237E6FF642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364736"/>
              </p:ext>
            </p:extLst>
          </p:nvPr>
        </p:nvGraphicFramePr>
        <p:xfrm>
          <a:off x="962526" y="770021"/>
          <a:ext cx="10347158" cy="5245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530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36A28CED-EA6D-49D3-82BB-82704CF745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0131306"/>
              </p:ext>
            </p:extLst>
          </p:nvPr>
        </p:nvGraphicFramePr>
        <p:xfrm>
          <a:off x="673769" y="705854"/>
          <a:ext cx="11085094" cy="5432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187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F714817-0D09-4850-81CA-9E82B4A476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6317301"/>
              </p:ext>
            </p:extLst>
          </p:nvPr>
        </p:nvGraphicFramePr>
        <p:xfrm>
          <a:off x="2032000" y="719666"/>
          <a:ext cx="966269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391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92DF90C-4A31-49D4-9269-C97FACF9EE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5379" y="586789"/>
            <a:ext cx="5943600" cy="40481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533E874-F2ED-42F5-B3F6-0C443261D2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07179" y="1152525"/>
            <a:ext cx="39624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68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{5240F21D-51F3-4992-9377-3F453A74F986}tf03457452</Template>
  <TotalTime>53</TotalTime>
  <Words>128</Words>
  <Application>Microsoft Office PowerPoint</Application>
  <PresentationFormat>Panorámica</PresentationFormat>
  <Paragraphs>33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Celestial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PAMELA LIGIA TAPIA ARCE</dc:creator>
  <cp:lastModifiedBy>PAMELA LIGIA TAPIA ARCE</cp:lastModifiedBy>
  <cp:revision>11</cp:revision>
  <dcterms:created xsi:type="dcterms:W3CDTF">2023-10-14T09:37:01Z</dcterms:created>
  <dcterms:modified xsi:type="dcterms:W3CDTF">2023-10-21T10:32:09Z</dcterms:modified>
</cp:coreProperties>
</file>