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FBDE-D0F3-4975-B0AC-F3E231E7732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BO"/>
        </a:p>
      </dgm:t>
    </dgm:pt>
    <dgm:pt modelId="{B7C3B06D-C42C-4E0B-B455-AC65EFFCD15E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CARACTERISTICAS</a:t>
          </a:r>
        </a:p>
      </dgm:t>
    </dgm:pt>
    <dgm:pt modelId="{E993148A-4C0B-4EDB-B1EE-94A1B65F7E04}" type="parTrans" cxnId="{2F88646D-9159-45A3-845C-1FFE64B42127}">
      <dgm:prSet/>
      <dgm:spPr/>
      <dgm:t>
        <a:bodyPr/>
        <a:lstStyle/>
        <a:p>
          <a:endParaRPr lang="es-BO"/>
        </a:p>
      </dgm:t>
    </dgm:pt>
    <dgm:pt modelId="{59D8043C-2843-44A1-BC99-D0FA492472D5}" type="sibTrans" cxnId="{2F88646D-9159-45A3-845C-1FFE64B42127}">
      <dgm:prSet/>
      <dgm:spPr/>
      <dgm:t>
        <a:bodyPr/>
        <a:lstStyle/>
        <a:p>
          <a:endParaRPr lang="es-BO"/>
        </a:p>
      </dgm:t>
    </dgm:pt>
    <dgm:pt modelId="{68DA4544-D17C-46C3-A80F-18FE32665F92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ACCESIBILIDAD Y FACILIDAD DE USO</a:t>
          </a:r>
        </a:p>
      </dgm:t>
    </dgm:pt>
    <dgm:pt modelId="{2791E06C-0E83-42FC-9ACB-01D44F0E62E6}" type="parTrans" cxnId="{FC866FDD-1954-4CCB-977C-DC02C4537B4A}">
      <dgm:prSet/>
      <dgm:spPr/>
      <dgm:t>
        <a:bodyPr/>
        <a:lstStyle/>
        <a:p>
          <a:endParaRPr lang="es-BO"/>
        </a:p>
      </dgm:t>
    </dgm:pt>
    <dgm:pt modelId="{7766CB0D-A0A9-4B1C-A72B-DA92E6F8B53B}" type="sibTrans" cxnId="{FC866FDD-1954-4CCB-977C-DC02C4537B4A}">
      <dgm:prSet/>
      <dgm:spPr/>
      <dgm:t>
        <a:bodyPr/>
        <a:lstStyle/>
        <a:p>
          <a:endParaRPr lang="es-BO"/>
        </a:p>
      </dgm:t>
    </dgm:pt>
    <dgm:pt modelId="{3692F419-0927-4D97-802C-F4837AD7E384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VERSATILIDAD CREATIVA</a:t>
          </a:r>
        </a:p>
      </dgm:t>
    </dgm:pt>
    <dgm:pt modelId="{737594C2-1BF9-4DAA-AD1C-7187F1BD01A0}" type="parTrans" cxnId="{31E036F2-BED5-42AD-A7F3-78D89EBC167C}">
      <dgm:prSet/>
      <dgm:spPr/>
      <dgm:t>
        <a:bodyPr/>
        <a:lstStyle/>
        <a:p>
          <a:endParaRPr lang="es-BO"/>
        </a:p>
      </dgm:t>
    </dgm:pt>
    <dgm:pt modelId="{AD6D0E55-7023-4FE0-8886-180D83C99EBA}" type="sibTrans" cxnId="{31E036F2-BED5-42AD-A7F3-78D89EBC167C}">
      <dgm:prSet/>
      <dgm:spPr/>
      <dgm:t>
        <a:bodyPr/>
        <a:lstStyle/>
        <a:p>
          <a:endParaRPr lang="es-BO"/>
        </a:p>
      </dgm:t>
    </dgm:pt>
    <dgm:pt modelId="{4AC515FF-C137-474C-91F2-5559C22A328D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PRODUCCION DE ALTA CALIDAD</a:t>
          </a:r>
        </a:p>
      </dgm:t>
    </dgm:pt>
    <dgm:pt modelId="{0DEE07C8-43D1-4A09-9CC1-1175B461371F}" type="parTrans" cxnId="{50B1D19C-DCFA-4D80-8626-BC836D11893A}">
      <dgm:prSet/>
      <dgm:spPr/>
      <dgm:t>
        <a:bodyPr/>
        <a:lstStyle/>
        <a:p>
          <a:endParaRPr lang="es-BO"/>
        </a:p>
      </dgm:t>
    </dgm:pt>
    <dgm:pt modelId="{24CA35EE-4CD2-4C45-9B38-BA61EC344EFF}" type="sibTrans" cxnId="{50B1D19C-DCFA-4D80-8626-BC836D11893A}">
      <dgm:prSet/>
      <dgm:spPr/>
      <dgm:t>
        <a:bodyPr/>
        <a:lstStyle/>
        <a:p>
          <a:endParaRPr lang="es-BO"/>
        </a:p>
      </dgm:t>
    </dgm:pt>
    <dgm:pt modelId="{0EE0CF21-8BE0-4615-BA35-8B8FC63C2798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APOYO A LA COMUNIDAD DE CREADORES</a:t>
          </a:r>
        </a:p>
      </dgm:t>
    </dgm:pt>
    <dgm:pt modelId="{4B24F06D-0553-4760-A804-01987D2A504F}" type="parTrans" cxnId="{17F5284C-05D0-4BC1-9FC1-31E2F25CCB18}">
      <dgm:prSet/>
      <dgm:spPr/>
      <dgm:t>
        <a:bodyPr/>
        <a:lstStyle/>
        <a:p>
          <a:endParaRPr lang="es-BO"/>
        </a:p>
      </dgm:t>
    </dgm:pt>
    <dgm:pt modelId="{C8CBD92A-94BD-45AC-8A12-7CADA79497A6}" type="sibTrans" cxnId="{17F5284C-05D0-4BC1-9FC1-31E2F25CCB18}">
      <dgm:prSet/>
      <dgm:spPr/>
      <dgm:t>
        <a:bodyPr/>
        <a:lstStyle/>
        <a:p>
          <a:endParaRPr lang="es-BO"/>
        </a:p>
      </dgm:t>
    </dgm:pt>
    <dgm:pt modelId="{E944C327-AE33-41BB-8140-904BA6A18BE9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75000"/>
                </a:schemeClr>
              </a:solidFill>
            </a:rPr>
            <a:t>EVOLUCION CONTINUA</a:t>
          </a:r>
        </a:p>
      </dgm:t>
    </dgm:pt>
    <dgm:pt modelId="{268ABFB0-FB85-4125-8B92-E0BDB41A9DD4}" type="parTrans" cxnId="{12D3FAA5-0FC5-4582-8CEE-95F2B22B3638}">
      <dgm:prSet/>
      <dgm:spPr/>
      <dgm:t>
        <a:bodyPr/>
        <a:lstStyle/>
        <a:p>
          <a:endParaRPr lang="es-BO"/>
        </a:p>
      </dgm:t>
    </dgm:pt>
    <dgm:pt modelId="{A9F34EF9-E9E4-42EA-9B8A-A7C0FEACF935}" type="sibTrans" cxnId="{12D3FAA5-0FC5-4582-8CEE-95F2B22B3638}">
      <dgm:prSet/>
      <dgm:spPr/>
      <dgm:t>
        <a:bodyPr/>
        <a:lstStyle/>
        <a:p>
          <a:endParaRPr lang="es-BO"/>
        </a:p>
      </dgm:t>
    </dgm:pt>
    <dgm:pt modelId="{B599C304-1743-4F06-9956-0D14D4DB337D}" type="pres">
      <dgm:prSet presAssocID="{3378FBDE-D0F3-4975-B0AC-F3E231E7732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9F4CD4-08E1-4582-B865-EE00C84BB1F4}" type="pres">
      <dgm:prSet presAssocID="{B7C3B06D-C42C-4E0B-B455-AC65EFFCD15E}" presName="hierRoot1" presStyleCnt="0">
        <dgm:presLayoutVars>
          <dgm:hierBranch val="init"/>
        </dgm:presLayoutVars>
      </dgm:prSet>
      <dgm:spPr/>
    </dgm:pt>
    <dgm:pt modelId="{76BFE3C5-FFE9-48DB-9C21-D2DA18A97443}" type="pres">
      <dgm:prSet presAssocID="{B7C3B06D-C42C-4E0B-B455-AC65EFFCD15E}" presName="rootComposite1" presStyleCnt="0"/>
      <dgm:spPr/>
    </dgm:pt>
    <dgm:pt modelId="{8C12DE6E-FC2D-44FA-A7F1-78AE97E5B517}" type="pres">
      <dgm:prSet presAssocID="{B7C3B06D-C42C-4E0B-B455-AC65EFFCD15E}" presName="rootText1" presStyleLbl="alignAcc1" presStyleIdx="0" presStyleCnt="0" custScaleX="991664" custScaleY="1520288">
        <dgm:presLayoutVars>
          <dgm:chPref val="3"/>
        </dgm:presLayoutVars>
      </dgm:prSet>
      <dgm:spPr/>
    </dgm:pt>
    <dgm:pt modelId="{A644E777-174D-4484-A615-C1D03EA8CCC9}" type="pres">
      <dgm:prSet presAssocID="{B7C3B06D-C42C-4E0B-B455-AC65EFFCD15E}" presName="topArc1" presStyleLbl="parChTrans1D1" presStyleIdx="0" presStyleCnt="12"/>
      <dgm:spPr/>
    </dgm:pt>
    <dgm:pt modelId="{BC041B39-C99A-4E7A-821F-B22FB20D423D}" type="pres">
      <dgm:prSet presAssocID="{B7C3B06D-C42C-4E0B-B455-AC65EFFCD15E}" presName="bottomArc1" presStyleLbl="parChTrans1D1" presStyleIdx="1" presStyleCnt="12"/>
      <dgm:spPr/>
    </dgm:pt>
    <dgm:pt modelId="{D87DC8F4-768C-426D-A3D6-4D84868E527F}" type="pres">
      <dgm:prSet presAssocID="{B7C3B06D-C42C-4E0B-B455-AC65EFFCD15E}" presName="topConnNode1" presStyleLbl="node1" presStyleIdx="0" presStyleCnt="0"/>
      <dgm:spPr/>
    </dgm:pt>
    <dgm:pt modelId="{D4F9FB5E-7513-4694-91C7-5EEF403FE8D0}" type="pres">
      <dgm:prSet presAssocID="{B7C3B06D-C42C-4E0B-B455-AC65EFFCD15E}" presName="hierChild2" presStyleCnt="0"/>
      <dgm:spPr/>
    </dgm:pt>
    <dgm:pt modelId="{040EAFF0-9B91-4111-8D43-CD8E169F1FA0}" type="pres">
      <dgm:prSet presAssocID="{2791E06C-0E83-42FC-9ACB-01D44F0E62E6}" presName="Name28" presStyleLbl="parChTrans1D2" presStyleIdx="0" presStyleCnt="5"/>
      <dgm:spPr/>
    </dgm:pt>
    <dgm:pt modelId="{C3561A04-D5D0-4CA9-BF14-7F169D9F3016}" type="pres">
      <dgm:prSet presAssocID="{68DA4544-D17C-46C3-A80F-18FE32665F92}" presName="hierRoot2" presStyleCnt="0">
        <dgm:presLayoutVars>
          <dgm:hierBranch val="init"/>
        </dgm:presLayoutVars>
      </dgm:prSet>
      <dgm:spPr/>
    </dgm:pt>
    <dgm:pt modelId="{9CC3BC53-4534-4A5D-881B-E19FE37EC33C}" type="pres">
      <dgm:prSet presAssocID="{68DA4544-D17C-46C3-A80F-18FE32665F92}" presName="rootComposite2" presStyleCnt="0"/>
      <dgm:spPr/>
    </dgm:pt>
    <dgm:pt modelId="{0BB4769A-C962-4D95-AE89-857403F3E5E5}" type="pres">
      <dgm:prSet presAssocID="{68DA4544-D17C-46C3-A80F-18FE32665F92}" presName="rootText2" presStyleLbl="alignAcc1" presStyleIdx="0" presStyleCnt="0" custScaleX="991664" custScaleY="1520288">
        <dgm:presLayoutVars>
          <dgm:chPref val="3"/>
        </dgm:presLayoutVars>
      </dgm:prSet>
      <dgm:spPr/>
    </dgm:pt>
    <dgm:pt modelId="{0CD39FF6-0517-486D-84F2-F24FAF78E723}" type="pres">
      <dgm:prSet presAssocID="{68DA4544-D17C-46C3-A80F-18FE32665F92}" presName="topArc2" presStyleLbl="parChTrans1D1" presStyleIdx="2" presStyleCnt="12"/>
      <dgm:spPr/>
    </dgm:pt>
    <dgm:pt modelId="{339CF556-6E65-4038-8B56-7CA8D03F7282}" type="pres">
      <dgm:prSet presAssocID="{68DA4544-D17C-46C3-A80F-18FE32665F92}" presName="bottomArc2" presStyleLbl="parChTrans1D1" presStyleIdx="3" presStyleCnt="12"/>
      <dgm:spPr/>
    </dgm:pt>
    <dgm:pt modelId="{3CB60D71-2202-457C-9762-414046C05A78}" type="pres">
      <dgm:prSet presAssocID="{68DA4544-D17C-46C3-A80F-18FE32665F92}" presName="topConnNode2" presStyleLbl="node2" presStyleIdx="0" presStyleCnt="0"/>
      <dgm:spPr/>
    </dgm:pt>
    <dgm:pt modelId="{6FB62606-544E-484B-9CDB-8307EF978600}" type="pres">
      <dgm:prSet presAssocID="{68DA4544-D17C-46C3-A80F-18FE32665F92}" presName="hierChild4" presStyleCnt="0"/>
      <dgm:spPr/>
    </dgm:pt>
    <dgm:pt modelId="{FA33FCD1-858C-4AE1-851A-3084C69DC941}" type="pres">
      <dgm:prSet presAssocID="{68DA4544-D17C-46C3-A80F-18FE32665F92}" presName="hierChild5" presStyleCnt="0"/>
      <dgm:spPr/>
    </dgm:pt>
    <dgm:pt modelId="{0BF309FE-54D8-4B53-9FB9-D6AA5E6ADACB}" type="pres">
      <dgm:prSet presAssocID="{737594C2-1BF9-4DAA-AD1C-7187F1BD01A0}" presName="Name28" presStyleLbl="parChTrans1D2" presStyleIdx="1" presStyleCnt="5"/>
      <dgm:spPr/>
    </dgm:pt>
    <dgm:pt modelId="{25BEE629-F051-4489-BC2C-E1EDE7EF84B9}" type="pres">
      <dgm:prSet presAssocID="{3692F419-0927-4D97-802C-F4837AD7E384}" presName="hierRoot2" presStyleCnt="0">
        <dgm:presLayoutVars>
          <dgm:hierBranch val="init"/>
        </dgm:presLayoutVars>
      </dgm:prSet>
      <dgm:spPr/>
    </dgm:pt>
    <dgm:pt modelId="{F7DB9930-2955-43CC-8235-F3B367D97E5F}" type="pres">
      <dgm:prSet presAssocID="{3692F419-0927-4D97-802C-F4837AD7E384}" presName="rootComposite2" presStyleCnt="0"/>
      <dgm:spPr/>
    </dgm:pt>
    <dgm:pt modelId="{60420034-F09C-4FC8-A269-E78EED17A1E1}" type="pres">
      <dgm:prSet presAssocID="{3692F419-0927-4D97-802C-F4837AD7E384}" presName="rootText2" presStyleLbl="alignAcc1" presStyleIdx="0" presStyleCnt="0" custScaleX="991664" custScaleY="1520288">
        <dgm:presLayoutVars>
          <dgm:chPref val="3"/>
        </dgm:presLayoutVars>
      </dgm:prSet>
      <dgm:spPr/>
    </dgm:pt>
    <dgm:pt modelId="{B7D54950-45E2-4A7E-9D6A-D24FA3F7F37B}" type="pres">
      <dgm:prSet presAssocID="{3692F419-0927-4D97-802C-F4837AD7E384}" presName="topArc2" presStyleLbl="parChTrans1D1" presStyleIdx="4" presStyleCnt="12"/>
      <dgm:spPr/>
    </dgm:pt>
    <dgm:pt modelId="{49803ACD-C9C9-4809-AA04-42A7391EFDAC}" type="pres">
      <dgm:prSet presAssocID="{3692F419-0927-4D97-802C-F4837AD7E384}" presName="bottomArc2" presStyleLbl="parChTrans1D1" presStyleIdx="5" presStyleCnt="12"/>
      <dgm:spPr/>
    </dgm:pt>
    <dgm:pt modelId="{4570B9E2-C68A-4F23-A529-E95B199107B3}" type="pres">
      <dgm:prSet presAssocID="{3692F419-0927-4D97-802C-F4837AD7E384}" presName="topConnNode2" presStyleLbl="node2" presStyleIdx="0" presStyleCnt="0"/>
      <dgm:spPr/>
    </dgm:pt>
    <dgm:pt modelId="{A764FD6F-2106-4782-BD18-CB5DB86D4A8B}" type="pres">
      <dgm:prSet presAssocID="{3692F419-0927-4D97-802C-F4837AD7E384}" presName="hierChild4" presStyleCnt="0"/>
      <dgm:spPr/>
    </dgm:pt>
    <dgm:pt modelId="{95D46762-CB25-4416-8C7A-B68CA821146C}" type="pres">
      <dgm:prSet presAssocID="{3692F419-0927-4D97-802C-F4837AD7E384}" presName="hierChild5" presStyleCnt="0"/>
      <dgm:spPr/>
    </dgm:pt>
    <dgm:pt modelId="{A9DEFBE3-8B49-44E4-A769-686C442F4252}" type="pres">
      <dgm:prSet presAssocID="{0DEE07C8-43D1-4A09-9CC1-1175B461371F}" presName="Name28" presStyleLbl="parChTrans1D2" presStyleIdx="2" presStyleCnt="5"/>
      <dgm:spPr/>
    </dgm:pt>
    <dgm:pt modelId="{969169E0-9C29-4869-9E37-2F713AC56D2E}" type="pres">
      <dgm:prSet presAssocID="{4AC515FF-C137-474C-91F2-5559C22A328D}" presName="hierRoot2" presStyleCnt="0">
        <dgm:presLayoutVars>
          <dgm:hierBranch val="init"/>
        </dgm:presLayoutVars>
      </dgm:prSet>
      <dgm:spPr/>
    </dgm:pt>
    <dgm:pt modelId="{74E0EF6C-E974-4F65-B7A0-ECC0A369FB32}" type="pres">
      <dgm:prSet presAssocID="{4AC515FF-C137-474C-91F2-5559C22A328D}" presName="rootComposite2" presStyleCnt="0"/>
      <dgm:spPr/>
    </dgm:pt>
    <dgm:pt modelId="{5410B7CD-EEC4-435B-9A28-3453FF3CDA4A}" type="pres">
      <dgm:prSet presAssocID="{4AC515FF-C137-474C-91F2-5559C22A328D}" presName="rootText2" presStyleLbl="alignAcc1" presStyleIdx="0" presStyleCnt="0" custScaleX="991664" custScaleY="1520288">
        <dgm:presLayoutVars>
          <dgm:chPref val="3"/>
        </dgm:presLayoutVars>
      </dgm:prSet>
      <dgm:spPr/>
    </dgm:pt>
    <dgm:pt modelId="{98EC81E6-D3E3-4A81-B513-C31203293E60}" type="pres">
      <dgm:prSet presAssocID="{4AC515FF-C137-474C-91F2-5559C22A328D}" presName="topArc2" presStyleLbl="parChTrans1D1" presStyleIdx="6" presStyleCnt="12"/>
      <dgm:spPr/>
    </dgm:pt>
    <dgm:pt modelId="{1545AB11-DD02-4311-BD1C-D0C307F1F1FA}" type="pres">
      <dgm:prSet presAssocID="{4AC515FF-C137-474C-91F2-5559C22A328D}" presName="bottomArc2" presStyleLbl="parChTrans1D1" presStyleIdx="7" presStyleCnt="12"/>
      <dgm:spPr/>
    </dgm:pt>
    <dgm:pt modelId="{EA2F32EE-A741-4C6D-875A-9BF03B7281A0}" type="pres">
      <dgm:prSet presAssocID="{4AC515FF-C137-474C-91F2-5559C22A328D}" presName="topConnNode2" presStyleLbl="node2" presStyleIdx="0" presStyleCnt="0"/>
      <dgm:spPr/>
    </dgm:pt>
    <dgm:pt modelId="{0F82A276-E272-4248-B9C5-726D24187B49}" type="pres">
      <dgm:prSet presAssocID="{4AC515FF-C137-474C-91F2-5559C22A328D}" presName="hierChild4" presStyleCnt="0"/>
      <dgm:spPr/>
    </dgm:pt>
    <dgm:pt modelId="{78B8B63D-2F41-46D3-9DFC-6B9FA7B79883}" type="pres">
      <dgm:prSet presAssocID="{4AC515FF-C137-474C-91F2-5559C22A328D}" presName="hierChild5" presStyleCnt="0"/>
      <dgm:spPr/>
    </dgm:pt>
    <dgm:pt modelId="{6F2348E0-4505-406F-BC45-028905EC42E6}" type="pres">
      <dgm:prSet presAssocID="{4B24F06D-0553-4760-A804-01987D2A504F}" presName="Name28" presStyleLbl="parChTrans1D2" presStyleIdx="3" presStyleCnt="5"/>
      <dgm:spPr/>
    </dgm:pt>
    <dgm:pt modelId="{28BB365D-8E61-488E-B809-AACD877E6953}" type="pres">
      <dgm:prSet presAssocID="{0EE0CF21-8BE0-4615-BA35-8B8FC63C2798}" presName="hierRoot2" presStyleCnt="0">
        <dgm:presLayoutVars>
          <dgm:hierBranch val="init"/>
        </dgm:presLayoutVars>
      </dgm:prSet>
      <dgm:spPr/>
    </dgm:pt>
    <dgm:pt modelId="{42556DFF-066F-4C17-AFFD-3544EC7ECF18}" type="pres">
      <dgm:prSet presAssocID="{0EE0CF21-8BE0-4615-BA35-8B8FC63C2798}" presName="rootComposite2" presStyleCnt="0"/>
      <dgm:spPr/>
    </dgm:pt>
    <dgm:pt modelId="{D51F31A9-B7C8-48B2-8D7E-E28A205164BE}" type="pres">
      <dgm:prSet presAssocID="{0EE0CF21-8BE0-4615-BA35-8B8FC63C2798}" presName="rootText2" presStyleLbl="alignAcc1" presStyleIdx="0" presStyleCnt="0" custScaleX="991664" custScaleY="1520288">
        <dgm:presLayoutVars>
          <dgm:chPref val="3"/>
        </dgm:presLayoutVars>
      </dgm:prSet>
      <dgm:spPr/>
    </dgm:pt>
    <dgm:pt modelId="{F81B076D-2ED6-4360-9DEC-130F526FA518}" type="pres">
      <dgm:prSet presAssocID="{0EE0CF21-8BE0-4615-BA35-8B8FC63C2798}" presName="topArc2" presStyleLbl="parChTrans1D1" presStyleIdx="8" presStyleCnt="12"/>
      <dgm:spPr/>
    </dgm:pt>
    <dgm:pt modelId="{3688C3D5-1C1C-4BAA-8930-0E1E8011C253}" type="pres">
      <dgm:prSet presAssocID="{0EE0CF21-8BE0-4615-BA35-8B8FC63C2798}" presName="bottomArc2" presStyleLbl="parChTrans1D1" presStyleIdx="9" presStyleCnt="12"/>
      <dgm:spPr/>
    </dgm:pt>
    <dgm:pt modelId="{722DE249-B151-447A-A98E-E1C2FD8CFB8F}" type="pres">
      <dgm:prSet presAssocID="{0EE0CF21-8BE0-4615-BA35-8B8FC63C2798}" presName="topConnNode2" presStyleLbl="node2" presStyleIdx="0" presStyleCnt="0"/>
      <dgm:spPr/>
    </dgm:pt>
    <dgm:pt modelId="{722C70B6-EE75-4240-AF05-A445CDFE6F09}" type="pres">
      <dgm:prSet presAssocID="{0EE0CF21-8BE0-4615-BA35-8B8FC63C2798}" presName="hierChild4" presStyleCnt="0"/>
      <dgm:spPr/>
    </dgm:pt>
    <dgm:pt modelId="{1D0E5FA3-FBC0-4B04-9D55-46565A7C3223}" type="pres">
      <dgm:prSet presAssocID="{0EE0CF21-8BE0-4615-BA35-8B8FC63C2798}" presName="hierChild5" presStyleCnt="0"/>
      <dgm:spPr/>
    </dgm:pt>
    <dgm:pt modelId="{592FF904-04A5-41F4-BE63-5C499FF5CFE2}" type="pres">
      <dgm:prSet presAssocID="{268ABFB0-FB85-4125-8B92-E0BDB41A9DD4}" presName="Name28" presStyleLbl="parChTrans1D2" presStyleIdx="4" presStyleCnt="5"/>
      <dgm:spPr/>
    </dgm:pt>
    <dgm:pt modelId="{27ED6BEE-C022-43B1-8F48-3F9889D4DAA3}" type="pres">
      <dgm:prSet presAssocID="{E944C327-AE33-41BB-8140-904BA6A18BE9}" presName="hierRoot2" presStyleCnt="0">
        <dgm:presLayoutVars>
          <dgm:hierBranch val="init"/>
        </dgm:presLayoutVars>
      </dgm:prSet>
      <dgm:spPr/>
    </dgm:pt>
    <dgm:pt modelId="{750037F9-FF18-4CF7-93D0-ED10FB660D5D}" type="pres">
      <dgm:prSet presAssocID="{E944C327-AE33-41BB-8140-904BA6A18BE9}" presName="rootComposite2" presStyleCnt="0"/>
      <dgm:spPr/>
    </dgm:pt>
    <dgm:pt modelId="{A1F963CA-339D-463B-9804-0ED47C2BDA54}" type="pres">
      <dgm:prSet presAssocID="{E944C327-AE33-41BB-8140-904BA6A18BE9}" presName="rootText2" presStyleLbl="alignAcc1" presStyleIdx="0" presStyleCnt="0" custScaleX="991664" custScaleY="1520288">
        <dgm:presLayoutVars>
          <dgm:chPref val="3"/>
        </dgm:presLayoutVars>
      </dgm:prSet>
      <dgm:spPr/>
    </dgm:pt>
    <dgm:pt modelId="{8D65937A-D06F-45AE-87C9-8B8CE99E8F50}" type="pres">
      <dgm:prSet presAssocID="{E944C327-AE33-41BB-8140-904BA6A18BE9}" presName="topArc2" presStyleLbl="parChTrans1D1" presStyleIdx="10" presStyleCnt="12"/>
      <dgm:spPr/>
    </dgm:pt>
    <dgm:pt modelId="{8DC01CC2-DC1A-46F4-9156-C1BDB56FC896}" type="pres">
      <dgm:prSet presAssocID="{E944C327-AE33-41BB-8140-904BA6A18BE9}" presName="bottomArc2" presStyleLbl="parChTrans1D1" presStyleIdx="11" presStyleCnt="12"/>
      <dgm:spPr/>
    </dgm:pt>
    <dgm:pt modelId="{E830D37F-A6FE-4EA6-98A5-E01028E0101F}" type="pres">
      <dgm:prSet presAssocID="{E944C327-AE33-41BB-8140-904BA6A18BE9}" presName="topConnNode2" presStyleLbl="node2" presStyleIdx="0" presStyleCnt="0"/>
      <dgm:spPr/>
    </dgm:pt>
    <dgm:pt modelId="{26306932-06B8-45B1-ABEA-37449D93943B}" type="pres">
      <dgm:prSet presAssocID="{E944C327-AE33-41BB-8140-904BA6A18BE9}" presName="hierChild4" presStyleCnt="0"/>
      <dgm:spPr/>
    </dgm:pt>
    <dgm:pt modelId="{E87A9753-F43A-4297-AEFE-0FC52138496F}" type="pres">
      <dgm:prSet presAssocID="{E944C327-AE33-41BB-8140-904BA6A18BE9}" presName="hierChild5" presStyleCnt="0"/>
      <dgm:spPr/>
    </dgm:pt>
    <dgm:pt modelId="{0A8FB91E-810F-4ACC-ACFA-AEF201C7892E}" type="pres">
      <dgm:prSet presAssocID="{B7C3B06D-C42C-4E0B-B455-AC65EFFCD15E}" presName="hierChild3" presStyleCnt="0"/>
      <dgm:spPr/>
    </dgm:pt>
  </dgm:ptLst>
  <dgm:cxnLst>
    <dgm:cxn modelId="{CF5C260C-2F3B-4537-A21B-27E3335347E6}" type="presOf" srcId="{4B24F06D-0553-4760-A804-01987D2A504F}" destId="{6F2348E0-4505-406F-BC45-028905EC42E6}" srcOrd="0" destOrd="0" presId="urn:microsoft.com/office/officeart/2008/layout/HalfCircleOrganizationChart"/>
    <dgm:cxn modelId="{5DD1840D-6584-41F5-82A8-0DE7BFD4E905}" type="presOf" srcId="{E944C327-AE33-41BB-8140-904BA6A18BE9}" destId="{A1F963CA-339D-463B-9804-0ED47C2BDA54}" srcOrd="0" destOrd="0" presId="urn:microsoft.com/office/officeart/2008/layout/HalfCircleOrganizationChart"/>
    <dgm:cxn modelId="{43C95A15-D6DD-4E9E-A838-476E8F2D249D}" type="presOf" srcId="{4AC515FF-C137-474C-91F2-5559C22A328D}" destId="{EA2F32EE-A741-4C6D-875A-9BF03B7281A0}" srcOrd="1" destOrd="0" presId="urn:microsoft.com/office/officeart/2008/layout/HalfCircleOrganizationChart"/>
    <dgm:cxn modelId="{FAB02616-E704-450C-9383-4FA42BD4D0EA}" type="presOf" srcId="{3692F419-0927-4D97-802C-F4837AD7E384}" destId="{4570B9E2-C68A-4F23-A529-E95B199107B3}" srcOrd="1" destOrd="0" presId="urn:microsoft.com/office/officeart/2008/layout/HalfCircleOrganizationChart"/>
    <dgm:cxn modelId="{1600B033-1D6F-4D40-A786-6AFEE92F5C1B}" type="presOf" srcId="{268ABFB0-FB85-4125-8B92-E0BDB41A9DD4}" destId="{592FF904-04A5-41F4-BE63-5C499FF5CFE2}" srcOrd="0" destOrd="0" presId="urn:microsoft.com/office/officeart/2008/layout/HalfCircleOrganizationChart"/>
    <dgm:cxn modelId="{ED2C533E-99CD-46B8-B413-904B13DF6020}" type="presOf" srcId="{E944C327-AE33-41BB-8140-904BA6A18BE9}" destId="{E830D37F-A6FE-4EA6-98A5-E01028E0101F}" srcOrd="1" destOrd="0" presId="urn:microsoft.com/office/officeart/2008/layout/HalfCircleOrganizationChart"/>
    <dgm:cxn modelId="{86C0B33F-0728-4245-881C-BD134D4BF2BA}" type="presOf" srcId="{0EE0CF21-8BE0-4615-BA35-8B8FC63C2798}" destId="{D51F31A9-B7C8-48B2-8D7E-E28A205164BE}" srcOrd="0" destOrd="0" presId="urn:microsoft.com/office/officeart/2008/layout/HalfCircleOrganizationChart"/>
    <dgm:cxn modelId="{64885F40-688F-45C7-9BD0-DCAAF02BA3B9}" type="presOf" srcId="{3378FBDE-D0F3-4975-B0AC-F3E231E77323}" destId="{B599C304-1743-4F06-9956-0D14D4DB337D}" srcOrd="0" destOrd="0" presId="urn:microsoft.com/office/officeart/2008/layout/HalfCircleOrganizationChart"/>
    <dgm:cxn modelId="{4EC54C40-F382-4C42-951A-8EED7E8E91E1}" type="presOf" srcId="{68DA4544-D17C-46C3-A80F-18FE32665F92}" destId="{3CB60D71-2202-457C-9762-414046C05A78}" srcOrd="1" destOrd="0" presId="urn:microsoft.com/office/officeart/2008/layout/HalfCircleOrganizationChart"/>
    <dgm:cxn modelId="{F534BA65-AEC2-4D46-9612-49D218470EA7}" type="presOf" srcId="{0DEE07C8-43D1-4A09-9CC1-1175B461371F}" destId="{A9DEFBE3-8B49-44E4-A769-686C442F4252}" srcOrd="0" destOrd="0" presId="urn:microsoft.com/office/officeart/2008/layout/HalfCircleOrganizationChart"/>
    <dgm:cxn modelId="{17F5284C-05D0-4BC1-9FC1-31E2F25CCB18}" srcId="{B7C3B06D-C42C-4E0B-B455-AC65EFFCD15E}" destId="{0EE0CF21-8BE0-4615-BA35-8B8FC63C2798}" srcOrd="3" destOrd="0" parTransId="{4B24F06D-0553-4760-A804-01987D2A504F}" sibTransId="{C8CBD92A-94BD-45AC-8A12-7CADA79497A6}"/>
    <dgm:cxn modelId="{2F88646D-9159-45A3-845C-1FFE64B42127}" srcId="{3378FBDE-D0F3-4975-B0AC-F3E231E77323}" destId="{B7C3B06D-C42C-4E0B-B455-AC65EFFCD15E}" srcOrd="0" destOrd="0" parTransId="{E993148A-4C0B-4EDB-B1EE-94A1B65F7E04}" sibTransId="{59D8043C-2843-44A1-BC99-D0FA492472D5}"/>
    <dgm:cxn modelId="{1E6BD16F-BFAC-49C3-9784-D83FF0F702AB}" type="presOf" srcId="{B7C3B06D-C42C-4E0B-B455-AC65EFFCD15E}" destId="{D87DC8F4-768C-426D-A3D6-4D84868E527F}" srcOrd="1" destOrd="0" presId="urn:microsoft.com/office/officeart/2008/layout/HalfCircleOrganizationChart"/>
    <dgm:cxn modelId="{8470AD59-E3A7-4592-8960-9B4856A3511B}" type="presOf" srcId="{737594C2-1BF9-4DAA-AD1C-7187F1BD01A0}" destId="{0BF309FE-54D8-4B53-9FB9-D6AA5E6ADACB}" srcOrd="0" destOrd="0" presId="urn:microsoft.com/office/officeart/2008/layout/HalfCircleOrganizationChart"/>
    <dgm:cxn modelId="{157F8B93-DCE0-495D-A697-EBACF46F17C6}" type="presOf" srcId="{B7C3B06D-C42C-4E0B-B455-AC65EFFCD15E}" destId="{8C12DE6E-FC2D-44FA-A7F1-78AE97E5B517}" srcOrd="0" destOrd="0" presId="urn:microsoft.com/office/officeart/2008/layout/HalfCircleOrganizationChart"/>
    <dgm:cxn modelId="{50B1D19C-DCFA-4D80-8626-BC836D11893A}" srcId="{B7C3B06D-C42C-4E0B-B455-AC65EFFCD15E}" destId="{4AC515FF-C137-474C-91F2-5559C22A328D}" srcOrd="2" destOrd="0" parTransId="{0DEE07C8-43D1-4A09-9CC1-1175B461371F}" sibTransId="{24CA35EE-4CD2-4C45-9B38-BA61EC344EFF}"/>
    <dgm:cxn modelId="{12D3FAA5-0FC5-4582-8CEE-95F2B22B3638}" srcId="{B7C3B06D-C42C-4E0B-B455-AC65EFFCD15E}" destId="{E944C327-AE33-41BB-8140-904BA6A18BE9}" srcOrd="4" destOrd="0" parTransId="{268ABFB0-FB85-4125-8B92-E0BDB41A9DD4}" sibTransId="{A9F34EF9-E9E4-42EA-9B8A-A7C0FEACF935}"/>
    <dgm:cxn modelId="{F71C4DB2-76CE-4BAC-87C1-1107FC7FC7D7}" type="presOf" srcId="{68DA4544-D17C-46C3-A80F-18FE32665F92}" destId="{0BB4769A-C962-4D95-AE89-857403F3E5E5}" srcOrd="0" destOrd="0" presId="urn:microsoft.com/office/officeart/2008/layout/HalfCircleOrganizationChart"/>
    <dgm:cxn modelId="{F03E4FBE-7961-4934-A092-F686BFC1ABF6}" type="presOf" srcId="{2791E06C-0E83-42FC-9ACB-01D44F0E62E6}" destId="{040EAFF0-9B91-4111-8D43-CD8E169F1FA0}" srcOrd="0" destOrd="0" presId="urn:microsoft.com/office/officeart/2008/layout/HalfCircleOrganizationChart"/>
    <dgm:cxn modelId="{FC866FDD-1954-4CCB-977C-DC02C4537B4A}" srcId="{B7C3B06D-C42C-4E0B-B455-AC65EFFCD15E}" destId="{68DA4544-D17C-46C3-A80F-18FE32665F92}" srcOrd="0" destOrd="0" parTransId="{2791E06C-0E83-42FC-9ACB-01D44F0E62E6}" sibTransId="{7766CB0D-A0A9-4B1C-A72B-DA92E6F8B53B}"/>
    <dgm:cxn modelId="{18F7F0DF-DE41-4D8C-86E3-08A938816776}" type="presOf" srcId="{3692F419-0927-4D97-802C-F4837AD7E384}" destId="{60420034-F09C-4FC8-A269-E78EED17A1E1}" srcOrd="0" destOrd="0" presId="urn:microsoft.com/office/officeart/2008/layout/HalfCircleOrganizationChart"/>
    <dgm:cxn modelId="{31E036F2-BED5-42AD-A7F3-78D89EBC167C}" srcId="{B7C3B06D-C42C-4E0B-B455-AC65EFFCD15E}" destId="{3692F419-0927-4D97-802C-F4837AD7E384}" srcOrd="1" destOrd="0" parTransId="{737594C2-1BF9-4DAA-AD1C-7187F1BD01A0}" sibTransId="{AD6D0E55-7023-4FE0-8886-180D83C99EBA}"/>
    <dgm:cxn modelId="{739301F4-6004-4746-8E62-998AEE971891}" type="presOf" srcId="{4AC515FF-C137-474C-91F2-5559C22A328D}" destId="{5410B7CD-EEC4-435B-9A28-3453FF3CDA4A}" srcOrd="0" destOrd="0" presId="urn:microsoft.com/office/officeart/2008/layout/HalfCircleOrganizationChart"/>
    <dgm:cxn modelId="{6830A2FD-911D-40B9-8A3D-7DE0DEDF1EBE}" type="presOf" srcId="{0EE0CF21-8BE0-4615-BA35-8B8FC63C2798}" destId="{722DE249-B151-447A-A98E-E1C2FD8CFB8F}" srcOrd="1" destOrd="0" presId="urn:microsoft.com/office/officeart/2008/layout/HalfCircleOrganizationChart"/>
    <dgm:cxn modelId="{AB856334-29FD-4E0C-A86B-6D3FE9B3FC19}" type="presParOf" srcId="{B599C304-1743-4F06-9956-0D14D4DB337D}" destId="{0D9F4CD4-08E1-4582-B865-EE00C84BB1F4}" srcOrd="0" destOrd="0" presId="urn:microsoft.com/office/officeart/2008/layout/HalfCircleOrganizationChart"/>
    <dgm:cxn modelId="{47BEE78D-24D1-46D1-8EBD-4F5AA0E11845}" type="presParOf" srcId="{0D9F4CD4-08E1-4582-B865-EE00C84BB1F4}" destId="{76BFE3C5-FFE9-48DB-9C21-D2DA18A97443}" srcOrd="0" destOrd="0" presId="urn:microsoft.com/office/officeart/2008/layout/HalfCircleOrganizationChart"/>
    <dgm:cxn modelId="{DBA00521-296E-47E9-90D7-D8D8A9BD2A71}" type="presParOf" srcId="{76BFE3C5-FFE9-48DB-9C21-D2DA18A97443}" destId="{8C12DE6E-FC2D-44FA-A7F1-78AE97E5B517}" srcOrd="0" destOrd="0" presId="urn:microsoft.com/office/officeart/2008/layout/HalfCircleOrganizationChart"/>
    <dgm:cxn modelId="{3782620F-CCA5-4C15-B1C7-70A16D6427C4}" type="presParOf" srcId="{76BFE3C5-FFE9-48DB-9C21-D2DA18A97443}" destId="{A644E777-174D-4484-A615-C1D03EA8CCC9}" srcOrd="1" destOrd="0" presId="urn:microsoft.com/office/officeart/2008/layout/HalfCircleOrganizationChart"/>
    <dgm:cxn modelId="{0E07FE73-B839-4955-A810-40A17B0D3B77}" type="presParOf" srcId="{76BFE3C5-FFE9-48DB-9C21-D2DA18A97443}" destId="{BC041B39-C99A-4E7A-821F-B22FB20D423D}" srcOrd="2" destOrd="0" presId="urn:microsoft.com/office/officeart/2008/layout/HalfCircleOrganizationChart"/>
    <dgm:cxn modelId="{DB5AEB9B-E617-4512-AA1C-9A9BA9185CA0}" type="presParOf" srcId="{76BFE3C5-FFE9-48DB-9C21-D2DA18A97443}" destId="{D87DC8F4-768C-426D-A3D6-4D84868E527F}" srcOrd="3" destOrd="0" presId="urn:microsoft.com/office/officeart/2008/layout/HalfCircleOrganizationChart"/>
    <dgm:cxn modelId="{35D80D2E-3B7A-455C-A8BA-B3A57787FB08}" type="presParOf" srcId="{0D9F4CD4-08E1-4582-B865-EE00C84BB1F4}" destId="{D4F9FB5E-7513-4694-91C7-5EEF403FE8D0}" srcOrd="1" destOrd="0" presId="urn:microsoft.com/office/officeart/2008/layout/HalfCircleOrganizationChart"/>
    <dgm:cxn modelId="{C9FE6DF9-D1BF-4A42-A22D-666AAF63D75D}" type="presParOf" srcId="{D4F9FB5E-7513-4694-91C7-5EEF403FE8D0}" destId="{040EAFF0-9B91-4111-8D43-CD8E169F1FA0}" srcOrd="0" destOrd="0" presId="urn:microsoft.com/office/officeart/2008/layout/HalfCircleOrganizationChart"/>
    <dgm:cxn modelId="{B99DC091-D340-4232-A062-8F746FC64C7C}" type="presParOf" srcId="{D4F9FB5E-7513-4694-91C7-5EEF403FE8D0}" destId="{C3561A04-D5D0-4CA9-BF14-7F169D9F3016}" srcOrd="1" destOrd="0" presId="urn:microsoft.com/office/officeart/2008/layout/HalfCircleOrganizationChart"/>
    <dgm:cxn modelId="{67F2BD4D-80F7-42C6-9716-C99B69440CA1}" type="presParOf" srcId="{C3561A04-D5D0-4CA9-BF14-7F169D9F3016}" destId="{9CC3BC53-4534-4A5D-881B-E19FE37EC33C}" srcOrd="0" destOrd="0" presId="urn:microsoft.com/office/officeart/2008/layout/HalfCircleOrganizationChart"/>
    <dgm:cxn modelId="{FC9A4D4E-A468-4A46-81F0-137F4130A7DB}" type="presParOf" srcId="{9CC3BC53-4534-4A5D-881B-E19FE37EC33C}" destId="{0BB4769A-C962-4D95-AE89-857403F3E5E5}" srcOrd="0" destOrd="0" presId="urn:microsoft.com/office/officeart/2008/layout/HalfCircleOrganizationChart"/>
    <dgm:cxn modelId="{B27B4A83-F9F3-426C-BE7A-DA904ECCA0A8}" type="presParOf" srcId="{9CC3BC53-4534-4A5D-881B-E19FE37EC33C}" destId="{0CD39FF6-0517-486D-84F2-F24FAF78E723}" srcOrd="1" destOrd="0" presId="urn:microsoft.com/office/officeart/2008/layout/HalfCircleOrganizationChart"/>
    <dgm:cxn modelId="{CB41A276-5109-429E-AA88-B1B094122CBE}" type="presParOf" srcId="{9CC3BC53-4534-4A5D-881B-E19FE37EC33C}" destId="{339CF556-6E65-4038-8B56-7CA8D03F7282}" srcOrd="2" destOrd="0" presId="urn:microsoft.com/office/officeart/2008/layout/HalfCircleOrganizationChart"/>
    <dgm:cxn modelId="{73FBE153-FCF1-43FB-8950-54C6AB679D91}" type="presParOf" srcId="{9CC3BC53-4534-4A5D-881B-E19FE37EC33C}" destId="{3CB60D71-2202-457C-9762-414046C05A78}" srcOrd="3" destOrd="0" presId="urn:microsoft.com/office/officeart/2008/layout/HalfCircleOrganizationChart"/>
    <dgm:cxn modelId="{30092EF3-99A8-463D-AD9B-002E4D784444}" type="presParOf" srcId="{C3561A04-D5D0-4CA9-BF14-7F169D9F3016}" destId="{6FB62606-544E-484B-9CDB-8307EF978600}" srcOrd="1" destOrd="0" presId="urn:microsoft.com/office/officeart/2008/layout/HalfCircleOrganizationChart"/>
    <dgm:cxn modelId="{87838BAE-24E9-4D94-8C05-986BAFD2C7B2}" type="presParOf" srcId="{C3561A04-D5D0-4CA9-BF14-7F169D9F3016}" destId="{FA33FCD1-858C-4AE1-851A-3084C69DC941}" srcOrd="2" destOrd="0" presId="urn:microsoft.com/office/officeart/2008/layout/HalfCircleOrganizationChart"/>
    <dgm:cxn modelId="{556ABCD3-C8BE-4A99-BDA4-0B7D3432EBC1}" type="presParOf" srcId="{D4F9FB5E-7513-4694-91C7-5EEF403FE8D0}" destId="{0BF309FE-54D8-4B53-9FB9-D6AA5E6ADACB}" srcOrd="2" destOrd="0" presId="urn:microsoft.com/office/officeart/2008/layout/HalfCircleOrganizationChart"/>
    <dgm:cxn modelId="{B8385759-67D5-4CDA-A791-354F6EB46224}" type="presParOf" srcId="{D4F9FB5E-7513-4694-91C7-5EEF403FE8D0}" destId="{25BEE629-F051-4489-BC2C-E1EDE7EF84B9}" srcOrd="3" destOrd="0" presId="urn:microsoft.com/office/officeart/2008/layout/HalfCircleOrganizationChart"/>
    <dgm:cxn modelId="{C7F1FFD1-72C2-432C-9D3E-C58D85D076CD}" type="presParOf" srcId="{25BEE629-F051-4489-BC2C-E1EDE7EF84B9}" destId="{F7DB9930-2955-43CC-8235-F3B367D97E5F}" srcOrd="0" destOrd="0" presId="urn:microsoft.com/office/officeart/2008/layout/HalfCircleOrganizationChart"/>
    <dgm:cxn modelId="{B58A4DCC-9D52-44BA-8F0F-146FA367E05A}" type="presParOf" srcId="{F7DB9930-2955-43CC-8235-F3B367D97E5F}" destId="{60420034-F09C-4FC8-A269-E78EED17A1E1}" srcOrd="0" destOrd="0" presId="urn:microsoft.com/office/officeart/2008/layout/HalfCircleOrganizationChart"/>
    <dgm:cxn modelId="{AC0CFDCB-3CB6-4D15-92AD-7F5C56C7AE14}" type="presParOf" srcId="{F7DB9930-2955-43CC-8235-F3B367D97E5F}" destId="{B7D54950-45E2-4A7E-9D6A-D24FA3F7F37B}" srcOrd="1" destOrd="0" presId="urn:microsoft.com/office/officeart/2008/layout/HalfCircleOrganizationChart"/>
    <dgm:cxn modelId="{68F6A0CD-F960-437A-A3C3-3B6AAEDEFBF6}" type="presParOf" srcId="{F7DB9930-2955-43CC-8235-F3B367D97E5F}" destId="{49803ACD-C9C9-4809-AA04-42A7391EFDAC}" srcOrd="2" destOrd="0" presId="urn:microsoft.com/office/officeart/2008/layout/HalfCircleOrganizationChart"/>
    <dgm:cxn modelId="{D89B6077-6961-4898-B531-62A1570E263C}" type="presParOf" srcId="{F7DB9930-2955-43CC-8235-F3B367D97E5F}" destId="{4570B9E2-C68A-4F23-A529-E95B199107B3}" srcOrd="3" destOrd="0" presId="urn:microsoft.com/office/officeart/2008/layout/HalfCircleOrganizationChart"/>
    <dgm:cxn modelId="{A9886BB6-74FE-44E9-934B-F5B53745696C}" type="presParOf" srcId="{25BEE629-F051-4489-BC2C-E1EDE7EF84B9}" destId="{A764FD6F-2106-4782-BD18-CB5DB86D4A8B}" srcOrd="1" destOrd="0" presId="urn:microsoft.com/office/officeart/2008/layout/HalfCircleOrganizationChart"/>
    <dgm:cxn modelId="{921D2ECA-9441-4415-BB9E-27CA41FADDC9}" type="presParOf" srcId="{25BEE629-F051-4489-BC2C-E1EDE7EF84B9}" destId="{95D46762-CB25-4416-8C7A-B68CA821146C}" srcOrd="2" destOrd="0" presId="urn:microsoft.com/office/officeart/2008/layout/HalfCircleOrganizationChart"/>
    <dgm:cxn modelId="{0052C9EF-1DA0-4DEB-9281-CDFB52662035}" type="presParOf" srcId="{D4F9FB5E-7513-4694-91C7-5EEF403FE8D0}" destId="{A9DEFBE3-8B49-44E4-A769-686C442F4252}" srcOrd="4" destOrd="0" presId="urn:microsoft.com/office/officeart/2008/layout/HalfCircleOrganizationChart"/>
    <dgm:cxn modelId="{94262EEB-CEC5-4806-A8F4-4D348135BA25}" type="presParOf" srcId="{D4F9FB5E-7513-4694-91C7-5EEF403FE8D0}" destId="{969169E0-9C29-4869-9E37-2F713AC56D2E}" srcOrd="5" destOrd="0" presId="urn:microsoft.com/office/officeart/2008/layout/HalfCircleOrganizationChart"/>
    <dgm:cxn modelId="{13CF3D5E-F1CE-4163-8A6B-5FB288CB1D41}" type="presParOf" srcId="{969169E0-9C29-4869-9E37-2F713AC56D2E}" destId="{74E0EF6C-E974-4F65-B7A0-ECC0A369FB32}" srcOrd="0" destOrd="0" presId="urn:microsoft.com/office/officeart/2008/layout/HalfCircleOrganizationChart"/>
    <dgm:cxn modelId="{424921F7-EAE5-4B9F-B064-BA8715A4A5CE}" type="presParOf" srcId="{74E0EF6C-E974-4F65-B7A0-ECC0A369FB32}" destId="{5410B7CD-EEC4-435B-9A28-3453FF3CDA4A}" srcOrd="0" destOrd="0" presId="urn:microsoft.com/office/officeart/2008/layout/HalfCircleOrganizationChart"/>
    <dgm:cxn modelId="{56D58E81-A33F-4538-96D3-3ED2F3F9AEAF}" type="presParOf" srcId="{74E0EF6C-E974-4F65-B7A0-ECC0A369FB32}" destId="{98EC81E6-D3E3-4A81-B513-C31203293E60}" srcOrd="1" destOrd="0" presId="urn:microsoft.com/office/officeart/2008/layout/HalfCircleOrganizationChart"/>
    <dgm:cxn modelId="{7B60F5AC-169E-45C3-A7BC-345ACAB92E12}" type="presParOf" srcId="{74E0EF6C-E974-4F65-B7A0-ECC0A369FB32}" destId="{1545AB11-DD02-4311-BD1C-D0C307F1F1FA}" srcOrd="2" destOrd="0" presId="urn:microsoft.com/office/officeart/2008/layout/HalfCircleOrganizationChart"/>
    <dgm:cxn modelId="{9CB4BA23-1085-49FF-B3BD-01EB913CAD3A}" type="presParOf" srcId="{74E0EF6C-E974-4F65-B7A0-ECC0A369FB32}" destId="{EA2F32EE-A741-4C6D-875A-9BF03B7281A0}" srcOrd="3" destOrd="0" presId="urn:microsoft.com/office/officeart/2008/layout/HalfCircleOrganizationChart"/>
    <dgm:cxn modelId="{80B64C09-ECD8-416E-AD54-1B8D734BA879}" type="presParOf" srcId="{969169E0-9C29-4869-9E37-2F713AC56D2E}" destId="{0F82A276-E272-4248-B9C5-726D24187B49}" srcOrd="1" destOrd="0" presId="urn:microsoft.com/office/officeart/2008/layout/HalfCircleOrganizationChart"/>
    <dgm:cxn modelId="{AEBC1454-9CBF-45C6-A61B-ECB78EF1F7BA}" type="presParOf" srcId="{969169E0-9C29-4869-9E37-2F713AC56D2E}" destId="{78B8B63D-2F41-46D3-9DFC-6B9FA7B79883}" srcOrd="2" destOrd="0" presId="urn:microsoft.com/office/officeart/2008/layout/HalfCircleOrganizationChart"/>
    <dgm:cxn modelId="{2724C693-D941-44ED-9EEA-A97D80853DD1}" type="presParOf" srcId="{D4F9FB5E-7513-4694-91C7-5EEF403FE8D0}" destId="{6F2348E0-4505-406F-BC45-028905EC42E6}" srcOrd="6" destOrd="0" presId="urn:microsoft.com/office/officeart/2008/layout/HalfCircleOrganizationChart"/>
    <dgm:cxn modelId="{4B90CE5D-41EB-4906-824C-72D5B110EE29}" type="presParOf" srcId="{D4F9FB5E-7513-4694-91C7-5EEF403FE8D0}" destId="{28BB365D-8E61-488E-B809-AACD877E6953}" srcOrd="7" destOrd="0" presId="urn:microsoft.com/office/officeart/2008/layout/HalfCircleOrganizationChart"/>
    <dgm:cxn modelId="{62CD34BD-92F9-4691-ACD6-6675D50D711F}" type="presParOf" srcId="{28BB365D-8E61-488E-B809-AACD877E6953}" destId="{42556DFF-066F-4C17-AFFD-3544EC7ECF18}" srcOrd="0" destOrd="0" presId="urn:microsoft.com/office/officeart/2008/layout/HalfCircleOrganizationChart"/>
    <dgm:cxn modelId="{2DDA4953-0A1E-45AF-8F0B-A6F8EE45F92C}" type="presParOf" srcId="{42556DFF-066F-4C17-AFFD-3544EC7ECF18}" destId="{D51F31A9-B7C8-48B2-8D7E-E28A205164BE}" srcOrd="0" destOrd="0" presId="urn:microsoft.com/office/officeart/2008/layout/HalfCircleOrganizationChart"/>
    <dgm:cxn modelId="{D9FDD5B5-AE35-4C24-80B5-AACDFE627911}" type="presParOf" srcId="{42556DFF-066F-4C17-AFFD-3544EC7ECF18}" destId="{F81B076D-2ED6-4360-9DEC-130F526FA518}" srcOrd="1" destOrd="0" presId="urn:microsoft.com/office/officeart/2008/layout/HalfCircleOrganizationChart"/>
    <dgm:cxn modelId="{C3606FFE-5DB3-452B-B7AD-967780BCB589}" type="presParOf" srcId="{42556DFF-066F-4C17-AFFD-3544EC7ECF18}" destId="{3688C3D5-1C1C-4BAA-8930-0E1E8011C253}" srcOrd="2" destOrd="0" presId="urn:microsoft.com/office/officeart/2008/layout/HalfCircleOrganizationChart"/>
    <dgm:cxn modelId="{E5509969-2129-4C9B-BFEF-A9D4B6F78411}" type="presParOf" srcId="{42556DFF-066F-4C17-AFFD-3544EC7ECF18}" destId="{722DE249-B151-447A-A98E-E1C2FD8CFB8F}" srcOrd="3" destOrd="0" presId="urn:microsoft.com/office/officeart/2008/layout/HalfCircleOrganizationChart"/>
    <dgm:cxn modelId="{BAE4050F-5473-4F9D-8B24-2A3143B1402F}" type="presParOf" srcId="{28BB365D-8E61-488E-B809-AACD877E6953}" destId="{722C70B6-EE75-4240-AF05-A445CDFE6F09}" srcOrd="1" destOrd="0" presId="urn:microsoft.com/office/officeart/2008/layout/HalfCircleOrganizationChart"/>
    <dgm:cxn modelId="{6DA97610-35E9-4862-9C3A-492793405AA6}" type="presParOf" srcId="{28BB365D-8E61-488E-B809-AACD877E6953}" destId="{1D0E5FA3-FBC0-4B04-9D55-46565A7C3223}" srcOrd="2" destOrd="0" presId="urn:microsoft.com/office/officeart/2008/layout/HalfCircleOrganizationChart"/>
    <dgm:cxn modelId="{2CCDB630-AE80-4C95-8CBF-3620334AD3C5}" type="presParOf" srcId="{D4F9FB5E-7513-4694-91C7-5EEF403FE8D0}" destId="{592FF904-04A5-41F4-BE63-5C499FF5CFE2}" srcOrd="8" destOrd="0" presId="urn:microsoft.com/office/officeart/2008/layout/HalfCircleOrganizationChart"/>
    <dgm:cxn modelId="{56FD2CAB-689B-4700-81F2-9591BBB7754D}" type="presParOf" srcId="{D4F9FB5E-7513-4694-91C7-5EEF403FE8D0}" destId="{27ED6BEE-C022-43B1-8F48-3F9889D4DAA3}" srcOrd="9" destOrd="0" presId="urn:microsoft.com/office/officeart/2008/layout/HalfCircleOrganizationChart"/>
    <dgm:cxn modelId="{2644B347-D6E7-4CAF-B633-0FA854CA3B2F}" type="presParOf" srcId="{27ED6BEE-C022-43B1-8F48-3F9889D4DAA3}" destId="{750037F9-FF18-4CF7-93D0-ED10FB660D5D}" srcOrd="0" destOrd="0" presId="urn:microsoft.com/office/officeart/2008/layout/HalfCircleOrganizationChart"/>
    <dgm:cxn modelId="{3E7C4D6D-ED8A-43FF-9555-82403F96F5B3}" type="presParOf" srcId="{750037F9-FF18-4CF7-93D0-ED10FB660D5D}" destId="{A1F963CA-339D-463B-9804-0ED47C2BDA54}" srcOrd="0" destOrd="0" presId="urn:microsoft.com/office/officeart/2008/layout/HalfCircleOrganizationChart"/>
    <dgm:cxn modelId="{A6EBDB7A-0F22-4EFA-8137-3250697D07F5}" type="presParOf" srcId="{750037F9-FF18-4CF7-93D0-ED10FB660D5D}" destId="{8D65937A-D06F-45AE-87C9-8B8CE99E8F50}" srcOrd="1" destOrd="0" presId="urn:microsoft.com/office/officeart/2008/layout/HalfCircleOrganizationChart"/>
    <dgm:cxn modelId="{C6FC97E7-673C-4119-B9A5-7B4A2B443137}" type="presParOf" srcId="{750037F9-FF18-4CF7-93D0-ED10FB660D5D}" destId="{8DC01CC2-DC1A-46F4-9156-C1BDB56FC896}" srcOrd="2" destOrd="0" presId="urn:microsoft.com/office/officeart/2008/layout/HalfCircleOrganizationChart"/>
    <dgm:cxn modelId="{A1C0F474-05F0-4118-9819-48F48DC45831}" type="presParOf" srcId="{750037F9-FF18-4CF7-93D0-ED10FB660D5D}" destId="{E830D37F-A6FE-4EA6-98A5-E01028E0101F}" srcOrd="3" destOrd="0" presId="urn:microsoft.com/office/officeart/2008/layout/HalfCircleOrganizationChart"/>
    <dgm:cxn modelId="{1BE7E077-ACA2-4FAE-A6CD-9DFBC0880F92}" type="presParOf" srcId="{27ED6BEE-C022-43B1-8F48-3F9889D4DAA3}" destId="{26306932-06B8-45B1-ABEA-37449D93943B}" srcOrd="1" destOrd="0" presId="urn:microsoft.com/office/officeart/2008/layout/HalfCircleOrganizationChart"/>
    <dgm:cxn modelId="{1B14F3AB-A789-4266-89A0-C5817D179276}" type="presParOf" srcId="{27ED6BEE-C022-43B1-8F48-3F9889D4DAA3}" destId="{E87A9753-F43A-4297-AEFE-0FC52138496F}" srcOrd="2" destOrd="0" presId="urn:microsoft.com/office/officeart/2008/layout/HalfCircleOrganizationChart"/>
    <dgm:cxn modelId="{26A95389-592C-4B71-AD81-DE20FE443AF1}" type="presParOf" srcId="{0D9F4CD4-08E1-4582-B865-EE00C84BB1F4}" destId="{0A8FB91E-810F-4ACC-ACFA-AEF201C7892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F904-04A5-41F4-BE63-5C499FF5CFE2}">
      <dsp:nvSpPr>
        <dsp:cNvPr id="0" name=""/>
        <dsp:cNvSpPr/>
      </dsp:nvSpPr>
      <dsp:spPr>
        <a:xfrm>
          <a:off x="5173579" y="2555654"/>
          <a:ext cx="4149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7229"/>
              </a:lnTo>
              <a:lnTo>
                <a:pt x="4149004" y="67229"/>
              </a:lnTo>
              <a:lnTo>
                <a:pt x="4149004" y="887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348E0-4505-406F-BC45-028905EC42E6}">
      <dsp:nvSpPr>
        <dsp:cNvPr id="0" name=""/>
        <dsp:cNvSpPr/>
      </dsp:nvSpPr>
      <dsp:spPr>
        <a:xfrm>
          <a:off x="5173579" y="2555654"/>
          <a:ext cx="20745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7229"/>
              </a:lnTo>
              <a:lnTo>
                <a:pt x="2074502" y="67229"/>
              </a:lnTo>
              <a:lnTo>
                <a:pt x="2074502" y="887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EFBE3-8B49-44E4-A769-686C442F4252}">
      <dsp:nvSpPr>
        <dsp:cNvPr id="0" name=""/>
        <dsp:cNvSpPr/>
      </dsp:nvSpPr>
      <dsp:spPr>
        <a:xfrm>
          <a:off x="5127859" y="25556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87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309FE-54D8-4B53-9FB9-D6AA5E6ADACB}">
      <dsp:nvSpPr>
        <dsp:cNvPr id="0" name=""/>
        <dsp:cNvSpPr/>
      </dsp:nvSpPr>
      <dsp:spPr>
        <a:xfrm>
          <a:off x="3099076" y="2555654"/>
          <a:ext cx="2074502" cy="91440"/>
        </a:xfrm>
        <a:custGeom>
          <a:avLst/>
          <a:gdLst/>
          <a:ahLst/>
          <a:cxnLst/>
          <a:rect l="0" t="0" r="0" b="0"/>
          <a:pathLst>
            <a:path>
              <a:moveTo>
                <a:pt x="2074502" y="45720"/>
              </a:moveTo>
              <a:lnTo>
                <a:pt x="2074502" y="67229"/>
              </a:lnTo>
              <a:lnTo>
                <a:pt x="0" y="67229"/>
              </a:lnTo>
              <a:lnTo>
                <a:pt x="0" y="887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EAFF0-9B91-4111-8D43-CD8E169F1FA0}">
      <dsp:nvSpPr>
        <dsp:cNvPr id="0" name=""/>
        <dsp:cNvSpPr/>
      </dsp:nvSpPr>
      <dsp:spPr>
        <a:xfrm>
          <a:off x="1024574" y="2555654"/>
          <a:ext cx="4149004" cy="91440"/>
        </a:xfrm>
        <a:custGeom>
          <a:avLst/>
          <a:gdLst/>
          <a:ahLst/>
          <a:cxnLst/>
          <a:rect l="0" t="0" r="0" b="0"/>
          <a:pathLst>
            <a:path>
              <a:moveTo>
                <a:pt x="4149004" y="45720"/>
              </a:moveTo>
              <a:lnTo>
                <a:pt x="4149004" y="67229"/>
              </a:lnTo>
              <a:lnTo>
                <a:pt x="0" y="67229"/>
              </a:lnTo>
              <a:lnTo>
                <a:pt x="0" y="887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4E777-174D-4484-A615-C1D03EA8CCC9}">
      <dsp:nvSpPr>
        <dsp:cNvPr id="0" name=""/>
        <dsp:cNvSpPr/>
      </dsp:nvSpPr>
      <dsp:spPr>
        <a:xfrm>
          <a:off x="4665708" y="1044174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41B39-C99A-4E7A-821F-B22FB20D423D}">
      <dsp:nvSpPr>
        <dsp:cNvPr id="0" name=""/>
        <dsp:cNvSpPr/>
      </dsp:nvSpPr>
      <dsp:spPr>
        <a:xfrm>
          <a:off x="4665708" y="1044174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2DE6E-FC2D-44FA-A7F1-78AE97E5B517}">
      <dsp:nvSpPr>
        <dsp:cNvPr id="0" name=""/>
        <dsp:cNvSpPr/>
      </dsp:nvSpPr>
      <dsp:spPr>
        <a:xfrm>
          <a:off x="4157837" y="1324470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CARACTERISTICAS</a:t>
          </a:r>
        </a:p>
      </dsp:txBody>
      <dsp:txXfrm>
        <a:off x="4157837" y="1324470"/>
        <a:ext cx="2031482" cy="996607"/>
      </dsp:txXfrm>
    </dsp:sp>
    <dsp:sp modelId="{0CD39FF6-0517-486D-84F2-F24FAF78E723}">
      <dsp:nvSpPr>
        <dsp:cNvPr id="0" name=""/>
        <dsp:cNvSpPr/>
      </dsp:nvSpPr>
      <dsp:spPr>
        <a:xfrm>
          <a:off x="516704" y="2644393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CF556-6E65-4038-8B56-7CA8D03F7282}">
      <dsp:nvSpPr>
        <dsp:cNvPr id="0" name=""/>
        <dsp:cNvSpPr/>
      </dsp:nvSpPr>
      <dsp:spPr>
        <a:xfrm>
          <a:off x="516704" y="2644393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4769A-C962-4D95-AE89-857403F3E5E5}">
      <dsp:nvSpPr>
        <dsp:cNvPr id="0" name=""/>
        <dsp:cNvSpPr/>
      </dsp:nvSpPr>
      <dsp:spPr>
        <a:xfrm>
          <a:off x="8833" y="2924689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ACCESIBILIDAD Y FACILIDAD DE USO</a:t>
          </a:r>
        </a:p>
      </dsp:txBody>
      <dsp:txXfrm>
        <a:off x="8833" y="2924689"/>
        <a:ext cx="2031482" cy="996607"/>
      </dsp:txXfrm>
    </dsp:sp>
    <dsp:sp modelId="{B7D54950-45E2-4A7E-9D6A-D24FA3F7F37B}">
      <dsp:nvSpPr>
        <dsp:cNvPr id="0" name=""/>
        <dsp:cNvSpPr/>
      </dsp:nvSpPr>
      <dsp:spPr>
        <a:xfrm>
          <a:off x="2591206" y="2644393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3ACD-C9C9-4809-AA04-42A7391EFDAC}">
      <dsp:nvSpPr>
        <dsp:cNvPr id="0" name=""/>
        <dsp:cNvSpPr/>
      </dsp:nvSpPr>
      <dsp:spPr>
        <a:xfrm>
          <a:off x="2591206" y="2644393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20034-F09C-4FC8-A269-E78EED17A1E1}">
      <dsp:nvSpPr>
        <dsp:cNvPr id="0" name=""/>
        <dsp:cNvSpPr/>
      </dsp:nvSpPr>
      <dsp:spPr>
        <a:xfrm>
          <a:off x="2083335" y="2924689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VERSATILIDAD CREATIVA</a:t>
          </a:r>
        </a:p>
      </dsp:txBody>
      <dsp:txXfrm>
        <a:off x="2083335" y="2924689"/>
        <a:ext cx="2031482" cy="996607"/>
      </dsp:txXfrm>
    </dsp:sp>
    <dsp:sp modelId="{98EC81E6-D3E3-4A81-B513-C31203293E60}">
      <dsp:nvSpPr>
        <dsp:cNvPr id="0" name=""/>
        <dsp:cNvSpPr/>
      </dsp:nvSpPr>
      <dsp:spPr>
        <a:xfrm>
          <a:off x="4665708" y="2644393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5AB11-DD02-4311-BD1C-D0C307F1F1FA}">
      <dsp:nvSpPr>
        <dsp:cNvPr id="0" name=""/>
        <dsp:cNvSpPr/>
      </dsp:nvSpPr>
      <dsp:spPr>
        <a:xfrm>
          <a:off x="4665708" y="2644393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0B7CD-EEC4-435B-9A28-3453FF3CDA4A}">
      <dsp:nvSpPr>
        <dsp:cNvPr id="0" name=""/>
        <dsp:cNvSpPr/>
      </dsp:nvSpPr>
      <dsp:spPr>
        <a:xfrm>
          <a:off x="4157837" y="2924689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PRODUCCION DE ALTA CALIDAD</a:t>
          </a:r>
        </a:p>
      </dsp:txBody>
      <dsp:txXfrm>
        <a:off x="4157837" y="2924689"/>
        <a:ext cx="2031482" cy="996607"/>
      </dsp:txXfrm>
    </dsp:sp>
    <dsp:sp modelId="{F81B076D-2ED6-4360-9DEC-130F526FA518}">
      <dsp:nvSpPr>
        <dsp:cNvPr id="0" name=""/>
        <dsp:cNvSpPr/>
      </dsp:nvSpPr>
      <dsp:spPr>
        <a:xfrm>
          <a:off x="6740210" y="2644393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8C3D5-1C1C-4BAA-8930-0E1E8011C253}">
      <dsp:nvSpPr>
        <dsp:cNvPr id="0" name=""/>
        <dsp:cNvSpPr/>
      </dsp:nvSpPr>
      <dsp:spPr>
        <a:xfrm>
          <a:off x="6740210" y="2644393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F31A9-B7C8-48B2-8D7E-E28A205164BE}">
      <dsp:nvSpPr>
        <dsp:cNvPr id="0" name=""/>
        <dsp:cNvSpPr/>
      </dsp:nvSpPr>
      <dsp:spPr>
        <a:xfrm>
          <a:off x="6232339" y="2924689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APOYO A LA COMUNIDAD DE CREADORES</a:t>
          </a:r>
        </a:p>
      </dsp:txBody>
      <dsp:txXfrm>
        <a:off x="6232339" y="2924689"/>
        <a:ext cx="2031482" cy="996607"/>
      </dsp:txXfrm>
    </dsp:sp>
    <dsp:sp modelId="{8D65937A-D06F-45AE-87C9-8B8CE99E8F50}">
      <dsp:nvSpPr>
        <dsp:cNvPr id="0" name=""/>
        <dsp:cNvSpPr/>
      </dsp:nvSpPr>
      <dsp:spPr>
        <a:xfrm>
          <a:off x="8814712" y="2644393"/>
          <a:ext cx="1015741" cy="155719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01CC2-DC1A-46F4-9156-C1BDB56FC896}">
      <dsp:nvSpPr>
        <dsp:cNvPr id="0" name=""/>
        <dsp:cNvSpPr/>
      </dsp:nvSpPr>
      <dsp:spPr>
        <a:xfrm>
          <a:off x="8814712" y="2644393"/>
          <a:ext cx="1015741" cy="155719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963CA-339D-463B-9804-0ED47C2BDA54}">
      <dsp:nvSpPr>
        <dsp:cNvPr id="0" name=""/>
        <dsp:cNvSpPr/>
      </dsp:nvSpPr>
      <dsp:spPr>
        <a:xfrm>
          <a:off x="8306842" y="2924689"/>
          <a:ext cx="2031482" cy="99660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75000"/>
                </a:schemeClr>
              </a:solidFill>
            </a:rPr>
            <a:t>EVOLUCION CONTINUA</a:t>
          </a:r>
        </a:p>
      </dsp:txBody>
      <dsp:txXfrm>
        <a:off x="8306842" y="2924689"/>
        <a:ext cx="2031482" cy="996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5EB6FC-C59F-40AC-90AF-E72A3AB0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6" y="509844"/>
            <a:ext cx="4124901" cy="19624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46881-C7BA-40A5-8849-90E46341E131}"/>
              </a:ext>
            </a:extLst>
          </p:cNvPr>
          <p:cNvSpPr txBox="1"/>
          <p:nvPr/>
        </p:nvSpPr>
        <p:spPr>
          <a:xfrm>
            <a:off x="914400" y="467572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DOCENTE: ING. LUIS JIMENES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ESTUDIANTES: TAPIA ARCE PAMELA LIGIA</a:t>
            </a:r>
            <a:b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MAMANI HUANCA JOSUE ABRAHAM 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1C7E2-FE03-428E-8A9E-74E4AF779AB2}"/>
              </a:ext>
            </a:extLst>
          </p:cNvPr>
          <p:cNvSpPr txBox="1"/>
          <p:nvPr/>
        </p:nvSpPr>
        <p:spPr>
          <a:xfrm>
            <a:off x="4709397" y="2679500"/>
            <a:ext cx="6096000" cy="149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BO" sz="4400" cap="all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 audiovisual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"Análisis de la Aplicación de Edición de Video Filmora: Funcionalidades, Ventajas y Usos"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7090DB-EDDC-4BAD-ACB0-06141DA593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133" y="328084"/>
            <a:ext cx="5943600" cy="38481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BEF066F-3609-46ED-B9C3-8DEFDB3531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672820"/>
            <a:ext cx="5943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7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88327E-B911-41BB-9AA2-4CDE7B39F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4667" y="890059"/>
            <a:ext cx="5943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ACBB6E-44B4-4459-87B2-A0271C2E0514}"/>
              </a:ext>
            </a:extLst>
          </p:cNvPr>
          <p:cNvSpPr txBox="1"/>
          <p:nvPr/>
        </p:nvSpPr>
        <p:spPr>
          <a:xfrm>
            <a:off x="962525" y="1025968"/>
            <a:ext cx="8117306" cy="18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s-BO" sz="1800" b="1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BO" sz="24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 principal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Demostrar ventajas y desventajas de la herramienta audiovisual Filmora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 secundario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Brindar hallazgos con base en un resultado ejecutado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3B197-1CAD-4BBA-80B8-2670867127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8533" y="3049058"/>
            <a:ext cx="5943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49C4E82-5043-4681-BDCF-237E6FF6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537916"/>
              </p:ext>
            </p:extLst>
          </p:nvPr>
        </p:nvGraphicFramePr>
        <p:xfrm>
          <a:off x="962526" y="770021"/>
          <a:ext cx="10347158" cy="524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3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FA017A-A509-4A68-B965-CEB7A9D4F8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533" y="359833"/>
            <a:ext cx="5943600" cy="3886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7C6213-E983-4970-A815-B6D1C419BD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1867" y="2650067"/>
            <a:ext cx="5943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C0839F-7FC0-479F-89AE-BB9F20016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734" y="349250"/>
            <a:ext cx="5943600" cy="3619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3D51A-8DC4-4304-BA03-B3CCF4EAD6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9534" y="2632075"/>
            <a:ext cx="5943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2D23CF8-29D6-46AE-BDAB-0B451586B2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933" y="356659"/>
            <a:ext cx="5943600" cy="3638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140058-7264-4ADB-9DDF-D58DCF59C5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2719916"/>
            <a:ext cx="5943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2CB7CB-FFA5-402E-9595-6793EEBB7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934" y="293687"/>
            <a:ext cx="5943600" cy="37814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00DC60-A541-42C2-9F56-6AEFAEAF08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8200" y="2698221"/>
            <a:ext cx="5943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492AE0-C5B3-4818-B67A-C72D98B177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1067" y="570442"/>
            <a:ext cx="5943600" cy="3752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FCF89C-3D28-4896-845C-980087956F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1806575"/>
            <a:ext cx="594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4F18874-19DB-4690-8838-DFA57D3A26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170516"/>
            <a:ext cx="5943600" cy="3924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D8B656-8FC0-4118-AAD0-15C3A57E16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1386416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8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{5240F21D-51F3-4992-9377-3F453A74F986}tf03457452</Template>
  <TotalTime>41</TotalTime>
  <Words>84</Words>
  <Application>Microsoft Office PowerPoint</Application>
  <PresentationFormat>Panorámica</PresentationFormat>
  <Paragraphs>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LIGIA TAPIA ARCE</dc:creator>
  <cp:lastModifiedBy>PAMELA LIGIA TAPIA ARCE</cp:lastModifiedBy>
  <cp:revision>6</cp:revision>
  <dcterms:created xsi:type="dcterms:W3CDTF">2023-10-14T09:37:01Z</dcterms:created>
  <dcterms:modified xsi:type="dcterms:W3CDTF">2023-10-14T10:18:17Z</dcterms:modified>
</cp:coreProperties>
</file>