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78FBDE-D0F3-4975-B0AC-F3E231E77323}" type="doc">
      <dgm:prSet loTypeId="urn:microsoft.com/office/officeart/2005/8/layout/hierarchy2" loCatId="hierarchy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s-BO"/>
        </a:p>
      </dgm:t>
    </dgm:pt>
    <dgm:pt modelId="{B7C3B06D-C42C-4E0B-B455-AC65EFFCD15E}">
      <dgm:prSet phldrT="[Texto]" custT="1"/>
      <dgm:spPr/>
      <dgm:t>
        <a:bodyPr/>
        <a:lstStyle/>
        <a:p>
          <a:r>
            <a:rPr lang="es-BO" sz="2000" dirty="0">
              <a:solidFill>
                <a:schemeClr val="tx2">
                  <a:lumMod val="10000"/>
                </a:schemeClr>
              </a:solidFill>
            </a:rPr>
            <a:t>CARACTERISTICAS</a:t>
          </a:r>
        </a:p>
      </dgm:t>
    </dgm:pt>
    <dgm:pt modelId="{E993148A-4C0B-4EDB-B1EE-94A1B65F7E04}" type="parTrans" cxnId="{2F88646D-9159-45A3-845C-1FFE64B42127}">
      <dgm:prSet/>
      <dgm:spPr/>
      <dgm:t>
        <a:bodyPr/>
        <a:lstStyle/>
        <a:p>
          <a:endParaRPr lang="es-BO"/>
        </a:p>
      </dgm:t>
    </dgm:pt>
    <dgm:pt modelId="{59D8043C-2843-44A1-BC99-D0FA492472D5}" type="sibTrans" cxnId="{2F88646D-9159-45A3-845C-1FFE64B42127}">
      <dgm:prSet/>
      <dgm:spPr/>
      <dgm:t>
        <a:bodyPr/>
        <a:lstStyle/>
        <a:p>
          <a:endParaRPr lang="es-BO"/>
        </a:p>
      </dgm:t>
    </dgm:pt>
    <dgm:pt modelId="{68DA4544-D17C-46C3-A80F-18FE32665F92}">
      <dgm:prSet phldrT="[Texto]" custT="1"/>
      <dgm:spPr/>
      <dgm:t>
        <a:bodyPr/>
        <a:lstStyle/>
        <a:p>
          <a:r>
            <a:rPr lang="es-BO" sz="2000" dirty="0">
              <a:solidFill>
                <a:schemeClr val="tx2">
                  <a:lumMod val="10000"/>
                </a:schemeClr>
              </a:solidFill>
            </a:rPr>
            <a:t>Técnicas</a:t>
          </a:r>
        </a:p>
      </dgm:t>
    </dgm:pt>
    <dgm:pt modelId="{2791E06C-0E83-42FC-9ACB-01D44F0E62E6}" type="parTrans" cxnId="{FC866FDD-1954-4CCB-977C-DC02C4537B4A}">
      <dgm:prSet/>
      <dgm:spPr/>
      <dgm:t>
        <a:bodyPr/>
        <a:lstStyle/>
        <a:p>
          <a:endParaRPr lang="es-BO"/>
        </a:p>
      </dgm:t>
    </dgm:pt>
    <dgm:pt modelId="{7766CB0D-A0A9-4B1C-A72B-DA92E6F8B53B}" type="sibTrans" cxnId="{FC866FDD-1954-4CCB-977C-DC02C4537B4A}">
      <dgm:prSet/>
      <dgm:spPr/>
      <dgm:t>
        <a:bodyPr/>
        <a:lstStyle/>
        <a:p>
          <a:endParaRPr lang="es-BO"/>
        </a:p>
      </dgm:t>
    </dgm:pt>
    <dgm:pt modelId="{8AB6356B-D12B-4982-B588-33106A7F39F9}">
      <dgm:prSet phldrT="[Texto]" custT="1"/>
      <dgm:spPr/>
      <dgm:t>
        <a:bodyPr/>
        <a:lstStyle/>
        <a:p>
          <a:r>
            <a:rPr lang="es-BO" sz="2000" dirty="0">
              <a:solidFill>
                <a:schemeClr val="tx2">
                  <a:lumMod val="10000"/>
                </a:schemeClr>
              </a:solidFill>
            </a:rPr>
            <a:t>tipos</a:t>
          </a:r>
        </a:p>
      </dgm:t>
    </dgm:pt>
    <dgm:pt modelId="{F2996E20-049C-454B-8F88-EFE43F225611}" type="parTrans" cxnId="{5D606AD4-7BEF-4ED0-A08C-A19B086C7FA0}">
      <dgm:prSet/>
      <dgm:spPr/>
      <dgm:t>
        <a:bodyPr/>
        <a:lstStyle/>
        <a:p>
          <a:endParaRPr lang="es-BO"/>
        </a:p>
      </dgm:t>
    </dgm:pt>
    <dgm:pt modelId="{0498D310-0E79-499D-A004-7EB1A1F1E092}" type="sibTrans" cxnId="{5D606AD4-7BEF-4ED0-A08C-A19B086C7FA0}">
      <dgm:prSet/>
      <dgm:spPr/>
    </dgm:pt>
    <dgm:pt modelId="{DB262F89-86D5-4464-BCEF-6876417CC85C}">
      <dgm:prSet phldrT="[Texto]" custT="1"/>
      <dgm:spPr/>
      <dgm:t>
        <a:bodyPr/>
        <a:lstStyle/>
        <a:p>
          <a:r>
            <a:rPr lang="es-BO" sz="2000" dirty="0">
              <a:solidFill>
                <a:schemeClr val="tx2">
                  <a:lumMod val="10000"/>
                </a:schemeClr>
              </a:solidFill>
            </a:rPr>
            <a:t>Animación 2d</a:t>
          </a:r>
        </a:p>
      </dgm:t>
    </dgm:pt>
    <dgm:pt modelId="{6D931412-A2E5-49BE-86F7-801C3558766C}" type="parTrans" cxnId="{FA0AD259-1D46-4833-9B05-D3DBAA1FA17C}">
      <dgm:prSet/>
      <dgm:spPr/>
      <dgm:t>
        <a:bodyPr/>
        <a:lstStyle/>
        <a:p>
          <a:endParaRPr lang="es-BO"/>
        </a:p>
      </dgm:t>
    </dgm:pt>
    <dgm:pt modelId="{2E00AAE7-26D2-48E2-9D76-50C9224AE164}" type="sibTrans" cxnId="{FA0AD259-1D46-4833-9B05-D3DBAA1FA17C}">
      <dgm:prSet/>
      <dgm:spPr/>
    </dgm:pt>
    <dgm:pt modelId="{EF56281D-409A-4DDA-AE2F-056960FC57EC}">
      <dgm:prSet phldrT="[Texto]" custT="1"/>
      <dgm:spPr/>
      <dgm:t>
        <a:bodyPr/>
        <a:lstStyle/>
        <a:p>
          <a:r>
            <a:rPr lang="es-BO" sz="2000" dirty="0">
              <a:solidFill>
                <a:schemeClr val="tx2">
                  <a:lumMod val="10000"/>
                </a:schemeClr>
              </a:solidFill>
            </a:rPr>
            <a:t>Animación 3d</a:t>
          </a:r>
        </a:p>
      </dgm:t>
    </dgm:pt>
    <dgm:pt modelId="{EA0812FA-2E81-42FB-B562-CAC2F0741C4E}" type="parTrans" cxnId="{532FF369-2DBE-4EEE-BD3B-B88EE2E6FBE6}">
      <dgm:prSet/>
      <dgm:spPr/>
      <dgm:t>
        <a:bodyPr/>
        <a:lstStyle/>
        <a:p>
          <a:endParaRPr lang="es-BO"/>
        </a:p>
      </dgm:t>
    </dgm:pt>
    <dgm:pt modelId="{C5DD07D5-F9BF-4D8B-839F-56FFCB82A0E8}" type="sibTrans" cxnId="{532FF369-2DBE-4EEE-BD3B-B88EE2E6FBE6}">
      <dgm:prSet/>
      <dgm:spPr/>
    </dgm:pt>
    <dgm:pt modelId="{3DE76786-0AB5-4111-B5A5-25C0070C5951}">
      <dgm:prSet phldrT="[Texto]" custT="1"/>
      <dgm:spPr/>
      <dgm:t>
        <a:bodyPr/>
        <a:lstStyle/>
        <a:p>
          <a:r>
            <a:rPr lang="es-BO" sz="2000" dirty="0">
              <a:solidFill>
                <a:schemeClr val="tx2">
                  <a:lumMod val="10000"/>
                </a:schemeClr>
              </a:solidFill>
            </a:rPr>
            <a:t>Stop motilón</a:t>
          </a:r>
        </a:p>
      </dgm:t>
    </dgm:pt>
    <dgm:pt modelId="{D9D13186-CA82-4814-A323-1C6EB3C0102A}" type="parTrans" cxnId="{28E26BA7-6074-48F7-90DA-1699710AE65C}">
      <dgm:prSet/>
      <dgm:spPr/>
      <dgm:t>
        <a:bodyPr/>
        <a:lstStyle/>
        <a:p>
          <a:endParaRPr lang="es-BO"/>
        </a:p>
      </dgm:t>
    </dgm:pt>
    <dgm:pt modelId="{346289A8-06DA-482D-9C80-B5326995D0A4}" type="sibTrans" cxnId="{28E26BA7-6074-48F7-90DA-1699710AE65C}">
      <dgm:prSet/>
      <dgm:spPr/>
    </dgm:pt>
    <dgm:pt modelId="{9EB88472-BD47-46AB-A128-C15CF7ADA30B}">
      <dgm:prSet phldrT="[Texto]" custT="1"/>
      <dgm:spPr/>
      <dgm:t>
        <a:bodyPr/>
        <a:lstStyle/>
        <a:p>
          <a:r>
            <a:rPr lang="es-BO" sz="2000" dirty="0">
              <a:solidFill>
                <a:schemeClr val="tx2">
                  <a:lumMod val="10000"/>
                </a:schemeClr>
              </a:solidFill>
            </a:rPr>
            <a:t>Rotoscopia</a:t>
          </a:r>
        </a:p>
      </dgm:t>
    </dgm:pt>
    <dgm:pt modelId="{8E72D3F6-715E-4525-80FE-40B234978EC0}" type="parTrans" cxnId="{3DE49791-C107-43FA-B340-7E499742E701}">
      <dgm:prSet/>
      <dgm:spPr/>
      <dgm:t>
        <a:bodyPr/>
        <a:lstStyle/>
        <a:p>
          <a:endParaRPr lang="es-BO"/>
        </a:p>
      </dgm:t>
    </dgm:pt>
    <dgm:pt modelId="{E0580A5D-308E-4D80-B181-58F81B181FF9}" type="sibTrans" cxnId="{3DE49791-C107-43FA-B340-7E499742E701}">
      <dgm:prSet/>
      <dgm:spPr/>
    </dgm:pt>
    <dgm:pt modelId="{B8E0F041-B535-4C1B-A26C-9A61CBF97D3A}">
      <dgm:prSet phldrT="[Texto]" custT="1"/>
      <dgm:spPr/>
      <dgm:t>
        <a:bodyPr/>
        <a:lstStyle/>
        <a:p>
          <a:r>
            <a:rPr lang="es-BO" sz="2000" dirty="0">
              <a:solidFill>
                <a:schemeClr val="tx2">
                  <a:lumMod val="10000"/>
                </a:schemeClr>
              </a:solidFill>
            </a:rPr>
            <a:t>De recorte</a:t>
          </a:r>
        </a:p>
      </dgm:t>
    </dgm:pt>
    <dgm:pt modelId="{E81EA412-F3AF-422F-8E84-2CB18A5E935E}" type="parTrans" cxnId="{E6E6FF7E-00E7-41E8-8227-BF48CB3AACBC}">
      <dgm:prSet/>
      <dgm:spPr/>
      <dgm:t>
        <a:bodyPr/>
        <a:lstStyle/>
        <a:p>
          <a:endParaRPr lang="es-BO"/>
        </a:p>
      </dgm:t>
    </dgm:pt>
    <dgm:pt modelId="{D5C8739B-6039-4B48-AAE6-DB779CF2CC06}" type="sibTrans" cxnId="{E6E6FF7E-00E7-41E8-8227-BF48CB3AACBC}">
      <dgm:prSet/>
      <dgm:spPr/>
    </dgm:pt>
    <dgm:pt modelId="{2383A355-0300-4E42-B8A2-02C16D6AF349}">
      <dgm:prSet phldrT="[Texto]" custT="1"/>
      <dgm:spPr/>
      <dgm:t>
        <a:bodyPr/>
        <a:lstStyle/>
        <a:p>
          <a:r>
            <a:rPr lang="es-BO" sz="2000" dirty="0">
              <a:solidFill>
                <a:schemeClr val="tx2">
                  <a:lumMod val="10000"/>
                </a:schemeClr>
              </a:solidFill>
            </a:rPr>
            <a:t>Animación de personajes</a:t>
          </a:r>
        </a:p>
      </dgm:t>
    </dgm:pt>
    <dgm:pt modelId="{6D77CB99-035A-41B2-AFAA-003488511399}" type="parTrans" cxnId="{33D3C449-AAFF-44C9-9CFD-4FE28198A4AA}">
      <dgm:prSet/>
      <dgm:spPr/>
      <dgm:t>
        <a:bodyPr/>
        <a:lstStyle/>
        <a:p>
          <a:endParaRPr lang="es-BO"/>
        </a:p>
      </dgm:t>
    </dgm:pt>
    <dgm:pt modelId="{EFC648E3-67AA-4791-80E5-55B81DC66F06}" type="sibTrans" cxnId="{33D3C449-AAFF-44C9-9CFD-4FE28198A4AA}">
      <dgm:prSet/>
      <dgm:spPr/>
    </dgm:pt>
    <dgm:pt modelId="{9B70FB63-2FE8-411D-983A-F1ACC1EB5B5F}" type="pres">
      <dgm:prSet presAssocID="{3378FBDE-D0F3-4975-B0AC-F3E231E7732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9C511EC-8763-420B-AF6A-2F164BF52181}" type="pres">
      <dgm:prSet presAssocID="{B7C3B06D-C42C-4E0B-B455-AC65EFFCD15E}" presName="root1" presStyleCnt="0"/>
      <dgm:spPr/>
    </dgm:pt>
    <dgm:pt modelId="{4F550E84-AA51-4E82-9B7D-B769CE82DC63}" type="pres">
      <dgm:prSet presAssocID="{B7C3B06D-C42C-4E0B-B455-AC65EFFCD15E}" presName="LevelOneTextNode" presStyleLbl="node0" presStyleIdx="0" presStyleCnt="1">
        <dgm:presLayoutVars>
          <dgm:chPref val="3"/>
        </dgm:presLayoutVars>
      </dgm:prSet>
      <dgm:spPr/>
    </dgm:pt>
    <dgm:pt modelId="{9E562607-BAAB-42D9-871D-6362D47DDFE1}" type="pres">
      <dgm:prSet presAssocID="{B7C3B06D-C42C-4E0B-B455-AC65EFFCD15E}" presName="level2hierChild" presStyleCnt="0"/>
      <dgm:spPr/>
    </dgm:pt>
    <dgm:pt modelId="{87A124A3-8D01-45C0-BDA6-0F2512572EC1}" type="pres">
      <dgm:prSet presAssocID="{2791E06C-0E83-42FC-9ACB-01D44F0E62E6}" presName="conn2-1" presStyleLbl="parChTrans1D2" presStyleIdx="0" presStyleCnt="2"/>
      <dgm:spPr/>
    </dgm:pt>
    <dgm:pt modelId="{7A2B19AE-1C73-442A-9D19-8249DB9287AD}" type="pres">
      <dgm:prSet presAssocID="{2791E06C-0E83-42FC-9ACB-01D44F0E62E6}" presName="connTx" presStyleLbl="parChTrans1D2" presStyleIdx="0" presStyleCnt="2"/>
      <dgm:spPr/>
    </dgm:pt>
    <dgm:pt modelId="{DD25D67F-FFB6-4ECF-AB22-B30412FA57B8}" type="pres">
      <dgm:prSet presAssocID="{68DA4544-D17C-46C3-A80F-18FE32665F92}" presName="root2" presStyleCnt="0"/>
      <dgm:spPr/>
    </dgm:pt>
    <dgm:pt modelId="{2167C54C-ED6D-4194-A0B0-91A1AF02070F}" type="pres">
      <dgm:prSet presAssocID="{68DA4544-D17C-46C3-A80F-18FE32665F92}" presName="LevelTwoTextNode" presStyleLbl="node2" presStyleIdx="0" presStyleCnt="2">
        <dgm:presLayoutVars>
          <dgm:chPref val="3"/>
        </dgm:presLayoutVars>
      </dgm:prSet>
      <dgm:spPr/>
    </dgm:pt>
    <dgm:pt modelId="{9F8F5767-BB3B-4690-B888-57229877B1B3}" type="pres">
      <dgm:prSet presAssocID="{68DA4544-D17C-46C3-A80F-18FE32665F92}" presName="level3hierChild" presStyleCnt="0"/>
      <dgm:spPr/>
    </dgm:pt>
    <dgm:pt modelId="{5DC1672B-E455-443A-B7C4-423D26F28AF5}" type="pres">
      <dgm:prSet presAssocID="{6D931412-A2E5-49BE-86F7-801C3558766C}" presName="conn2-1" presStyleLbl="parChTrans1D3" presStyleIdx="0" presStyleCnt="6"/>
      <dgm:spPr/>
    </dgm:pt>
    <dgm:pt modelId="{8368745F-5EA4-4B68-AAFE-3B8D9AF40063}" type="pres">
      <dgm:prSet presAssocID="{6D931412-A2E5-49BE-86F7-801C3558766C}" presName="connTx" presStyleLbl="parChTrans1D3" presStyleIdx="0" presStyleCnt="6"/>
      <dgm:spPr/>
    </dgm:pt>
    <dgm:pt modelId="{06C6E8B6-1501-482B-805C-2804C0350528}" type="pres">
      <dgm:prSet presAssocID="{DB262F89-86D5-4464-BCEF-6876417CC85C}" presName="root2" presStyleCnt="0"/>
      <dgm:spPr/>
    </dgm:pt>
    <dgm:pt modelId="{5495A132-7288-4228-AC70-0A1FF162791C}" type="pres">
      <dgm:prSet presAssocID="{DB262F89-86D5-4464-BCEF-6876417CC85C}" presName="LevelTwoTextNode" presStyleLbl="node3" presStyleIdx="0" presStyleCnt="6">
        <dgm:presLayoutVars>
          <dgm:chPref val="3"/>
        </dgm:presLayoutVars>
      </dgm:prSet>
      <dgm:spPr/>
    </dgm:pt>
    <dgm:pt modelId="{4E060E5C-D83B-450B-A7EB-69051E6ACD45}" type="pres">
      <dgm:prSet presAssocID="{DB262F89-86D5-4464-BCEF-6876417CC85C}" presName="level3hierChild" presStyleCnt="0"/>
      <dgm:spPr/>
    </dgm:pt>
    <dgm:pt modelId="{385CEE13-0A25-4C27-B332-519C3B77FA41}" type="pres">
      <dgm:prSet presAssocID="{EA0812FA-2E81-42FB-B562-CAC2F0741C4E}" presName="conn2-1" presStyleLbl="parChTrans1D3" presStyleIdx="1" presStyleCnt="6"/>
      <dgm:spPr/>
    </dgm:pt>
    <dgm:pt modelId="{D4D93215-2D6E-4EBB-8EE0-30FFB582802E}" type="pres">
      <dgm:prSet presAssocID="{EA0812FA-2E81-42FB-B562-CAC2F0741C4E}" presName="connTx" presStyleLbl="parChTrans1D3" presStyleIdx="1" presStyleCnt="6"/>
      <dgm:spPr/>
    </dgm:pt>
    <dgm:pt modelId="{414941F1-5038-4CC7-A0E2-1EFB1F7A0910}" type="pres">
      <dgm:prSet presAssocID="{EF56281D-409A-4DDA-AE2F-056960FC57EC}" presName="root2" presStyleCnt="0"/>
      <dgm:spPr/>
    </dgm:pt>
    <dgm:pt modelId="{0EAAEE3C-0AA5-40A4-BF24-01B0DECD288A}" type="pres">
      <dgm:prSet presAssocID="{EF56281D-409A-4DDA-AE2F-056960FC57EC}" presName="LevelTwoTextNode" presStyleLbl="node3" presStyleIdx="1" presStyleCnt="6">
        <dgm:presLayoutVars>
          <dgm:chPref val="3"/>
        </dgm:presLayoutVars>
      </dgm:prSet>
      <dgm:spPr/>
    </dgm:pt>
    <dgm:pt modelId="{924BB89A-350E-418E-8492-D10A93F21E78}" type="pres">
      <dgm:prSet presAssocID="{EF56281D-409A-4DDA-AE2F-056960FC57EC}" presName="level3hierChild" presStyleCnt="0"/>
      <dgm:spPr/>
    </dgm:pt>
    <dgm:pt modelId="{DD78B6F9-D667-469C-B827-5F10C0A71ACE}" type="pres">
      <dgm:prSet presAssocID="{D9D13186-CA82-4814-A323-1C6EB3C0102A}" presName="conn2-1" presStyleLbl="parChTrans1D3" presStyleIdx="2" presStyleCnt="6"/>
      <dgm:spPr/>
    </dgm:pt>
    <dgm:pt modelId="{42B2D4F4-2089-4BFD-B9F5-C26766C5864E}" type="pres">
      <dgm:prSet presAssocID="{D9D13186-CA82-4814-A323-1C6EB3C0102A}" presName="connTx" presStyleLbl="parChTrans1D3" presStyleIdx="2" presStyleCnt="6"/>
      <dgm:spPr/>
    </dgm:pt>
    <dgm:pt modelId="{5A5CFF4A-C7EC-4262-A88F-F49DE36CC3D2}" type="pres">
      <dgm:prSet presAssocID="{3DE76786-0AB5-4111-B5A5-25C0070C5951}" presName="root2" presStyleCnt="0"/>
      <dgm:spPr/>
    </dgm:pt>
    <dgm:pt modelId="{C74A4187-8328-4B78-B1E0-F2D996C9DA15}" type="pres">
      <dgm:prSet presAssocID="{3DE76786-0AB5-4111-B5A5-25C0070C5951}" presName="LevelTwoTextNode" presStyleLbl="node3" presStyleIdx="2" presStyleCnt="6">
        <dgm:presLayoutVars>
          <dgm:chPref val="3"/>
        </dgm:presLayoutVars>
      </dgm:prSet>
      <dgm:spPr/>
    </dgm:pt>
    <dgm:pt modelId="{9AC39E04-3E7C-4A40-BD50-520D451410A6}" type="pres">
      <dgm:prSet presAssocID="{3DE76786-0AB5-4111-B5A5-25C0070C5951}" presName="level3hierChild" presStyleCnt="0"/>
      <dgm:spPr/>
    </dgm:pt>
    <dgm:pt modelId="{B262AD54-500C-453E-89DF-C594D98A8C16}" type="pres">
      <dgm:prSet presAssocID="{8E72D3F6-715E-4525-80FE-40B234978EC0}" presName="conn2-1" presStyleLbl="parChTrans1D3" presStyleIdx="3" presStyleCnt="6"/>
      <dgm:spPr/>
    </dgm:pt>
    <dgm:pt modelId="{05BD709F-B479-4827-912F-AB44BC38AF25}" type="pres">
      <dgm:prSet presAssocID="{8E72D3F6-715E-4525-80FE-40B234978EC0}" presName="connTx" presStyleLbl="parChTrans1D3" presStyleIdx="3" presStyleCnt="6"/>
      <dgm:spPr/>
    </dgm:pt>
    <dgm:pt modelId="{71980854-AD4A-4A1F-B126-4F5848F80A62}" type="pres">
      <dgm:prSet presAssocID="{9EB88472-BD47-46AB-A128-C15CF7ADA30B}" presName="root2" presStyleCnt="0"/>
      <dgm:spPr/>
    </dgm:pt>
    <dgm:pt modelId="{EEAA2EF7-5B96-45A5-B037-9A93E270DB35}" type="pres">
      <dgm:prSet presAssocID="{9EB88472-BD47-46AB-A128-C15CF7ADA30B}" presName="LevelTwoTextNode" presStyleLbl="node3" presStyleIdx="3" presStyleCnt="6">
        <dgm:presLayoutVars>
          <dgm:chPref val="3"/>
        </dgm:presLayoutVars>
      </dgm:prSet>
      <dgm:spPr/>
    </dgm:pt>
    <dgm:pt modelId="{5DF57AEF-468D-425C-BD12-D21E4DBF2EAA}" type="pres">
      <dgm:prSet presAssocID="{9EB88472-BD47-46AB-A128-C15CF7ADA30B}" presName="level3hierChild" presStyleCnt="0"/>
      <dgm:spPr/>
    </dgm:pt>
    <dgm:pt modelId="{E24FF012-4E42-483F-8569-B9114DB0C556}" type="pres">
      <dgm:prSet presAssocID="{E81EA412-F3AF-422F-8E84-2CB18A5E935E}" presName="conn2-1" presStyleLbl="parChTrans1D3" presStyleIdx="4" presStyleCnt="6"/>
      <dgm:spPr/>
    </dgm:pt>
    <dgm:pt modelId="{06291212-49D9-4061-BF3E-067114AE093F}" type="pres">
      <dgm:prSet presAssocID="{E81EA412-F3AF-422F-8E84-2CB18A5E935E}" presName="connTx" presStyleLbl="parChTrans1D3" presStyleIdx="4" presStyleCnt="6"/>
      <dgm:spPr/>
    </dgm:pt>
    <dgm:pt modelId="{7603EFFB-6F72-4148-A43F-0E4B5CE8DEC7}" type="pres">
      <dgm:prSet presAssocID="{B8E0F041-B535-4C1B-A26C-9A61CBF97D3A}" presName="root2" presStyleCnt="0"/>
      <dgm:spPr/>
    </dgm:pt>
    <dgm:pt modelId="{13391E71-C72F-43D5-B641-0A06657A5060}" type="pres">
      <dgm:prSet presAssocID="{B8E0F041-B535-4C1B-A26C-9A61CBF97D3A}" presName="LevelTwoTextNode" presStyleLbl="node3" presStyleIdx="4" presStyleCnt="6">
        <dgm:presLayoutVars>
          <dgm:chPref val="3"/>
        </dgm:presLayoutVars>
      </dgm:prSet>
      <dgm:spPr/>
    </dgm:pt>
    <dgm:pt modelId="{42C80120-511B-4D5C-B466-EF32D21091E4}" type="pres">
      <dgm:prSet presAssocID="{B8E0F041-B535-4C1B-A26C-9A61CBF97D3A}" presName="level3hierChild" presStyleCnt="0"/>
      <dgm:spPr/>
    </dgm:pt>
    <dgm:pt modelId="{FB3AD01E-8153-48B1-8270-839282246DE4}" type="pres">
      <dgm:prSet presAssocID="{6D77CB99-035A-41B2-AFAA-003488511399}" presName="conn2-1" presStyleLbl="parChTrans1D3" presStyleIdx="5" presStyleCnt="6"/>
      <dgm:spPr/>
    </dgm:pt>
    <dgm:pt modelId="{21338B9E-917E-4158-AC76-4ECB206679BD}" type="pres">
      <dgm:prSet presAssocID="{6D77CB99-035A-41B2-AFAA-003488511399}" presName="connTx" presStyleLbl="parChTrans1D3" presStyleIdx="5" presStyleCnt="6"/>
      <dgm:spPr/>
    </dgm:pt>
    <dgm:pt modelId="{7967163B-B8BF-4E70-BEA3-F4B044068217}" type="pres">
      <dgm:prSet presAssocID="{2383A355-0300-4E42-B8A2-02C16D6AF349}" presName="root2" presStyleCnt="0"/>
      <dgm:spPr/>
    </dgm:pt>
    <dgm:pt modelId="{77C8D46F-DC1A-4B3A-BF47-890B2B980129}" type="pres">
      <dgm:prSet presAssocID="{2383A355-0300-4E42-B8A2-02C16D6AF349}" presName="LevelTwoTextNode" presStyleLbl="node3" presStyleIdx="5" presStyleCnt="6">
        <dgm:presLayoutVars>
          <dgm:chPref val="3"/>
        </dgm:presLayoutVars>
      </dgm:prSet>
      <dgm:spPr/>
    </dgm:pt>
    <dgm:pt modelId="{86175723-01B7-4C39-8A45-BF22A31CD1D8}" type="pres">
      <dgm:prSet presAssocID="{2383A355-0300-4E42-B8A2-02C16D6AF349}" presName="level3hierChild" presStyleCnt="0"/>
      <dgm:spPr/>
    </dgm:pt>
    <dgm:pt modelId="{01A7F4D9-B376-4026-8DC4-56D35935028C}" type="pres">
      <dgm:prSet presAssocID="{F2996E20-049C-454B-8F88-EFE43F225611}" presName="conn2-1" presStyleLbl="parChTrans1D2" presStyleIdx="1" presStyleCnt="2"/>
      <dgm:spPr/>
    </dgm:pt>
    <dgm:pt modelId="{B82D717C-590A-4A46-8C76-E9D03FF8D138}" type="pres">
      <dgm:prSet presAssocID="{F2996E20-049C-454B-8F88-EFE43F225611}" presName="connTx" presStyleLbl="parChTrans1D2" presStyleIdx="1" presStyleCnt="2"/>
      <dgm:spPr/>
    </dgm:pt>
    <dgm:pt modelId="{5686737B-353F-460A-886D-058DB811CE70}" type="pres">
      <dgm:prSet presAssocID="{8AB6356B-D12B-4982-B588-33106A7F39F9}" presName="root2" presStyleCnt="0"/>
      <dgm:spPr/>
    </dgm:pt>
    <dgm:pt modelId="{F60EA160-B8C0-4081-BD70-92A61319A459}" type="pres">
      <dgm:prSet presAssocID="{8AB6356B-D12B-4982-B588-33106A7F39F9}" presName="LevelTwoTextNode" presStyleLbl="node2" presStyleIdx="1" presStyleCnt="2">
        <dgm:presLayoutVars>
          <dgm:chPref val="3"/>
        </dgm:presLayoutVars>
      </dgm:prSet>
      <dgm:spPr/>
    </dgm:pt>
    <dgm:pt modelId="{A67FF756-C8AE-4686-A7ED-819305D86AF5}" type="pres">
      <dgm:prSet presAssocID="{8AB6356B-D12B-4982-B588-33106A7F39F9}" presName="level3hierChild" presStyleCnt="0"/>
      <dgm:spPr/>
    </dgm:pt>
  </dgm:ptLst>
  <dgm:cxnLst>
    <dgm:cxn modelId="{1D2BD901-210F-418B-854E-46E2C9E37517}" type="presOf" srcId="{B7C3B06D-C42C-4E0B-B455-AC65EFFCD15E}" destId="{4F550E84-AA51-4E82-9B7D-B769CE82DC63}" srcOrd="0" destOrd="0" presId="urn:microsoft.com/office/officeart/2005/8/layout/hierarchy2"/>
    <dgm:cxn modelId="{CE116405-3C19-4FFE-9DE6-B372802DB6C0}" type="presOf" srcId="{8E72D3F6-715E-4525-80FE-40B234978EC0}" destId="{B262AD54-500C-453E-89DF-C594D98A8C16}" srcOrd="0" destOrd="0" presId="urn:microsoft.com/office/officeart/2005/8/layout/hierarchy2"/>
    <dgm:cxn modelId="{07E99F0C-859C-4EF1-B0EA-F781B41F4F6C}" type="presOf" srcId="{8AB6356B-D12B-4982-B588-33106A7F39F9}" destId="{F60EA160-B8C0-4081-BD70-92A61319A459}" srcOrd="0" destOrd="0" presId="urn:microsoft.com/office/officeart/2005/8/layout/hierarchy2"/>
    <dgm:cxn modelId="{DF9DB712-71A5-4876-B45C-539C1E87F867}" type="presOf" srcId="{9EB88472-BD47-46AB-A128-C15CF7ADA30B}" destId="{EEAA2EF7-5B96-45A5-B037-9A93E270DB35}" srcOrd="0" destOrd="0" presId="urn:microsoft.com/office/officeart/2005/8/layout/hierarchy2"/>
    <dgm:cxn modelId="{BACC8F19-5D15-4031-873C-56BAC47AB8AB}" type="presOf" srcId="{EA0812FA-2E81-42FB-B562-CAC2F0741C4E}" destId="{D4D93215-2D6E-4EBB-8EE0-30FFB582802E}" srcOrd="1" destOrd="0" presId="urn:microsoft.com/office/officeart/2005/8/layout/hierarchy2"/>
    <dgm:cxn modelId="{6E7CD423-AB6E-4A25-97D9-1B3E1620E16E}" type="presOf" srcId="{6D931412-A2E5-49BE-86F7-801C3558766C}" destId="{8368745F-5EA4-4B68-AAFE-3B8D9AF40063}" srcOrd="1" destOrd="0" presId="urn:microsoft.com/office/officeart/2005/8/layout/hierarchy2"/>
    <dgm:cxn modelId="{5C0EF923-3438-47B8-90E6-07EC48DC9EB4}" type="presOf" srcId="{6D77CB99-035A-41B2-AFAA-003488511399}" destId="{21338B9E-917E-4158-AC76-4ECB206679BD}" srcOrd="1" destOrd="0" presId="urn:microsoft.com/office/officeart/2005/8/layout/hierarchy2"/>
    <dgm:cxn modelId="{BF1C4C34-8D41-419E-9DE8-67612339BE47}" type="presOf" srcId="{2791E06C-0E83-42FC-9ACB-01D44F0E62E6}" destId="{7A2B19AE-1C73-442A-9D19-8249DB9287AD}" srcOrd="1" destOrd="0" presId="urn:microsoft.com/office/officeart/2005/8/layout/hierarchy2"/>
    <dgm:cxn modelId="{F7B65A48-DF2B-4959-846C-CE68860A1B5C}" type="presOf" srcId="{D9D13186-CA82-4814-A323-1C6EB3C0102A}" destId="{DD78B6F9-D667-469C-B827-5F10C0A71ACE}" srcOrd="0" destOrd="0" presId="urn:microsoft.com/office/officeart/2005/8/layout/hierarchy2"/>
    <dgm:cxn modelId="{33D3C449-AAFF-44C9-9CFD-4FE28198A4AA}" srcId="{68DA4544-D17C-46C3-A80F-18FE32665F92}" destId="{2383A355-0300-4E42-B8A2-02C16D6AF349}" srcOrd="5" destOrd="0" parTransId="{6D77CB99-035A-41B2-AFAA-003488511399}" sibTransId="{EFC648E3-67AA-4791-80E5-55B81DC66F06}"/>
    <dgm:cxn modelId="{BC21D069-059C-4751-BDE7-E2798A3C14E0}" type="presOf" srcId="{E81EA412-F3AF-422F-8E84-2CB18A5E935E}" destId="{06291212-49D9-4061-BF3E-067114AE093F}" srcOrd="1" destOrd="0" presId="urn:microsoft.com/office/officeart/2005/8/layout/hierarchy2"/>
    <dgm:cxn modelId="{532FF369-2DBE-4EEE-BD3B-B88EE2E6FBE6}" srcId="{68DA4544-D17C-46C3-A80F-18FE32665F92}" destId="{EF56281D-409A-4DDA-AE2F-056960FC57EC}" srcOrd="1" destOrd="0" parTransId="{EA0812FA-2E81-42FB-B562-CAC2F0741C4E}" sibTransId="{C5DD07D5-F9BF-4D8B-839F-56FFCB82A0E8}"/>
    <dgm:cxn modelId="{2F88646D-9159-45A3-845C-1FFE64B42127}" srcId="{3378FBDE-D0F3-4975-B0AC-F3E231E77323}" destId="{B7C3B06D-C42C-4E0B-B455-AC65EFFCD15E}" srcOrd="0" destOrd="0" parTransId="{E993148A-4C0B-4EDB-B1EE-94A1B65F7E04}" sibTransId="{59D8043C-2843-44A1-BC99-D0FA492472D5}"/>
    <dgm:cxn modelId="{0EB33052-540A-42C1-93A8-B2D24FC892AD}" type="presOf" srcId="{68DA4544-D17C-46C3-A80F-18FE32665F92}" destId="{2167C54C-ED6D-4194-A0B0-91A1AF02070F}" srcOrd="0" destOrd="0" presId="urn:microsoft.com/office/officeart/2005/8/layout/hierarchy2"/>
    <dgm:cxn modelId="{875CB359-570B-4C51-B4EF-181DC84A76EF}" type="presOf" srcId="{2383A355-0300-4E42-B8A2-02C16D6AF349}" destId="{77C8D46F-DC1A-4B3A-BF47-890B2B980129}" srcOrd="0" destOrd="0" presId="urn:microsoft.com/office/officeart/2005/8/layout/hierarchy2"/>
    <dgm:cxn modelId="{FA0AD259-1D46-4833-9B05-D3DBAA1FA17C}" srcId="{68DA4544-D17C-46C3-A80F-18FE32665F92}" destId="{DB262F89-86D5-4464-BCEF-6876417CC85C}" srcOrd="0" destOrd="0" parTransId="{6D931412-A2E5-49BE-86F7-801C3558766C}" sibTransId="{2E00AAE7-26D2-48E2-9D76-50C9224AE164}"/>
    <dgm:cxn modelId="{F9983C7D-6B1B-428D-B5C9-EB859537883D}" type="presOf" srcId="{EF56281D-409A-4DDA-AE2F-056960FC57EC}" destId="{0EAAEE3C-0AA5-40A4-BF24-01B0DECD288A}" srcOrd="0" destOrd="0" presId="urn:microsoft.com/office/officeart/2005/8/layout/hierarchy2"/>
    <dgm:cxn modelId="{E6E6FF7E-00E7-41E8-8227-BF48CB3AACBC}" srcId="{68DA4544-D17C-46C3-A80F-18FE32665F92}" destId="{B8E0F041-B535-4C1B-A26C-9A61CBF97D3A}" srcOrd="4" destOrd="0" parTransId="{E81EA412-F3AF-422F-8E84-2CB18A5E935E}" sibTransId="{D5C8739B-6039-4B48-AAE6-DB779CF2CC06}"/>
    <dgm:cxn modelId="{06345383-B0CF-41EB-9BA7-17E9B59D9990}" type="presOf" srcId="{6D77CB99-035A-41B2-AFAA-003488511399}" destId="{FB3AD01E-8153-48B1-8270-839282246DE4}" srcOrd="0" destOrd="0" presId="urn:microsoft.com/office/officeart/2005/8/layout/hierarchy2"/>
    <dgm:cxn modelId="{3DE49791-C107-43FA-B340-7E499742E701}" srcId="{68DA4544-D17C-46C3-A80F-18FE32665F92}" destId="{9EB88472-BD47-46AB-A128-C15CF7ADA30B}" srcOrd="3" destOrd="0" parTransId="{8E72D3F6-715E-4525-80FE-40B234978EC0}" sibTransId="{E0580A5D-308E-4D80-B181-58F81B181FF9}"/>
    <dgm:cxn modelId="{D67A0C9E-5CD4-43DA-9F98-272FC79B004F}" type="presOf" srcId="{D9D13186-CA82-4814-A323-1C6EB3C0102A}" destId="{42B2D4F4-2089-4BFD-B9F5-C26766C5864E}" srcOrd="1" destOrd="0" presId="urn:microsoft.com/office/officeart/2005/8/layout/hierarchy2"/>
    <dgm:cxn modelId="{D57D8EA6-3BDD-47D0-9A4A-424BC93CB788}" type="presOf" srcId="{EA0812FA-2E81-42FB-B562-CAC2F0741C4E}" destId="{385CEE13-0A25-4C27-B332-519C3B77FA41}" srcOrd="0" destOrd="0" presId="urn:microsoft.com/office/officeart/2005/8/layout/hierarchy2"/>
    <dgm:cxn modelId="{28E26BA7-6074-48F7-90DA-1699710AE65C}" srcId="{68DA4544-D17C-46C3-A80F-18FE32665F92}" destId="{3DE76786-0AB5-4111-B5A5-25C0070C5951}" srcOrd="2" destOrd="0" parTransId="{D9D13186-CA82-4814-A323-1C6EB3C0102A}" sibTransId="{346289A8-06DA-482D-9C80-B5326995D0A4}"/>
    <dgm:cxn modelId="{8ECCF2AA-07B8-40C9-B291-FD362530D55B}" type="presOf" srcId="{F2996E20-049C-454B-8F88-EFE43F225611}" destId="{01A7F4D9-B376-4026-8DC4-56D35935028C}" srcOrd="0" destOrd="0" presId="urn:microsoft.com/office/officeart/2005/8/layout/hierarchy2"/>
    <dgm:cxn modelId="{EBF559B4-42DD-4C9E-AD73-5158C48B5B14}" type="presOf" srcId="{6D931412-A2E5-49BE-86F7-801C3558766C}" destId="{5DC1672B-E455-443A-B7C4-423D26F28AF5}" srcOrd="0" destOrd="0" presId="urn:microsoft.com/office/officeart/2005/8/layout/hierarchy2"/>
    <dgm:cxn modelId="{72D43DB6-6532-4F1D-AB0D-C53A0BD9FAB3}" type="presOf" srcId="{DB262F89-86D5-4464-BCEF-6876417CC85C}" destId="{5495A132-7288-4228-AC70-0A1FF162791C}" srcOrd="0" destOrd="0" presId="urn:microsoft.com/office/officeart/2005/8/layout/hierarchy2"/>
    <dgm:cxn modelId="{234473C5-5FA6-4155-9299-43087B4BD0AA}" type="presOf" srcId="{2791E06C-0E83-42FC-9ACB-01D44F0E62E6}" destId="{87A124A3-8D01-45C0-BDA6-0F2512572EC1}" srcOrd="0" destOrd="0" presId="urn:microsoft.com/office/officeart/2005/8/layout/hierarchy2"/>
    <dgm:cxn modelId="{67BE77D0-1566-4512-B0F2-AAFFAD041879}" type="presOf" srcId="{F2996E20-049C-454B-8F88-EFE43F225611}" destId="{B82D717C-590A-4A46-8C76-E9D03FF8D138}" srcOrd="1" destOrd="0" presId="urn:microsoft.com/office/officeart/2005/8/layout/hierarchy2"/>
    <dgm:cxn modelId="{5DC990D3-598A-4C19-ACA3-683AD107F9F3}" type="presOf" srcId="{3DE76786-0AB5-4111-B5A5-25C0070C5951}" destId="{C74A4187-8328-4B78-B1E0-F2D996C9DA15}" srcOrd="0" destOrd="0" presId="urn:microsoft.com/office/officeart/2005/8/layout/hierarchy2"/>
    <dgm:cxn modelId="{5D606AD4-7BEF-4ED0-A08C-A19B086C7FA0}" srcId="{B7C3B06D-C42C-4E0B-B455-AC65EFFCD15E}" destId="{8AB6356B-D12B-4982-B588-33106A7F39F9}" srcOrd="1" destOrd="0" parTransId="{F2996E20-049C-454B-8F88-EFE43F225611}" sibTransId="{0498D310-0E79-499D-A004-7EB1A1F1E092}"/>
    <dgm:cxn modelId="{C74BDCDA-C4DC-4803-9A3E-011D4860BC15}" type="presOf" srcId="{3378FBDE-D0F3-4975-B0AC-F3E231E77323}" destId="{9B70FB63-2FE8-411D-983A-F1ACC1EB5B5F}" srcOrd="0" destOrd="0" presId="urn:microsoft.com/office/officeart/2005/8/layout/hierarchy2"/>
    <dgm:cxn modelId="{C12D42DD-47EA-4F01-BFA4-F48B6D873E62}" type="presOf" srcId="{B8E0F041-B535-4C1B-A26C-9A61CBF97D3A}" destId="{13391E71-C72F-43D5-B641-0A06657A5060}" srcOrd="0" destOrd="0" presId="urn:microsoft.com/office/officeart/2005/8/layout/hierarchy2"/>
    <dgm:cxn modelId="{FC866FDD-1954-4CCB-977C-DC02C4537B4A}" srcId="{B7C3B06D-C42C-4E0B-B455-AC65EFFCD15E}" destId="{68DA4544-D17C-46C3-A80F-18FE32665F92}" srcOrd="0" destOrd="0" parTransId="{2791E06C-0E83-42FC-9ACB-01D44F0E62E6}" sibTransId="{7766CB0D-A0A9-4B1C-A72B-DA92E6F8B53B}"/>
    <dgm:cxn modelId="{70A4A0E6-FC91-48D4-B525-D01D2126455D}" type="presOf" srcId="{8E72D3F6-715E-4525-80FE-40B234978EC0}" destId="{05BD709F-B479-4827-912F-AB44BC38AF25}" srcOrd="1" destOrd="0" presId="urn:microsoft.com/office/officeart/2005/8/layout/hierarchy2"/>
    <dgm:cxn modelId="{0A1939E7-8882-45A5-846C-E2FB60B9876F}" type="presOf" srcId="{E81EA412-F3AF-422F-8E84-2CB18A5E935E}" destId="{E24FF012-4E42-483F-8569-B9114DB0C556}" srcOrd="0" destOrd="0" presId="urn:microsoft.com/office/officeart/2005/8/layout/hierarchy2"/>
    <dgm:cxn modelId="{E01E7CEA-F3FA-45EA-9E62-89770D00D7F8}" type="presParOf" srcId="{9B70FB63-2FE8-411D-983A-F1ACC1EB5B5F}" destId="{69C511EC-8763-420B-AF6A-2F164BF52181}" srcOrd="0" destOrd="0" presId="urn:microsoft.com/office/officeart/2005/8/layout/hierarchy2"/>
    <dgm:cxn modelId="{C5F006C4-C841-4031-B48B-3CF6345D302A}" type="presParOf" srcId="{69C511EC-8763-420B-AF6A-2F164BF52181}" destId="{4F550E84-AA51-4E82-9B7D-B769CE82DC63}" srcOrd="0" destOrd="0" presId="urn:microsoft.com/office/officeart/2005/8/layout/hierarchy2"/>
    <dgm:cxn modelId="{75CEFED9-00DC-4495-BEFF-1F944CF01ABB}" type="presParOf" srcId="{69C511EC-8763-420B-AF6A-2F164BF52181}" destId="{9E562607-BAAB-42D9-871D-6362D47DDFE1}" srcOrd="1" destOrd="0" presId="urn:microsoft.com/office/officeart/2005/8/layout/hierarchy2"/>
    <dgm:cxn modelId="{40358225-F251-4CA8-A632-BC6C76CE88E4}" type="presParOf" srcId="{9E562607-BAAB-42D9-871D-6362D47DDFE1}" destId="{87A124A3-8D01-45C0-BDA6-0F2512572EC1}" srcOrd="0" destOrd="0" presId="urn:microsoft.com/office/officeart/2005/8/layout/hierarchy2"/>
    <dgm:cxn modelId="{90ABC968-3070-4B93-B0E1-7013366637A2}" type="presParOf" srcId="{87A124A3-8D01-45C0-BDA6-0F2512572EC1}" destId="{7A2B19AE-1C73-442A-9D19-8249DB9287AD}" srcOrd="0" destOrd="0" presId="urn:microsoft.com/office/officeart/2005/8/layout/hierarchy2"/>
    <dgm:cxn modelId="{21857EF3-00AC-4816-AFD7-00F0A6FFCB89}" type="presParOf" srcId="{9E562607-BAAB-42D9-871D-6362D47DDFE1}" destId="{DD25D67F-FFB6-4ECF-AB22-B30412FA57B8}" srcOrd="1" destOrd="0" presId="urn:microsoft.com/office/officeart/2005/8/layout/hierarchy2"/>
    <dgm:cxn modelId="{03641758-835C-4A08-8572-199B6DDAA224}" type="presParOf" srcId="{DD25D67F-FFB6-4ECF-AB22-B30412FA57B8}" destId="{2167C54C-ED6D-4194-A0B0-91A1AF02070F}" srcOrd="0" destOrd="0" presId="urn:microsoft.com/office/officeart/2005/8/layout/hierarchy2"/>
    <dgm:cxn modelId="{D1D1D079-DB4D-4D96-B4EC-ED1EBE4DCE0E}" type="presParOf" srcId="{DD25D67F-FFB6-4ECF-AB22-B30412FA57B8}" destId="{9F8F5767-BB3B-4690-B888-57229877B1B3}" srcOrd="1" destOrd="0" presId="urn:microsoft.com/office/officeart/2005/8/layout/hierarchy2"/>
    <dgm:cxn modelId="{31B6E442-3B44-4D35-8126-0CAAF85449BC}" type="presParOf" srcId="{9F8F5767-BB3B-4690-B888-57229877B1B3}" destId="{5DC1672B-E455-443A-B7C4-423D26F28AF5}" srcOrd="0" destOrd="0" presId="urn:microsoft.com/office/officeart/2005/8/layout/hierarchy2"/>
    <dgm:cxn modelId="{9701C92F-30A4-482C-957E-1C551F0887AE}" type="presParOf" srcId="{5DC1672B-E455-443A-B7C4-423D26F28AF5}" destId="{8368745F-5EA4-4B68-AAFE-3B8D9AF40063}" srcOrd="0" destOrd="0" presId="urn:microsoft.com/office/officeart/2005/8/layout/hierarchy2"/>
    <dgm:cxn modelId="{85F700DA-108A-4D3A-B0B3-0FD6C6910F7C}" type="presParOf" srcId="{9F8F5767-BB3B-4690-B888-57229877B1B3}" destId="{06C6E8B6-1501-482B-805C-2804C0350528}" srcOrd="1" destOrd="0" presId="urn:microsoft.com/office/officeart/2005/8/layout/hierarchy2"/>
    <dgm:cxn modelId="{648D3915-0F51-48F0-ACB9-99CB4CC5A908}" type="presParOf" srcId="{06C6E8B6-1501-482B-805C-2804C0350528}" destId="{5495A132-7288-4228-AC70-0A1FF162791C}" srcOrd="0" destOrd="0" presId="urn:microsoft.com/office/officeart/2005/8/layout/hierarchy2"/>
    <dgm:cxn modelId="{01764012-07C3-4CF6-A92B-40DA9CB85CF0}" type="presParOf" srcId="{06C6E8B6-1501-482B-805C-2804C0350528}" destId="{4E060E5C-D83B-450B-A7EB-69051E6ACD45}" srcOrd="1" destOrd="0" presId="urn:microsoft.com/office/officeart/2005/8/layout/hierarchy2"/>
    <dgm:cxn modelId="{A3C21437-884C-48A4-951E-B46A8001ED73}" type="presParOf" srcId="{9F8F5767-BB3B-4690-B888-57229877B1B3}" destId="{385CEE13-0A25-4C27-B332-519C3B77FA41}" srcOrd="2" destOrd="0" presId="urn:microsoft.com/office/officeart/2005/8/layout/hierarchy2"/>
    <dgm:cxn modelId="{772D6DE4-4587-42F7-B86F-B485F02AEEB9}" type="presParOf" srcId="{385CEE13-0A25-4C27-B332-519C3B77FA41}" destId="{D4D93215-2D6E-4EBB-8EE0-30FFB582802E}" srcOrd="0" destOrd="0" presId="urn:microsoft.com/office/officeart/2005/8/layout/hierarchy2"/>
    <dgm:cxn modelId="{4A5CC89C-2535-4AC5-9503-6B53969DDE0F}" type="presParOf" srcId="{9F8F5767-BB3B-4690-B888-57229877B1B3}" destId="{414941F1-5038-4CC7-A0E2-1EFB1F7A0910}" srcOrd="3" destOrd="0" presId="urn:microsoft.com/office/officeart/2005/8/layout/hierarchy2"/>
    <dgm:cxn modelId="{EE2C7318-B7E8-4CA8-A77C-5397DBE36D76}" type="presParOf" srcId="{414941F1-5038-4CC7-A0E2-1EFB1F7A0910}" destId="{0EAAEE3C-0AA5-40A4-BF24-01B0DECD288A}" srcOrd="0" destOrd="0" presId="urn:microsoft.com/office/officeart/2005/8/layout/hierarchy2"/>
    <dgm:cxn modelId="{D5F51C06-1F90-4187-A4C8-2505B5DB6ACC}" type="presParOf" srcId="{414941F1-5038-4CC7-A0E2-1EFB1F7A0910}" destId="{924BB89A-350E-418E-8492-D10A93F21E78}" srcOrd="1" destOrd="0" presId="urn:microsoft.com/office/officeart/2005/8/layout/hierarchy2"/>
    <dgm:cxn modelId="{509FAC26-EE1C-4C25-B73C-C17C054E9434}" type="presParOf" srcId="{9F8F5767-BB3B-4690-B888-57229877B1B3}" destId="{DD78B6F9-D667-469C-B827-5F10C0A71ACE}" srcOrd="4" destOrd="0" presId="urn:microsoft.com/office/officeart/2005/8/layout/hierarchy2"/>
    <dgm:cxn modelId="{05A4F85F-6E9E-4A09-9130-FB1367F57348}" type="presParOf" srcId="{DD78B6F9-D667-469C-B827-5F10C0A71ACE}" destId="{42B2D4F4-2089-4BFD-B9F5-C26766C5864E}" srcOrd="0" destOrd="0" presId="urn:microsoft.com/office/officeart/2005/8/layout/hierarchy2"/>
    <dgm:cxn modelId="{BC73079D-7153-4ED5-9BC4-42C36F64964B}" type="presParOf" srcId="{9F8F5767-BB3B-4690-B888-57229877B1B3}" destId="{5A5CFF4A-C7EC-4262-A88F-F49DE36CC3D2}" srcOrd="5" destOrd="0" presId="urn:microsoft.com/office/officeart/2005/8/layout/hierarchy2"/>
    <dgm:cxn modelId="{5E419D9E-DDD5-4717-AA2A-7F477F9B5289}" type="presParOf" srcId="{5A5CFF4A-C7EC-4262-A88F-F49DE36CC3D2}" destId="{C74A4187-8328-4B78-B1E0-F2D996C9DA15}" srcOrd="0" destOrd="0" presId="urn:microsoft.com/office/officeart/2005/8/layout/hierarchy2"/>
    <dgm:cxn modelId="{D87605A0-2854-4E8C-825B-06F8EF67D46B}" type="presParOf" srcId="{5A5CFF4A-C7EC-4262-A88F-F49DE36CC3D2}" destId="{9AC39E04-3E7C-4A40-BD50-520D451410A6}" srcOrd="1" destOrd="0" presId="urn:microsoft.com/office/officeart/2005/8/layout/hierarchy2"/>
    <dgm:cxn modelId="{0086F096-A68A-4E4D-9481-DAF0F572BD59}" type="presParOf" srcId="{9F8F5767-BB3B-4690-B888-57229877B1B3}" destId="{B262AD54-500C-453E-89DF-C594D98A8C16}" srcOrd="6" destOrd="0" presId="urn:microsoft.com/office/officeart/2005/8/layout/hierarchy2"/>
    <dgm:cxn modelId="{20D1873B-9733-4D7B-A91C-2554E0F895BD}" type="presParOf" srcId="{B262AD54-500C-453E-89DF-C594D98A8C16}" destId="{05BD709F-B479-4827-912F-AB44BC38AF25}" srcOrd="0" destOrd="0" presId="urn:microsoft.com/office/officeart/2005/8/layout/hierarchy2"/>
    <dgm:cxn modelId="{5E61B0F5-E67E-4669-82DC-D83735E0F9A8}" type="presParOf" srcId="{9F8F5767-BB3B-4690-B888-57229877B1B3}" destId="{71980854-AD4A-4A1F-B126-4F5848F80A62}" srcOrd="7" destOrd="0" presId="urn:microsoft.com/office/officeart/2005/8/layout/hierarchy2"/>
    <dgm:cxn modelId="{CB0CA02D-8112-4D63-9FA3-E9875DEA7A78}" type="presParOf" srcId="{71980854-AD4A-4A1F-B126-4F5848F80A62}" destId="{EEAA2EF7-5B96-45A5-B037-9A93E270DB35}" srcOrd="0" destOrd="0" presId="urn:microsoft.com/office/officeart/2005/8/layout/hierarchy2"/>
    <dgm:cxn modelId="{4626F3CB-6036-4382-97A5-27DF0A3B284E}" type="presParOf" srcId="{71980854-AD4A-4A1F-B126-4F5848F80A62}" destId="{5DF57AEF-468D-425C-BD12-D21E4DBF2EAA}" srcOrd="1" destOrd="0" presId="urn:microsoft.com/office/officeart/2005/8/layout/hierarchy2"/>
    <dgm:cxn modelId="{03583131-46CC-4AF0-96EE-B51470B16CA9}" type="presParOf" srcId="{9F8F5767-BB3B-4690-B888-57229877B1B3}" destId="{E24FF012-4E42-483F-8569-B9114DB0C556}" srcOrd="8" destOrd="0" presId="urn:microsoft.com/office/officeart/2005/8/layout/hierarchy2"/>
    <dgm:cxn modelId="{CED9488D-142F-4D16-94B9-80D526B1B598}" type="presParOf" srcId="{E24FF012-4E42-483F-8569-B9114DB0C556}" destId="{06291212-49D9-4061-BF3E-067114AE093F}" srcOrd="0" destOrd="0" presId="urn:microsoft.com/office/officeart/2005/8/layout/hierarchy2"/>
    <dgm:cxn modelId="{0286D66E-ED55-4079-AD67-C096D8958DBD}" type="presParOf" srcId="{9F8F5767-BB3B-4690-B888-57229877B1B3}" destId="{7603EFFB-6F72-4148-A43F-0E4B5CE8DEC7}" srcOrd="9" destOrd="0" presId="urn:microsoft.com/office/officeart/2005/8/layout/hierarchy2"/>
    <dgm:cxn modelId="{C4050F6B-7685-4FEB-84F9-DB38FF4109F5}" type="presParOf" srcId="{7603EFFB-6F72-4148-A43F-0E4B5CE8DEC7}" destId="{13391E71-C72F-43D5-B641-0A06657A5060}" srcOrd="0" destOrd="0" presId="urn:microsoft.com/office/officeart/2005/8/layout/hierarchy2"/>
    <dgm:cxn modelId="{27463C6A-F67E-4D85-93A2-C7AB088CA830}" type="presParOf" srcId="{7603EFFB-6F72-4148-A43F-0E4B5CE8DEC7}" destId="{42C80120-511B-4D5C-B466-EF32D21091E4}" srcOrd="1" destOrd="0" presId="urn:microsoft.com/office/officeart/2005/8/layout/hierarchy2"/>
    <dgm:cxn modelId="{8C904F79-AAEE-4F73-866A-9417FEE349F1}" type="presParOf" srcId="{9F8F5767-BB3B-4690-B888-57229877B1B3}" destId="{FB3AD01E-8153-48B1-8270-839282246DE4}" srcOrd="10" destOrd="0" presId="urn:microsoft.com/office/officeart/2005/8/layout/hierarchy2"/>
    <dgm:cxn modelId="{B014C35C-5245-4379-AA22-16635BF97E11}" type="presParOf" srcId="{FB3AD01E-8153-48B1-8270-839282246DE4}" destId="{21338B9E-917E-4158-AC76-4ECB206679BD}" srcOrd="0" destOrd="0" presId="urn:microsoft.com/office/officeart/2005/8/layout/hierarchy2"/>
    <dgm:cxn modelId="{DC16B2CF-377E-492A-97D5-232A447B6F6C}" type="presParOf" srcId="{9F8F5767-BB3B-4690-B888-57229877B1B3}" destId="{7967163B-B8BF-4E70-BEA3-F4B044068217}" srcOrd="11" destOrd="0" presId="urn:microsoft.com/office/officeart/2005/8/layout/hierarchy2"/>
    <dgm:cxn modelId="{4BB2AFED-6A46-4EF3-8FFF-799A9E307685}" type="presParOf" srcId="{7967163B-B8BF-4E70-BEA3-F4B044068217}" destId="{77C8D46F-DC1A-4B3A-BF47-890B2B980129}" srcOrd="0" destOrd="0" presId="urn:microsoft.com/office/officeart/2005/8/layout/hierarchy2"/>
    <dgm:cxn modelId="{D752B9CD-456B-44E6-92E6-BA6A5488BDCF}" type="presParOf" srcId="{7967163B-B8BF-4E70-BEA3-F4B044068217}" destId="{86175723-01B7-4C39-8A45-BF22A31CD1D8}" srcOrd="1" destOrd="0" presId="urn:microsoft.com/office/officeart/2005/8/layout/hierarchy2"/>
    <dgm:cxn modelId="{F6E71028-155F-4349-AF10-BC5E85E3E65F}" type="presParOf" srcId="{9E562607-BAAB-42D9-871D-6362D47DDFE1}" destId="{01A7F4D9-B376-4026-8DC4-56D35935028C}" srcOrd="2" destOrd="0" presId="urn:microsoft.com/office/officeart/2005/8/layout/hierarchy2"/>
    <dgm:cxn modelId="{CB5BFFF6-87CF-4C51-814B-8BC51C603A45}" type="presParOf" srcId="{01A7F4D9-B376-4026-8DC4-56D35935028C}" destId="{B82D717C-590A-4A46-8C76-E9D03FF8D138}" srcOrd="0" destOrd="0" presId="urn:microsoft.com/office/officeart/2005/8/layout/hierarchy2"/>
    <dgm:cxn modelId="{353FC145-84D1-4F23-A3B0-788A56B86DEB}" type="presParOf" srcId="{9E562607-BAAB-42D9-871D-6362D47DDFE1}" destId="{5686737B-353F-460A-886D-058DB811CE70}" srcOrd="3" destOrd="0" presId="urn:microsoft.com/office/officeart/2005/8/layout/hierarchy2"/>
    <dgm:cxn modelId="{5DEEA84D-E9E9-4EA0-BCF1-8A71146F95FC}" type="presParOf" srcId="{5686737B-353F-460A-886D-058DB811CE70}" destId="{F60EA160-B8C0-4081-BD70-92A61319A459}" srcOrd="0" destOrd="0" presId="urn:microsoft.com/office/officeart/2005/8/layout/hierarchy2"/>
    <dgm:cxn modelId="{FBB8B554-8B0E-43CB-9FF3-584D543D33C4}" type="presParOf" srcId="{5686737B-353F-460A-886D-058DB811CE70}" destId="{A67FF756-C8AE-4686-A7ED-819305D86AF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50E84-AA51-4E82-9B7D-B769CE82DC63}">
      <dsp:nvSpPr>
        <dsp:cNvPr id="0" name=""/>
        <dsp:cNvSpPr/>
      </dsp:nvSpPr>
      <dsp:spPr>
        <a:xfrm>
          <a:off x="2227251" y="2681035"/>
          <a:ext cx="1550698" cy="7753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000" kern="1200" dirty="0">
              <a:solidFill>
                <a:schemeClr val="tx2">
                  <a:lumMod val="10000"/>
                </a:schemeClr>
              </a:solidFill>
            </a:rPr>
            <a:t>CARACTERISTICAS</a:t>
          </a:r>
        </a:p>
      </dsp:txBody>
      <dsp:txXfrm>
        <a:off x="2249960" y="2703744"/>
        <a:ext cx="1505280" cy="729931"/>
      </dsp:txXfrm>
    </dsp:sp>
    <dsp:sp modelId="{87A124A3-8D01-45C0-BDA6-0F2512572EC1}">
      <dsp:nvSpPr>
        <dsp:cNvPr id="0" name=""/>
        <dsp:cNvSpPr/>
      </dsp:nvSpPr>
      <dsp:spPr>
        <a:xfrm rot="19457599">
          <a:off x="3706151" y="2832494"/>
          <a:ext cx="763876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763876" y="13302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BO" sz="500" kern="1200"/>
        </a:p>
      </dsp:txBody>
      <dsp:txXfrm>
        <a:off x="4068992" y="2826700"/>
        <a:ext cx="38193" cy="38193"/>
      </dsp:txXfrm>
    </dsp:sp>
    <dsp:sp modelId="{2167C54C-ED6D-4194-A0B0-91A1AF02070F}">
      <dsp:nvSpPr>
        <dsp:cNvPr id="0" name=""/>
        <dsp:cNvSpPr/>
      </dsp:nvSpPr>
      <dsp:spPr>
        <a:xfrm>
          <a:off x="4398229" y="2235209"/>
          <a:ext cx="1550698" cy="7753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000" kern="1200" dirty="0">
              <a:solidFill>
                <a:schemeClr val="tx2">
                  <a:lumMod val="10000"/>
                </a:schemeClr>
              </a:solidFill>
            </a:rPr>
            <a:t>Técnicas</a:t>
          </a:r>
        </a:p>
      </dsp:txBody>
      <dsp:txXfrm>
        <a:off x="4420938" y="2257918"/>
        <a:ext cx="1505280" cy="729931"/>
      </dsp:txXfrm>
    </dsp:sp>
    <dsp:sp modelId="{5DC1672B-E455-443A-B7C4-423D26F28AF5}">
      <dsp:nvSpPr>
        <dsp:cNvPr id="0" name=""/>
        <dsp:cNvSpPr/>
      </dsp:nvSpPr>
      <dsp:spPr>
        <a:xfrm rot="17132988">
          <a:off x="5102157" y="1495016"/>
          <a:ext cx="231382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313820" y="13302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BO" sz="800" kern="1200"/>
        </a:p>
      </dsp:txBody>
      <dsp:txXfrm>
        <a:off x="6201222" y="1450473"/>
        <a:ext cx="115691" cy="115691"/>
      </dsp:txXfrm>
    </dsp:sp>
    <dsp:sp modelId="{5495A132-7288-4228-AC70-0A1FF162791C}">
      <dsp:nvSpPr>
        <dsp:cNvPr id="0" name=""/>
        <dsp:cNvSpPr/>
      </dsp:nvSpPr>
      <dsp:spPr>
        <a:xfrm>
          <a:off x="6569207" y="6079"/>
          <a:ext cx="1550698" cy="7753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000" kern="1200" dirty="0">
              <a:solidFill>
                <a:schemeClr val="tx2">
                  <a:lumMod val="10000"/>
                </a:schemeClr>
              </a:solidFill>
            </a:rPr>
            <a:t>Animación 2d</a:t>
          </a:r>
        </a:p>
      </dsp:txBody>
      <dsp:txXfrm>
        <a:off x="6591916" y="28788"/>
        <a:ext cx="1505280" cy="729931"/>
      </dsp:txXfrm>
    </dsp:sp>
    <dsp:sp modelId="{385CEE13-0A25-4C27-B332-519C3B77FA41}">
      <dsp:nvSpPr>
        <dsp:cNvPr id="0" name=""/>
        <dsp:cNvSpPr/>
      </dsp:nvSpPr>
      <dsp:spPr>
        <a:xfrm rot="17692822">
          <a:off x="5521912" y="1940842"/>
          <a:ext cx="147431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474311" y="13302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BO" sz="500" kern="1200"/>
        </a:p>
      </dsp:txBody>
      <dsp:txXfrm>
        <a:off x="6222210" y="1917287"/>
        <a:ext cx="73715" cy="73715"/>
      </dsp:txXfrm>
    </dsp:sp>
    <dsp:sp modelId="{0EAAEE3C-0AA5-40A4-BF24-01B0DECD288A}">
      <dsp:nvSpPr>
        <dsp:cNvPr id="0" name=""/>
        <dsp:cNvSpPr/>
      </dsp:nvSpPr>
      <dsp:spPr>
        <a:xfrm>
          <a:off x="6569207" y="897731"/>
          <a:ext cx="1550698" cy="7753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000" kern="1200" dirty="0">
              <a:solidFill>
                <a:schemeClr val="tx2">
                  <a:lumMod val="10000"/>
                </a:schemeClr>
              </a:solidFill>
            </a:rPr>
            <a:t>Animación 3d</a:t>
          </a:r>
        </a:p>
      </dsp:txBody>
      <dsp:txXfrm>
        <a:off x="6591916" y="920440"/>
        <a:ext cx="1505280" cy="729931"/>
      </dsp:txXfrm>
    </dsp:sp>
    <dsp:sp modelId="{DD78B6F9-D667-469C-B827-5F10C0A71ACE}">
      <dsp:nvSpPr>
        <dsp:cNvPr id="0" name=""/>
        <dsp:cNvSpPr/>
      </dsp:nvSpPr>
      <dsp:spPr>
        <a:xfrm rot="19457599">
          <a:off x="5877129" y="2386668"/>
          <a:ext cx="763876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763876" y="13302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BO" sz="500" kern="1200"/>
        </a:p>
      </dsp:txBody>
      <dsp:txXfrm>
        <a:off x="6239971" y="2380874"/>
        <a:ext cx="38193" cy="38193"/>
      </dsp:txXfrm>
    </dsp:sp>
    <dsp:sp modelId="{C74A4187-8328-4B78-B1E0-F2D996C9DA15}">
      <dsp:nvSpPr>
        <dsp:cNvPr id="0" name=""/>
        <dsp:cNvSpPr/>
      </dsp:nvSpPr>
      <dsp:spPr>
        <a:xfrm>
          <a:off x="6569207" y="1789383"/>
          <a:ext cx="1550698" cy="7753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000" kern="1200" dirty="0">
              <a:solidFill>
                <a:schemeClr val="tx2">
                  <a:lumMod val="10000"/>
                </a:schemeClr>
              </a:solidFill>
            </a:rPr>
            <a:t>Stop motilón</a:t>
          </a:r>
        </a:p>
      </dsp:txBody>
      <dsp:txXfrm>
        <a:off x="6591916" y="1812092"/>
        <a:ext cx="1505280" cy="729931"/>
      </dsp:txXfrm>
    </dsp:sp>
    <dsp:sp modelId="{B262AD54-500C-453E-89DF-C594D98A8C16}">
      <dsp:nvSpPr>
        <dsp:cNvPr id="0" name=""/>
        <dsp:cNvSpPr/>
      </dsp:nvSpPr>
      <dsp:spPr>
        <a:xfrm rot="2142401">
          <a:off x="5877129" y="2832494"/>
          <a:ext cx="763876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763876" y="13302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BO" sz="500" kern="1200"/>
        </a:p>
      </dsp:txBody>
      <dsp:txXfrm>
        <a:off x="6239971" y="2826700"/>
        <a:ext cx="38193" cy="38193"/>
      </dsp:txXfrm>
    </dsp:sp>
    <dsp:sp modelId="{EEAA2EF7-5B96-45A5-B037-9A93E270DB35}">
      <dsp:nvSpPr>
        <dsp:cNvPr id="0" name=""/>
        <dsp:cNvSpPr/>
      </dsp:nvSpPr>
      <dsp:spPr>
        <a:xfrm>
          <a:off x="6569207" y="2681035"/>
          <a:ext cx="1550698" cy="7753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000" kern="1200" dirty="0">
              <a:solidFill>
                <a:schemeClr val="tx2">
                  <a:lumMod val="10000"/>
                </a:schemeClr>
              </a:solidFill>
            </a:rPr>
            <a:t>Rotoscopia</a:t>
          </a:r>
        </a:p>
      </dsp:txBody>
      <dsp:txXfrm>
        <a:off x="6591916" y="2703744"/>
        <a:ext cx="1505280" cy="729931"/>
      </dsp:txXfrm>
    </dsp:sp>
    <dsp:sp modelId="{E24FF012-4E42-483F-8569-B9114DB0C556}">
      <dsp:nvSpPr>
        <dsp:cNvPr id="0" name=""/>
        <dsp:cNvSpPr/>
      </dsp:nvSpPr>
      <dsp:spPr>
        <a:xfrm rot="3907178">
          <a:off x="5521912" y="3278320"/>
          <a:ext cx="147431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474311" y="13302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BO" sz="500" kern="1200"/>
        </a:p>
      </dsp:txBody>
      <dsp:txXfrm>
        <a:off x="6222210" y="3254765"/>
        <a:ext cx="73715" cy="73715"/>
      </dsp:txXfrm>
    </dsp:sp>
    <dsp:sp modelId="{13391E71-C72F-43D5-B641-0A06657A5060}">
      <dsp:nvSpPr>
        <dsp:cNvPr id="0" name=""/>
        <dsp:cNvSpPr/>
      </dsp:nvSpPr>
      <dsp:spPr>
        <a:xfrm>
          <a:off x="6569207" y="3572686"/>
          <a:ext cx="1550698" cy="7753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000" kern="1200" dirty="0">
              <a:solidFill>
                <a:schemeClr val="tx2">
                  <a:lumMod val="10000"/>
                </a:schemeClr>
              </a:solidFill>
            </a:rPr>
            <a:t>De recorte</a:t>
          </a:r>
        </a:p>
      </dsp:txBody>
      <dsp:txXfrm>
        <a:off x="6591916" y="3595395"/>
        <a:ext cx="1505280" cy="729931"/>
      </dsp:txXfrm>
    </dsp:sp>
    <dsp:sp modelId="{FB3AD01E-8153-48B1-8270-839282246DE4}">
      <dsp:nvSpPr>
        <dsp:cNvPr id="0" name=""/>
        <dsp:cNvSpPr/>
      </dsp:nvSpPr>
      <dsp:spPr>
        <a:xfrm rot="4467012">
          <a:off x="5102157" y="3724146"/>
          <a:ext cx="231382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313820" y="13302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BO" sz="800" kern="1200"/>
        </a:p>
      </dsp:txBody>
      <dsp:txXfrm>
        <a:off x="6201222" y="3679603"/>
        <a:ext cx="115691" cy="115691"/>
      </dsp:txXfrm>
    </dsp:sp>
    <dsp:sp modelId="{77C8D46F-DC1A-4B3A-BF47-890B2B980129}">
      <dsp:nvSpPr>
        <dsp:cNvPr id="0" name=""/>
        <dsp:cNvSpPr/>
      </dsp:nvSpPr>
      <dsp:spPr>
        <a:xfrm>
          <a:off x="6569207" y="4464338"/>
          <a:ext cx="1550698" cy="7753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000" kern="1200" dirty="0">
              <a:solidFill>
                <a:schemeClr val="tx2">
                  <a:lumMod val="10000"/>
                </a:schemeClr>
              </a:solidFill>
            </a:rPr>
            <a:t>Animación de personajes</a:t>
          </a:r>
        </a:p>
      </dsp:txBody>
      <dsp:txXfrm>
        <a:off x="6591916" y="4487047"/>
        <a:ext cx="1505280" cy="729931"/>
      </dsp:txXfrm>
    </dsp:sp>
    <dsp:sp modelId="{01A7F4D9-B376-4026-8DC4-56D35935028C}">
      <dsp:nvSpPr>
        <dsp:cNvPr id="0" name=""/>
        <dsp:cNvSpPr/>
      </dsp:nvSpPr>
      <dsp:spPr>
        <a:xfrm rot="2142401">
          <a:off x="3706151" y="3278320"/>
          <a:ext cx="763876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763876" y="13302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BO" sz="500" kern="1200"/>
        </a:p>
      </dsp:txBody>
      <dsp:txXfrm>
        <a:off x="4068992" y="3272525"/>
        <a:ext cx="38193" cy="38193"/>
      </dsp:txXfrm>
    </dsp:sp>
    <dsp:sp modelId="{F60EA160-B8C0-4081-BD70-92A61319A459}">
      <dsp:nvSpPr>
        <dsp:cNvPr id="0" name=""/>
        <dsp:cNvSpPr/>
      </dsp:nvSpPr>
      <dsp:spPr>
        <a:xfrm>
          <a:off x="4398229" y="3126861"/>
          <a:ext cx="1550698" cy="7753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000" kern="1200" dirty="0">
              <a:solidFill>
                <a:schemeClr val="tx2">
                  <a:lumMod val="10000"/>
                </a:schemeClr>
              </a:solidFill>
            </a:rPr>
            <a:t>tipos</a:t>
          </a:r>
        </a:p>
      </dsp:txBody>
      <dsp:txXfrm>
        <a:off x="4420938" y="3149570"/>
        <a:ext cx="1505280" cy="729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75EB6FC-C59F-40AC-90AF-E72A3AB0A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96" y="509844"/>
            <a:ext cx="4124901" cy="196242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FE46881-C7BA-40A5-8849-90E46341E131}"/>
              </a:ext>
            </a:extLst>
          </p:cNvPr>
          <p:cNvSpPr txBox="1"/>
          <p:nvPr/>
        </p:nvSpPr>
        <p:spPr>
          <a:xfrm>
            <a:off x="914400" y="4675728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BO" sz="10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DOCENTE: ING. LUIS JIMENES</a:t>
            </a:r>
            <a:endParaRPr lang="es-BO" sz="10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ESTUDIANTES: TAPIA ARCE PAMELA LIGIA</a:t>
            </a:r>
            <a:b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MAMANI HUANCA JOSUE ABRAHAM </a:t>
            </a:r>
            <a:endParaRPr lang="es-BO" sz="10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11C7E2-FE03-428E-8A9E-74E4AF779AB2}"/>
              </a:ext>
            </a:extLst>
          </p:cNvPr>
          <p:cNvSpPr txBox="1"/>
          <p:nvPr/>
        </p:nvSpPr>
        <p:spPr>
          <a:xfrm>
            <a:off x="4709397" y="2679500"/>
            <a:ext cx="6096000" cy="1202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BO" sz="4400" cap="all" dirty="0"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lenguaje audiovisual</a:t>
            </a:r>
            <a:endParaRPr lang="es-B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"Análisis de la Aplicación de animaciones"</a:t>
            </a:r>
            <a:endParaRPr lang="es-B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052F88A-409D-4586-AF38-DD1A076BF9CF}"/>
              </a:ext>
            </a:extLst>
          </p:cNvPr>
          <p:cNvSpPr txBox="1"/>
          <p:nvPr/>
        </p:nvSpPr>
        <p:spPr>
          <a:xfrm>
            <a:off x="1090863" y="640815"/>
            <a:ext cx="6096000" cy="3402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BO" sz="1800" b="1" i="1" u="sng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Objetivos</a:t>
            </a:r>
            <a:endParaRPr lang="es-BO" sz="1600" dirty="0">
              <a:effectLst/>
              <a:highlight>
                <a:srgbClr val="C0C0C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i="1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Objetivo</a:t>
            </a:r>
            <a:r>
              <a:rPr lang="en-US" sz="1800" b="1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principal</a:t>
            </a:r>
            <a:endParaRPr lang="es-BO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457200" algn="just">
              <a:lnSpc>
                <a:spcPct val="150000"/>
              </a:lnSpc>
              <a:spcAft>
                <a:spcPts val="800"/>
              </a:spcAft>
            </a:pPr>
            <a:r>
              <a:rPr lang="es-B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Demostrar ventajas y desventajas de la aplicación de sonido en un proyecto audiovisual.</a:t>
            </a:r>
            <a:endParaRPr lang="es-B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i="1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Objetivo</a:t>
            </a:r>
            <a:r>
              <a:rPr lang="en-US" sz="1800" b="1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secundario</a:t>
            </a:r>
            <a:endParaRPr lang="es-BO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B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Demostrar la importancia del ecualizador y sintetizador de sonido.</a:t>
            </a:r>
            <a:endParaRPr lang="es-B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B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Las múltiples características del sonido y sus usos.</a:t>
            </a:r>
            <a:endParaRPr lang="es-B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734316D-F084-4BA0-B9E5-2531E07D20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58854" y="4043478"/>
            <a:ext cx="5943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1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F49C4E82-5043-4681-BDCF-237E6FF642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7629068"/>
              </p:ext>
            </p:extLst>
          </p:nvPr>
        </p:nvGraphicFramePr>
        <p:xfrm>
          <a:off x="962526" y="770021"/>
          <a:ext cx="10347158" cy="5245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530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A6BC007-1B0E-43A9-AE68-B3677388DD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7463" y="628650"/>
            <a:ext cx="5943600" cy="56007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9331062-3405-4DB2-9739-57F042EBC0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78642" y="628650"/>
            <a:ext cx="5943600" cy="33083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B35E5FC-DE41-4B63-B018-66E0FA076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075" y="4138863"/>
            <a:ext cx="2110828" cy="240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68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{5240F21D-51F3-4992-9377-3F453A74F986}tf03457452</Template>
  <TotalTime>416</TotalTime>
  <Words>88</Words>
  <Application>Microsoft Office PowerPoint</Application>
  <PresentationFormat>Panorámica</PresentationFormat>
  <Paragraphs>20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Celestial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PAMELA LIGIA TAPIA ARCE</dc:creator>
  <cp:lastModifiedBy>PAMELA LIGIA TAPIA ARCE</cp:lastModifiedBy>
  <cp:revision>13</cp:revision>
  <dcterms:created xsi:type="dcterms:W3CDTF">2023-10-14T09:37:01Z</dcterms:created>
  <dcterms:modified xsi:type="dcterms:W3CDTF">2023-11-04T11:59:46Z</dcterms:modified>
</cp:coreProperties>
</file>