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FBDE-D0F3-4975-B0AC-F3E231E77323}" type="doc">
      <dgm:prSet loTypeId="urn:microsoft.com/office/officeart/2005/8/layout/hierarchy2" loCatId="hierarchy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s-BO"/>
        </a:p>
      </dgm:t>
    </dgm:pt>
    <dgm:pt modelId="{B7C3B06D-C42C-4E0B-B455-AC65EFFCD15E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gm:t>
    </dgm:pt>
    <dgm:pt modelId="{E993148A-4C0B-4EDB-B1EE-94A1B65F7E04}" type="parTrans" cxnId="{2F88646D-9159-45A3-845C-1FFE64B42127}">
      <dgm:prSet/>
      <dgm:spPr/>
      <dgm:t>
        <a:bodyPr/>
        <a:lstStyle/>
        <a:p>
          <a:endParaRPr lang="es-BO"/>
        </a:p>
      </dgm:t>
    </dgm:pt>
    <dgm:pt modelId="{59D8043C-2843-44A1-BC99-D0FA492472D5}" type="sibTrans" cxnId="{2F88646D-9159-45A3-845C-1FFE64B42127}">
      <dgm:prSet/>
      <dgm:spPr/>
      <dgm:t>
        <a:bodyPr/>
        <a:lstStyle/>
        <a:p>
          <a:endParaRPr lang="es-BO"/>
        </a:p>
      </dgm:t>
    </dgm:pt>
    <dgm:pt modelId="{68DA4544-D17C-46C3-A80F-18FE32665F92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Roles y Funciones</a:t>
          </a:r>
        </a:p>
      </dgm:t>
    </dgm:pt>
    <dgm:pt modelId="{2791E06C-0E83-42FC-9ACB-01D44F0E62E6}" type="parTrans" cxnId="{FC866FDD-1954-4CCB-977C-DC02C4537B4A}">
      <dgm:prSet/>
      <dgm:spPr/>
      <dgm:t>
        <a:bodyPr/>
        <a:lstStyle/>
        <a:p>
          <a:endParaRPr lang="es-BO"/>
        </a:p>
      </dgm:t>
    </dgm:pt>
    <dgm:pt modelId="{7766CB0D-A0A9-4B1C-A72B-DA92E6F8B53B}" type="sibTrans" cxnId="{FC866FDD-1954-4CCB-977C-DC02C4537B4A}">
      <dgm:prSet/>
      <dgm:spPr/>
      <dgm:t>
        <a:bodyPr/>
        <a:lstStyle/>
        <a:p>
          <a:endParaRPr lang="es-BO"/>
        </a:p>
      </dgm:t>
    </dgm:pt>
    <dgm:pt modelId="{0A18F9CA-2AF3-48E5-BC95-5CB5A0DBD7A4}">
      <dgm:prSet phldrT="[Texto]" custT="1"/>
      <dgm:spPr/>
      <dgm:t>
        <a:bodyPr/>
        <a:lstStyle/>
        <a:p>
          <a:r>
            <a:rPr lang="es-BO" sz="2000" dirty="0">
              <a:solidFill>
                <a:schemeClr val="tx2">
                  <a:lumMod val="10000"/>
                </a:schemeClr>
              </a:solidFill>
            </a:rPr>
            <a:t>Importancia</a:t>
          </a:r>
        </a:p>
      </dgm:t>
    </dgm:pt>
    <dgm:pt modelId="{6FB6DEFE-CF61-447A-91DF-9E9896E42394}" type="parTrans" cxnId="{4FC50CE1-05C3-4091-99AF-A0235C5772E0}">
      <dgm:prSet/>
      <dgm:spPr/>
      <dgm:t>
        <a:bodyPr/>
        <a:lstStyle/>
        <a:p>
          <a:endParaRPr lang="es-BO"/>
        </a:p>
      </dgm:t>
    </dgm:pt>
    <dgm:pt modelId="{BB9C5723-B927-4540-ADD4-6AF1EA0DBEDD}" type="sibTrans" cxnId="{4FC50CE1-05C3-4091-99AF-A0235C5772E0}">
      <dgm:prSet/>
      <dgm:spPr/>
      <dgm:t>
        <a:bodyPr/>
        <a:lstStyle/>
        <a:p>
          <a:endParaRPr lang="es-BO"/>
        </a:p>
      </dgm:t>
    </dgm:pt>
    <dgm:pt modelId="{DC9A961D-ECB6-41EC-9A67-83982D81ECA7}">
      <dgm:prSet phldrT="[Texto]" custT="1"/>
      <dgm:spPr/>
      <dgm:t>
        <a:bodyPr/>
        <a:lstStyle/>
        <a:p>
          <a:r>
            <a:rPr lang="es-BO" sz="2000" dirty="0" err="1">
              <a:solidFill>
                <a:schemeClr val="tx2">
                  <a:lumMod val="10000"/>
                </a:schemeClr>
              </a:solidFill>
            </a:rPr>
            <a:t>Creacion</a:t>
          </a:r>
          <a:r>
            <a:rPr lang="es-BO" sz="2000" dirty="0">
              <a:solidFill>
                <a:schemeClr val="tx2">
                  <a:lumMod val="10000"/>
                </a:schemeClr>
              </a:solidFill>
            </a:rPr>
            <a:t> </a:t>
          </a:r>
        </a:p>
      </dgm:t>
    </dgm:pt>
    <dgm:pt modelId="{2DFB6291-3D94-4159-8B3B-02B36D9C0716}" type="parTrans" cxnId="{7D164A96-6615-43A7-9B3E-1A7F8CBFFE5E}">
      <dgm:prSet/>
      <dgm:spPr/>
      <dgm:t>
        <a:bodyPr/>
        <a:lstStyle/>
        <a:p>
          <a:endParaRPr lang="es-BO"/>
        </a:p>
      </dgm:t>
    </dgm:pt>
    <dgm:pt modelId="{7E6A6DE9-45F9-4D0D-8B66-C1EC6B4BDE8C}" type="sibTrans" cxnId="{7D164A96-6615-43A7-9B3E-1A7F8CBFFE5E}">
      <dgm:prSet/>
      <dgm:spPr/>
      <dgm:t>
        <a:bodyPr/>
        <a:lstStyle/>
        <a:p>
          <a:endParaRPr lang="es-BO"/>
        </a:p>
      </dgm:t>
    </dgm:pt>
    <dgm:pt modelId="{9B70FB63-2FE8-411D-983A-F1ACC1EB5B5F}" type="pres">
      <dgm:prSet presAssocID="{3378FBDE-D0F3-4975-B0AC-F3E231E773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C511EC-8763-420B-AF6A-2F164BF52181}" type="pres">
      <dgm:prSet presAssocID="{B7C3B06D-C42C-4E0B-B455-AC65EFFCD15E}" presName="root1" presStyleCnt="0"/>
      <dgm:spPr/>
    </dgm:pt>
    <dgm:pt modelId="{4F550E84-AA51-4E82-9B7D-B769CE82DC63}" type="pres">
      <dgm:prSet presAssocID="{B7C3B06D-C42C-4E0B-B455-AC65EFFCD15E}" presName="LevelOneTextNode" presStyleLbl="node0" presStyleIdx="0" presStyleCnt="1">
        <dgm:presLayoutVars>
          <dgm:chPref val="3"/>
        </dgm:presLayoutVars>
      </dgm:prSet>
      <dgm:spPr/>
    </dgm:pt>
    <dgm:pt modelId="{9E562607-BAAB-42D9-871D-6362D47DDFE1}" type="pres">
      <dgm:prSet presAssocID="{B7C3B06D-C42C-4E0B-B455-AC65EFFCD15E}" presName="level2hierChild" presStyleCnt="0"/>
      <dgm:spPr/>
    </dgm:pt>
    <dgm:pt modelId="{87A124A3-8D01-45C0-BDA6-0F2512572EC1}" type="pres">
      <dgm:prSet presAssocID="{2791E06C-0E83-42FC-9ACB-01D44F0E62E6}" presName="conn2-1" presStyleLbl="parChTrans1D2" presStyleIdx="0" presStyleCnt="3"/>
      <dgm:spPr/>
    </dgm:pt>
    <dgm:pt modelId="{7A2B19AE-1C73-442A-9D19-8249DB9287AD}" type="pres">
      <dgm:prSet presAssocID="{2791E06C-0E83-42FC-9ACB-01D44F0E62E6}" presName="connTx" presStyleLbl="parChTrans1D2" presStyleIdx="0" presStyleCnt="3"/>
      <dgm:spPr/>
    </dgm:pt>
    <dgm:pt modelId="{DD25D67F-FFB6-4ECF-AB22-B30412FA57B8}" type="pres">
      <dgm:prSet presAssocID="{68DA4544-D17C-46C3-A80F-18FE32665F92}" presName="root2" presStyleCnt="0"/>
      <dgm:spPr/>
    </dgm:pt>
    <dgm:pt modelId="{2167C54C-ED6D-4194-A0B0-91A1AF02070F}" type="pres">
      <dgm:prSet presAssocID="{68DA4544-D17C-46C3-A80F-18FE32665F92}" presName="LevelTwoTextNode" presStyleLbl="node2" presStyleIdx="0" presStyleCnt="3">
        <dgm:presLayoutVars>
          <dgm:chPref val="3"/>
        </dgm:presLayoutVars>
      </dgm:prSet>
      <dgm:spPr/>
    </dgm:pt>
    <dgm:pt modelId="{9F8F5767-BB3B-4690-B888-57229877B1B3}" type="pres">
      <dgm:prSet presAssocID="{68DA4544-D17C-46C3-A80F-18FE32665F92}" presName="level3hierChild" presStyleCnt="0"/>
      <dgm:spPr/>
    </dgm:pt>
    <dgm:pt modelId="{07661DEC-2D4F-451E-8C00-9DA88BAF06F0}" type="pres">
      <dgm:prSet presAssocID="{6FB6DEFE-CF61-447A-91DF-9E9896E42394}" presName="conn2-1" presStyleLbl="parChTrans1D2" presStyleIdx="1" presStyleCnt="3"/>
      <dgm:spPr/>
    </dgm:pt>
    <dgm:pt modelId="{8493D72E-CEDA-4C74-A0EC-05F1A78115B2}" type="pres">
      <dgm:prSet presAssocID="{6FB6DEFE-CF61-447A-91DF-9E9896E42394}" presName="connTx" presStyleLbl="parChTrans1D2" presStyleIdx="1" presStyleCnt="3"/>
      <dgm:spPr/>
    </dgm:pt>
    <dgm:pt modelId="{1A6D62AB-5660-4157-B8AC-125E0506BDDE}" type="pres">
      <dgm:prSet presAssocID="{0A18F9CA-2AF3-48E5-BC95-5CB5A0DBD7A4}" presName="root2" presStyleCnt="0"/>
      <dgm:spPr/>
    </dgm:pt>
    <dgm:pt modelId="{2370EEC0-3301-4B24-9F8A-348524929067}" type="pres">
      <dgm:prSet presAssocID="{0A18F9CA-2AF3-48E5-BC95-5CB5A0DBD7A4}" presName="LevelTwoTextNode" presStyleLbl="node2" presStyleIdx="1" presStyleCnt="3">
        <dgm:presLayoutVars>
          <dgm:chPref val="3"/>
        </dgm:presLayoutVars>
      </dgm:prSet>
      <dgm:spPr/>
    </dgm:pt>
    <dgm:pt modelId="{B72C0430-5844-4BBA-8DE6-82BE27CF556B}" type="pres">
      <dgm:prSet presAssocID="{0A18F9CA-2AF3-48E5-BC95-5CB5A0DBD7A4}" presName="level3hierChild" presStyleCnt="0"/>
      <dgm:spPr/>
    </dgm:pt>
    <dgm:pt modelId="{80353926-050A-48F8-8FDB-AEAD4162EC38}" type="pres">
      <dgm:prSet presAssocID="{2DFB6291-3D94-4159-8B3B-02B36D9C0716}" presName="conn2-1" presStyleLbl="parChTrans1D2" presStyleIdx="2" presStyleCnt="3"/>
      <dgm:spPr/>
    </dgm:pt>
    <dgm:pt modelId="{59C733D3-64A4-4FB3-B776-EA654AA1E9FD}" type="pres">
      <dgm:prSet presAssocID="{2DFB6291-3D94-4159-8B3B-02B36D9C0716}" presName="connTx" presStyleLbl="parChTrans1D2" presStyleIdx="2" presStyleCnt="3"/>
      <dgm:spPr/>
    </dgm:pt>
    <dgm:pt modelId="{9DBAFD0C-F6F4-4B53-A7FE-A0DB789906AA}" type="pres">
      <dgm:prSet presAssocID="{DC9A961D-ECB6-41EC-9A67-83982D81ECA7}" presName="root2" presStyleCnt="0"/>
      <dgm:spPr/>
    </dgm:pt>
    <dgm:pt modelId="{BA1E4F9B-0D70-4009-B466-9B129A315690}" type="pres">
      <dgm:prSet presAssocID="{DC9A961D-ECB6-41EC-9A67-83982D81ECA7}" presName="LevelTwoTextNode" presStyleLbl="node2" presStyleIdx="2" presStyleCnt="3">
        <dgm:presLayoutVars>
          <dgm:chPref val="3"/>
        </dgm:presLayoutVars>
      </dgm:prSet>
      <dgm:spPr/>
    </dgm:pt>
    <dgm:pt modelId="{CFF5999E-EB79-48AA-92B1-F73CA9EC6ECC}" type="pres">
      <dgm:prSet presAssocID="{DC9A961D-ECB6-41EC-9A67-83982D81ECA7}" presName="level3hierChild" presStyleCnt="0"/>
      <dgm:spPr/>
    </dgm:pt>
  </dgm:ptLst>
  <dgm:cxnLst>
    <dgm:cxn modelId="{1D2BD901-210F-418B-854E-46E2C9E37517}" type="presOf" srcId="{B7C3B06D-C42C-4E0B-B455-AC65EFFCD15E}" destId="{4F550E84-AA51-4E82-9B7D-B769CE82DC63}" srcOrd="0" destOrd="0" presId="urn:microsoft.com/office/officeart/2005/8/layout/hierarchy2"/>
    <dgm:cxn modelId="{BF1C4C34-8D41-419E-9DE8-67612339BE47}" type="presOf" srcId="{2791E06C-0E83-42FC-9ACB-01D44F0E62E6}" destId="{7A2B19AE-1C73-442A-9D19-8249DB9287AD}" srcOrd="1" destOrd="0" presId="urn:microsoft.com/office/officeart/2005/8/layout/hierarchy2"/>
    <dgm:cxn modelId="{7B521660-E322-4450-839E-A463F1167940}" type="presOf" srcId="{6FB6DEFE-CF61-447A-91DF-9E9896E42394}" destId="{07661DEC-2D4F-451E-8C00-9DA88BAF06F0}" srcOrd="0" destOrd="0" presId="urn:microsoft.com/office/officeart/2005/8/layout/hierarchy2"/>
    <dgm:cxn modelId="{2F88646D-9159-45A3-845C-1FFE64B42127}" srcId="{3378FBDE-D0F3-4975-B0AC-F3E231E77323}" destId="{B7C3B06D-C42C-4E0B-B455-AC65EFFCD15E}" srcOrd="0" destOrd="0" parTransId="{E993148A-4C0B-4EDB-B1EE-94A1B65F7E04}" sibTransId="{59D8043C-2843-44A1-BC99-D0FA492472D5}"/>
    <dgm:cxn modelId="{0EB33052-540A-42C1-93A8-B2D24FC892AD}" type="presOf" srcId="{68DA4544-D17C-46C3-A80F-18FE32665F92}" destId="{2167C54C-ED6D-4194-A0B0-91A1AF02070F}" srcOrd="0" destOrd="0" presId="urn:microsoft.com/office/officeart/2005/8/layout/hierarchy2"/>
    <dgm:cxn modelId="{7D164A96-6615-43A7-9B3E-1A7F8CBFFE5E}" srcId="{B7C3B06D-C42C-4E0B-B455-AC65EFFCD15E}" destId="{DC9A961D-ECB6-41EC-9A67-83982D81ECA7}" srcOrd="2" destOrd="0" parTransId="{2DFB6291-3D94-4159-8B3B-02B36D9C0716}" sibTransId="{7E6A6DE9-45F9-4D0D-8B66-C1EC6B4BDE8C}"/>
    <dgm:cxn modelId="{04B7D39D-C3A0-451F-9AAA-5959C4D75680}" type="presOf" srcId="{2DFB6291-3D94-4159-8B3B-02B36D9C0716}" destId="{59C733D3-64A4-4FB3-B776-EA654AA1E9FD}" srcOrd="1" destOrd="0" presId="urn:microsoft.com/office/officeart/2005/8/layout/hierarchy2"/>
    <dgm:cxn modelId="{68986AC3-62DA-4CC3-A072-86C11E689939}" type="presOf" srcId="{0A18F9CA-2AF3-48E5-BC95-5CB5A0DBD7A4}" destId="{2370EEC0-3301-4B24-9F8A-348524929067}" srcOrd="0" destOrd="0" presId="urn:microsoft.com/office/officeart/2005/8/layout/hierarchy2"/>
    <dgm:cxn modelId="{234473C5-5FA6-4155-9299-43087B4BD0AA}" type="presOf" srcId="{2791E06C-0E83-42FC-9ACB-01D44F0E62E6}" destId="{87A124A3-8D01-45C0-BDA6-0F2512572EC1}" srcOrd="0" destOrd="0" presId="urn:microsoft.com/office/officeart/2005/8/layout/hierarchy2"/>
    <dgm:cxn modelId="{C74BDCDA-C4DC-4803-9A3E-011D4860BC15}" type="presOf" srcId="{3378FBDE-D0F3-4975-B0AC-F3E231E77323}" destId="{9B70FB63-2FE8-411D-983A-F1ACC1EB5B5F}" srcOrd="0" destOrd="0" presId="urn:microsoft.com/office/officeart/2005/8/layout/hierarchy2"/>
    <dgm:cxn modelId="{8F0E30DD-6D32-4387-8F5B-7DD47A72899F}" type="presOf" srcId="{DC9A961D-ECB6-41EC-9A67-83982D81ECA7}" destId="{BA1E4F9B-0D70-4009-B466-9B129A315690}" srcOrd="0" destOrd="0" presId="urn:microsoft.com/office/officeart/2005/8/layout/hierarchy2"/>
    <dgm:cxn modelId="{FC866FDD-1954-4CCB-977C-DC02C4537B4A}" srcId="{B7C3B06D-C42C-4E0B-B455-AC65EFFCD15E}" destId="{68DA4544-D17C-46C3-A80F-18FE32665F92}" srcOrd="0" destOrd="0" parTransId="{2791E06C-0E83-42FC-9ACB-01D44F0E62E6}" sibTransId="{7766CB0D-A0A9-4B1C-A72B-DA92E6F8B53B}"/>
    <dgm:cxn modelId="{4FC50CE1-05C3-4091-99AF-A0235C5772E0}" srcId="{B7C3B06D-C42C-4E0B-B455-AC65EFFCD15E}" destId="{0A18F9CA-2AF3-48E5-BC95-5CB5A0DBD7A4}" srcOrd="1" destOrd="0" parTransId="{6FB6DEFE-CF61-447A-91DF-9E9896E42394}" sibTransId="{BB9C5723-B927-4540-ADD4-6AF1EA0DBEDD}"/>
    <dgm:cxn modelId="{A87A0EEF-D9CF-4113-8E1B-6F5C95D7D1E2}" type="presOf" srcId="{6FB6DEFE-CF61-447A-91DF-9E9896E42394}" destId="{8493D72E-CEDA-4C74-A0EC-05F1A78115B2}" srcOrd="1" destOrd="0" presId="urn:microsoft.com/office/officeart/2005/8/layout/hierarchy2"/>
    <dgm:cxn modelId="{CBED8BFD-D131-47F9-B246-676E59CE3CF6}" type="presOf" srcId="{2DFB6291-3D94-4159-8B3B-02B36D9C0716}" destId="{80353926-050A-48F8-8FDB-AEAD4162EC38}" srcOrd="0" destOrd="0" presId="urn:microsoft.com/office/officeart/2005/8/layout/hierarchy2"/>
    <dgm:cxn modelId="{E01E7CEA-F3FA-45EA-9E62-89770D00D7F8}" type="presParOf" srcId="{9B70FB63-2FE8-411D-983A-F1ACC1EB5B5F}" destId="{69C511EC-8763-420B-AF6A-2F164BF52181}" srcOrd="0" destOrd="0" presId="urn:microsoft.com/office/officeart/2005/8/layout/hierarchy2"/>
    <dgm:cxn modelId="{C5F006C4-C841-4031-B48B-3CF6345D302A}" type="presParOf" srcId="{69C511EC-8763-420B-AF6A-2F164BF52181}" destId="{4F550E84-AA51-4E82-9B7D-B769CE82DC63}" srcOrd="0" destOrd="0" presId="urn:microsoft.com/office/officeart/2005/8/layout/hierarchy2"/>
    <dgm:cxn modelId="{75CEFED9-00DC-4495-BEFF-1F944CF01ABB}" type="presParOf" srcId="{69C511EC-8763-420B-AF6A-2F164BF52181}" destId="{9E562607-BAAB-42D9-871D-6362D47DDFE1}" srcOrd="1" destOrd="0" presId="urn:microsoft.com/office/officeart/2005/8/layout/hierarchy2"/>
    <dgm:cxn modelId="{40358225-F251-4CA8-A632-BC6C76CE88E4}" type="presParOf" srcId="{9E562607-BAAB-42D9-871D-6362D47DDFE1}" destId="{87A124A3-8D01-45C0-BDA6-0F2512572EC1}" srcOrd="0" destOrd="0" presId="urn:microsoft.com/office/officeart/2005/8/layout/hierarchy2"/>
    <dgm:cxn modelId="{90ABC968-3070-4B93-B0E1-7013366637A2}" type="presParOf" srcId="{87A124A3-8D01-45C0-BDA6-0F2512572EC1}" destId="{7A2B19AE-1C73-442A-9D19-8249DB9287AD}" srcOrd="0" destOrd="0" presId="urn:microsoft.com/office/officeart/2005/8/layout/hierarchy2"/>
    <dgm:cxn modelId="{21857EF3-00AC-4816-AFD7-00F0A6FFCB89}" type="presParOf" srcId="{9E562607-BAAB-42D9-871D-6362D47DDFE1}" destId="{DD25D67F-FFB6-4ECF-AB22-B30412FA57B8}" srcOrd="1" destOrd="0" presId="urn:microsoft.com/office/officeart/2005/8/layout/hierarchy2"/>
    <dgm:cxn modelId="{03641758-835C-4A08-8572-199B6DDAA224}" type="presParOf" srcId="{DD25D67F-FFB6-4ECF-AB22-B30412FA57B8}" destId="{2167C54C-ED6D-4194-A0B0-91A1AF02070F}" srcOrd="0" destOrd="0" presId="urn:microsoft.com/office/officeart/2005/8/layout/hierarchy2"/>
    <dgm:cxn modelId="{D1D1D079-DB4D-4D96-B4EC-ED1EBE4DCE0E}" type="presParOf" srcId="{DD25D67F-FFB6-4ECF-AB22-B30412FA57B8}" destId="{9F8F5767-BB3B-4690-B888-57229877B1B3}" srcOrd="1" destOrd="0" presId="urn:microsoft.com/office/officeart/2005/8/layout/hierarchy2"/>
    <dgm:cxn modelId="{69D5912D-E7DA-497F-B0B3-8C48D672D25C}" type="presParOf" srcId="{9E562607-BAAB-42D9-871D-6362D47DDFE1}" destId="{07661DEC-2D4F-451E-8C00-9DA88BAF06F0}" srcOrd="2" destOrd="0" presId="urn:microsoft.com/office/officeart/2005/8/layout/hierarchy2"/>
    <dgm:cxn modelId="{753D4A9C-A177-48E4-8F9D-2C96A7FAF688}" type="presParOf" srcId="{07661DEC-2D4F-451E-8C00-9DA88BAF06F0}" destId="{8493D72E-CEDA-4C74-A0EC-05F1A78115B2}" srcOrd="0" destOrd="0" presId="urn:microsoft.com/office/officeart/2005/8/layout/hierarchy2"/>
    <dgm:cxn modelId="{AA724402-064D-41AF-95EB-A3B23431515B}" type="presParOf" srcId="{9E562607-BAAB-42D9-871D-6362D47DDFE1}" destId="{1A6D62AB-5660-4157-B8AC-125E0506BDDE}" srcOrd="3" destOrd="0" presId="urn:microsoft.com/office/officeart/2005/8/layout/hierarchy2"/>
    <dgm:cxn modelId="{29E7FBDE-1660-46A6-991F-65704BFE3FFF}" type="presParOf" srcId="{1A6D62AB-5660-4157-B8AC-125E0506BDDE}" destId="{2370EEC0-3301-4B24-9F8A-348524929067}" srcOrd="0" destOrd="0" presId="urn:microsoft.com/office/officeart/2005/8/layout/hierarchy2"/>
    <dgm:cxn modelId="{C277350E-05B8-4720-ADA3-E4AC8389CE39}" type="presParOf" srcId="{1A6D62AB-5660-4157-B8AC-125E0506BDDE}" destId="{B72C0430-5844-4BBA-8DE6-82BE27CF556B}" srcOrd="1" destOrd="0" presId="urn:microsoft.com/office/officeart/2005/8/layout/hierarchy2"/>
    <dgm:cxn modelId="{4CEFABFF-B55C-4595-ADB9-CAD1609371B4}" type="presParOf" srcId="{9E562607-BAAB-42D9-871D-6362D47DDFE1}" destId="{80353926-050A-48F8-8FDB-AEAD4162EC38}" srcOrd="4" destOrd="0" presId="urn:microsoft.com/office/officeart/2005/8/layout/hierarchy2"/>
    <dgm:cxn modelId="{65B57E52-2090-4C7B-9B4D-A2FA107D01DE}" type="presParOf" srcId="{80353926-050A-48F8-8FDB-AEAD4162EC38}" destId="{59C733D3-64A4-4FB3-B776-EA654AA1E9FD}" srcOrd="0" destOrd="0" presId="urn:microsoft.com/office/officeart/2005/8/layout/hierarchy2"/>
    <dgm:cxn modelId="{409EDE8C-C2B8-47BE-899E-8135AD5E3A37}" type="presParOf" srcId="{9E562607-BAAB-42D9-871D-6362D47DDFE1}" destId="{9DBAFD0C-F6F4-4B53-A7FE-A0DB789906AA}" srcOrd="5" destOrd="0" presId="urn:microsoft.com/office/officeart/2005/8/layout/hierarchy2"/>
    <dgm:cxn modelId="{C0A4AC5B-9A5A-4C7E-B298-D4FE835B5653}" type="presParOf" srcId="{9DBAFD0C-F6F4-4B53-A7FE-A0DB789906AA}" destId="{BA1E4F9B-0D70-4009-B466-9B129A315690}" srcOrd="0" destOrd="0" presId="urn:microsoft.com/office/officeart/2005/8/layout/hierarchy2"/>
    <dgm:cxn modelId="{40F031EA-E40A-4D8B-BDBE-484DA0BC2730}" type="presParOf" srcId="{9DBAFD0C-F6F4-4B53-A7FE-A0DB789906AA}" destId="{CFF5999E-EB79-48AA-92B1-F73CA9EC6EC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A1CA13-3011-4A32-8510-D8D2319E45FF}" type="doc">
      <dgm:prSet loTypeId="urn:microsoft.com/office/officeart/2008/layout/HorizontalMultiLevelHierarchy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s-BO"/>
        </a:p>
      </dgm:t>
    </dgm:pt>
    <dgm:pt modelId="{F842C24C-96DF-4FE7-860B-AFC1D8F55C62}">
      <dgm:prSet phldrT="[Texto]"/>
      <dgm:spPr/>
      <dgm:t>
        <a:bodyPr/>
        <a:lstStyle/>
        <a:p>
          <a:r>
            <a:rPr lang="es-BO" dirty="0"/>
            <a:t>Elementos del logo</a:t>
          </a:r>
        </a:p>
      </dgm:t>
    </dgm:pt>
    <dgm:pt modelId="{77009960-1808-48BB-8D0B-4CE76AABD09F}" type="parTrans" cxnId="{1455A109-F344-4888-BB1C-B2328694824F}">
      <dgm:prSet/>
      <dgm:spPr/>
      <dgm:t>
        <a:bodyPr/>
        <a:lstStyle/>
        <a:p>
          <a:endParaRPr lang="es-BO"/>
        </a:p>
      </dgm:t>
    </dgm:pt>
    <dgm:pt modelId="{B153A2A0-DEF7-4F31-9B04-6A39A17157B4}" type="sibTrans" cxnId="{1455A109-F344-4888-BB1C-B2328694824F}">
      <dgm:prSet/>
      <dgm:spPr/>
      <dgm:t>
        <a:bodyPr/>
        <a:lstStyle/>
        <a:p>
          <a:endParaRPr lang="es-BO"/>
        </a:p>
      </dgm:t>
    </dgm:pt>
    <dgm:pt modelId="{A0B48458-0631-41CF-8F73-2EBE81265E91}">
      <dgm:prSet phldrT="[Texto]"/>
      <dgm:spPr/>
      <dgm:t>
        <a:bodyPr/>
        <a:lstStyle/>
        <a:p>
          <a:r>
            <a:rPr lang="es-BO" dirty="0"/>
            <a:t>Simplicidad</a:t>
          </a:r>
        </a:p>
      </dgm:t>
    </dgm:pt>
    <dgm:pt modelId="{839B3652-FDAB-4BD8-B7EE-C970BA46BED1}" type="parTrans" cxnId="{9D5B560F-2465-4147-971D-96EA4D08C765}">
      <dgm:prSet/>
      <dgm:spPr/>
      <dgm:t>
        <a:bodyPr/>
        <a:lstStyle/>
        <a:p>
          <a:endParaRPr lang="es-BO"/>
        </a:p>
      </dgm:t>
    </dgm:pt>
    <dgm:pt modelId="{F665EBE8-946A-486F-8DE2-3609464AE335}" type="sibTrans" cxnId="{9D5B560F-2465-4147-971D-96EA4D08C765}">
      <dgm:prSet/>
      <dgm:spPr/>
      <dgm:t>
        <a:bodyPr/>
        <a:lstStyle/>
        <a:p>
          <a:endParaRPr lang="es-BO"/>
        </a:p>
      </dgm:t>
    </dgm:pt>
    <dgm:pt modelId="{F82F9828-10CA-4F8E-BD17-CC782664BF7C}">
      <dgm:prSet phldrT="[Texto]"/>
      <dgm:spPr/>
      <dgm:t>
        <a:bodyPr/>
        <a:lstStyle/>
        <a:p>
          <a:r>
            <a:rPr lang="es-BO" dirty="0"/>
            <a:t>Originalidad</a:t>
          </a:r>
        </a:p>
      </dgm:t>
    </dgm:pt>
    <dgm:pt modelId="{B67D219C-C5C5-47D7-8D28-B2DBBA0507DE}" type="parTrans" cxnId="{7CCED81D-0240-43B6-AADE-9FA6744A1018}">
      <dgm:prSet/>
      <dgm:spPr/>
      <dgm:t>
        <a:bodyPr/>
        <a:lstStyle/>
        <a:p>
          <a:endParaRPr lang="es-BO"/>
        </a:p>
      </dgm:t>
    </dgm:pt>
    <dgm:pt modelId="{7F03C9A8-D308-4502-9050-5FF8DD09DD6E}" type="sibTrans" cxnId="{7CCED81D-0240-43B6-AADE-9FA6744A1018}">
      <dgm:prSet/>
      <dgm:spPr/>
      <dgm:t>
        <a:bodyPr/>
        <a:lstStyle/>
        <a:p>
          <a:endParaRPr lang="es-BO"/>
        </a:p>
      </dgm:t>
    </dgm:pt>
    <dgm:pt modelId="{1F7D8520-28E5-4E5C-A599-4C7EF463517C}">
      <dgm:prSet phldrT="[Texto]"/>
      <dgm:spPr/>
      <dgm:t>
        <a:bodyPr/>
        <a:lstStyle/>
        <a:p>
          <a:r>
            <a:rPr lang="es-BO" dirty="0"/>
            <a:t>Flexibilidad</a:t>
          </a:r>
        </a:p>
      </dgm:t>
    </dgm:pt>
    <dgm:pt modelId="{74135506-D292-47F2-AC27-5F5A1A2A733C}" type="parTrans" cxnId="{ACB461C5-74B4-4E19-9855-4E3013A861AA}">
      <dgm:prSet/>
      <dgm:spPr/>
      <dgm:t>
        <a:bodyPr/>
        <a:lstStyle/>
        <a:p>
          <a:endParaRPr lang="es-BO"/>
        </a:p>
      </dgm:t>
    </dgm:pt>
    <dgm:pt modelId="{E0007BE3-674A-4D14-99A4-0F526C3CF518}" type="sibTrans" cxnId="{ACB461C5-74B4-4E19-9855-4E3013A861AA}">
      <dgm:prSet/>
      <dgm:spPr/>
      <dgm:t>
        <a:bodyPr/>
        <a:lstStyle/>
        <a:p>
          <a:endParaRPr lang="es-BO"/>
        </a:p>
      </dgm:t>
    </dgm:pt>
    <dgm:pt modelId="{B22422BF-58DF-44CD-A3CA-86A7E9FBB758}">
      <dgm:prSet phldrT="[Texto]"/>
      <dgm:spPr/>
      <dgm:t>
        <a:bodyPr/>
        <a:lstStyle/>
        <a:p>
          <a:r>
            <a:rPr lang="es-BO" dirty="0"/>
            <a:t>Adecuación</a:t>
          </a:r>
        </a:p>
      </dgm:t>
    </dgm:pt>
    <dgm:pt modelId="{C3CF61EE-A349-4803-A4A4-D38D71B704C9}" type="parTrans" cxnId="{F6C91AC3-D434-4041-AD00-5853FCA9C35A}">
      <dgm:prSet/>
      <dgm:spPr/>
      <dgm:t>
        <a:bodyPr/>
        <a:lstStyle/>
        <a:p>
          <a:endParaRPr lang="es-BO"/>
        </a:p>
      </dgm:t>
    </dgm:pt>
    <dgm:pt modelId="{72B1E414-0055-4594-96AA-EFF1766358B5}" type="sibTrans" cxnId="{F6C91AC3-D434-4041-AD00-5853FCA9C35A}">
      <dgm:prSet/>
      <dgm:spPr/>
      <dgm:t>
        <a:bodyPr/>
        <a:lstStyle/>
        <a:p>
          <a:endParaRPr lang="es-BO"/>
        </a:p>
      </dgm:t>
    </dgm:pt>
    <dgm:pt modelId="{AF6500CC-C54C-4F93-AD4F-E359F15BAE6E}">
      <dgm:prSet phldrT="[Texto]"/>
      <dgm:spPr/>
      <dgm:t>
        <a:bodyPr/>
        <a:lstStyle/>
        <a:p>
          <a:r>
            <a:rPr lang="es-BO" dirty="0"/>
            <a:t>Color</a:t>
          </a:r>
        </a:p>
      </dgm:t>
    </dgm:pt>
    <dgm:pt modelId="{5C1C569D-47B3-42AE-92D2-91110F6BBC95}" type="parTrans" cxnId="{C2EE31B3-4383-47D4-9B80-09843E86BE66}">
      <dgm:prSet/>
      <dgm:spPr/>
      <dgm:t>
        <a:bodyPr/>
        <a:lstStyle/>
        <a:p>
          <a:endParaRPr lang="es-BO"/>
        </a:p>
      </dgm:t>
    </dgm:pt>
    <dgm:pt modelId="{9A53F0E9-DD2D-47B0-8117-BF0C4FFF7D04}" type="sibTrans" cxnId="{C2EE31B3-4383-47D4-9B80-09843E86BE66}">
      <dgm:prSet/>
      <dgm:spPr/>
      <dgm:t>
        <a:bodyPr/>
        <a:lstStyle/>
        <a:p>
          <a:endParaRPr lang="es-BO"/>
        </a:p>
      </dgm:t>
    </dgm:pt>
    <dgm:pt modelId="{98A981E8-22B4-46CB-8953-0450E767DFAF}">
      <dgm:prSet phldrT="[Texto]"/>
      <dgm:spPr/>
      <dgm:t>
        <a:bodyPr/>
        <a:lstStyle/>
        <a:p>
          <a:r>
            <a:rPr lang="es-BO" dirty="0"/>
            <a:t>Tipografía </a:t>
          </a:r>
        </a:p>
      </dgm:t>
    </dgm:pt>
    <dgm:pt modelId="{DC3AD2E1-FFEE-416B-A532-8F302B8E126F}" type="parTrans" cxnId="{185B6FBB-3D67-4364-A55F-8092D522F53A}">
      <dgm:prSet/>
      <dgm:spPr/>
      <dgm:t>
        <a:bodyPr/>
        <a:lstStyle/>
        <a:p>
          <a:endParaRPr lang="es-BO"/>
        </a:p>
      </dgm:t>
    </dgm:pt>
    <dgm:pt modelId="{0682D0CB-1896-4E75-9151-467FBF7CABC4}" type="sibTrans" cxnId="{185B6FBB-3D67-4364-A55F-8092D522F53A}">
      <dgm:prSet/>
      <dgm:spPr/>
      <dgm:t>
        <a:bodyPr/>
        <a:lstStyle/>
        <a:p>
          <a:endParaRPr lang="es-BO"/>
        </a:p>
      </dgm:t>
    </dgm:pt>
    <dgm:pt modelId="{9BE3EC88-26D7-4D8E-A579-7BE059ED572C}" type="pres">
      <dgm:prSet presAssocID="{B5A1CA13-3011-4A32-8510-D8D2319E45F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7FAA01-8E0A-4E81-AD6F-1091CCFD7879}" type="pres">
      <dgm:prSet presAssocID="{F842C24C-96DF-4FE7-860B-AFC1D8F55C62}" presName="root1" presStyleCnt="0"/>
      <dgm:spPr/>
    </dgm:pt>
    <dgm:pt modelId="{4FFD2612-85B0-4276-B09D-8B0ECB09B217}" type="pres">
      <dgm:prSet presAssocID="{F842C24C-96DF-4FE7-860B-AFC1D8F55C62}" presName="LevelOneTextNode" presStyleLbl="node0" presStyleIdx="0" presStyleCnt="1">
        <dgm:presLayoutVars>
          <dgm:chPref val="3"/>
        </dgm:presLayoutVars>
      </dgm:prSet>
      <dgm:spPr/>
    </dgm:pt>
    <dgm:pt modelId="{9575E4B4-DCB9-41CB-928D-A67950653DA7}" type="pres">
      <dgm:prSet presAssocID="{F842C24C-96DF-4FE7-860B-AFC1D8F55C62}" presName="level2hierChild" presStyleCnt="0"/>
      <dgm:spPr/>
    </dgm:pt>
    <dgm:pt modelId="{D2703366-A508-4585-A131-AE4C9807417C}" type="pres">
      <dgm:prSet presAssocID="{839B3652-FDAB-4BD8-B7EE-C970BA46BED1}" presName="conn2-1" presStyleLbl="parChTrans1D2" presStyleIdx="0" presStyleCnt="6"/>
      <dgm:spPr/>
    </dgm:pt>
    <dgm:pt modelId="{BB47C54B-3EA7-455F-A4C9-5C793E288672}" type="pres">
      <dgm:prSet presAssocID="{839B3652-FDAB-4BD8-B7EE-C970BA46BED1}" presName="connTx" presStyleLbl="parChTrans1D2" presStyleIdx="0" presStyleCnt="6"/>
      <dgm:spPr/>
    </dgm:pt>
    <dgm:pt modelId="{3197207C-4CD2-4187-9727-D1273AA0C71B}" type="pres">
      <dgm:prSet presAssocID="{A0B48458-0631-41CF-8F73-2EBE81265E91}" presName="root2" presStyleCnt="0"/>
      <dgm:spPr/>
    </dgm:pt>
    <dgm:pt modelId="{21BA9D47-821F-43F0-8E13-DC88DF189C64}" type="pres">
      <dgm:prSet presAssocID="{A0B48458-0631-41CF-8F73-2EBE81265E91}" presName="LevelTwoTextNode" presStyleLbl="node2" presStyleIdx="0" presStyleCnt="6">
        <dgm:presLayoutVars>
          <dgm:chPref val="3"/>
        </dgm:presLayoutVars>
      </dgm:prSet>
      <dgm:spPr/>
    </dgm:pt>
    <dgm:pt modelId="{FA2744FF-8711-4AC9-83BE-E9E10CE4736A}" type="pres">
      <dgm:prSet presAssocID="{A0B48458-0631-41CF-8F73-2EBE81265E91}" presName="level3hierChild" presStyleCnt="0"/>
      <dgm:spPr/>
    </dgm:pt>
    <dgm:pt modelId="{01F28E34-D730-4DDD-A42E-4FB011822483}" type="pres">
      <dgm:prSet presAssocID="{B67D219C-C5C5-47D7-8D28-B2DBBA0507DE}" presName="conn2-1" presStyleLbl="parChTrans1D2" presStyleIdx="1" presStyleCnt="6"/>
      <dgm:spPr/>
    </dgm:pt>
    <dgm:pt modelId="{D3C2C347-E6D8-4A72-B159-E929E73AE90A}" type="pres">
      <dgm:prSet presAssocID="{B67D219C-C5C5-47D7-8D28-B2DBBA0507DE}" presName="connTx" presStyleLbl="parChTrans1D2" presStyleIdx="1" presStyleCnt="6"/>
      <dgm:spPr/>
    </dgm:pt>
    <dgm:pt modelId="{5A866E77-A39F-446C-BFFC-908084BE2296}" type="pres">
      <dgm:prSet presAssocID="{F82F9828-10CA-4F8E-BD17-CC782664BF7C}" presName="root2" presStyleCnt="0"/>
      <dgm:spPr/>
    </dgm:pt>
    <dgm:pt modelId="{F0116AB9-CCB6-4FF7-9A6D-56B4A7FAC014}" type="pres">
      <dgm:prSet presAssocID="{F82F9828-10CA-4F8E-BD17-CC782664BF7C}" presName="LevelTwoTextNode" presStyleLbl="node2" presStyleIdx="1" presStyleCnt="6">
        <dgm:presLayoutVars>
          <dgm:chPref val="3"/>
        </dgm:presLayoutVars>
      </dgm:prSet>
      <dgm:spPr/>
    </dgm:pt>
    <dgm:pt modelId="{93FF1149-CAB2-4255-9825-8BFDF53F9B16}" type="pres">
      <dgm:prSet presAssocID="{F82F9828-10CA-4F8E-BD17-CC782664BF7C}" presName="level3hierChild" presStyleCnt="0"/>
      <dgm:spPr/>
    </dgm:pt>
    <dgm:pt modelId="{6703105B-0571-4F0F-997A-BF4BF6B00CD2}" type="pres">
      <dgm:prSet presAssocID="{74135506-D292-47F2-AC27-5F5A1A2A733C}" presName="conn2-1" presStyleLbl="parChTrans1D2" presStyleIdx="2" presStyleCnt="6"/>
      <dgm:spPr/>
    </dgm:pt>
    <dgm:pt modelId="{90956573-71F6-4E16-9782-4B129C6F1431}" type="pres">
      <dgm:prSet presAssocID="{74135506-D292-47F2-AC27-5F5A1A2A733C}" presName="connTx" presStyleLbl="parChTrans1D2" presStyleIdx="2" presStyleCnt="6"/>
      <dgm:spPr/>
    </dgm:pt>
    <dgm:pt modelId="{1B9FB7C8-762B-470C-8300-3AB09E60493E}" type="pres">
      <dgm:prSet presAssocID="{1F7D8520-28E5-4E5C-A599-4C7EF463517C}" presName="root2" presStyleCnt="0"/>
      <dgm:spPr/>
    </dgm:pt>
    <dgm:pt modelId="{C69A53E6-87E1-42DA-B483-DD4EBEF53DEC}" type="pres">
      <dgm:prSet presAssocID="{1F7D8520-28E5-4E5C-A599-4C7EF463517C}" presName="LevelTwoTextNode" presStyleLbl="node2" presStyleIdx="2" presStyleCnt="6">
        <dgm:presLayoutVars>
          <dgm:chPref val="3"/>
        </dgm:presLayoutVars>
      </dgm:prSet>
      <dgm:spPr/>
    </dgm:pt>
    <dgm:pt modelId="{EE72F8C5-E2F2-455E-B532-7C4D25D2912D}" type="pres">
      <dgm:prSet presAssocID="{1F7D8520-28E5-4E5C-A599-4C7EF463517C}" presName="level3hierChild" presStyleCnt="0"/>
      <dgm:spPr/>
    </dgm:pt>
    <dgm:pt modelId="{A36D62F0-05C4-4A7A-8AE3-A471316628C6}" type="pres">
      <dgm:prSet presAssocID="{C3CF61EE-A349-4803-A4A4-D38D71B704C9}" presName="conn2-1" presStyleLbl="parChTrans1D2" presStyleIdx="3" presStyleCnt="6"/>
      <dgm:spPr/>
    </dgm:pt>
    <dgm:pt modelId="{A08D7D23-1182-4845-ABF5-770EB459C09A}" type="pres">
      <dgm:prSet presAssocID="{C3CF61EE-A349-4803-A4A4-D38D71B704C9}" presName="connTx" presStyleLbl="parChTrans1D2" presStyleIdx="3" presStyleCnt="6"/>
      <dgm:spPr/>
    </dgm:pt>
    <dgm:pt modelId="{A3F0BDFD-A95E-4FBC-B881-B93A14DEA759}" type="pres">
      <dgm:prSet presAssocID="{B22422BF-58DF-44CD-A3CA-86A7E9FBB758}" presName="root2" presStyleCnt="0"/>
      <dgm:spPr/>
    </dgm:pt>
    <dgm:pt modelId="{F110F773-0F51-4822-A531-5DEBE94509EF}" type="pres">
      <dgm:prSet presAssocID="{B22422BF-58DF-44CD-A3CA-86A7E9FBB758}" presName="LevelTwoTextNode" presStyleLbl="node2" presStyleIdx="3" presStyleCnt="6">
        <dgm:presLayoutVars>
          <dgm:chPref val="3"/>
        </dgm:presLayoutVars>
      </dgm:prSet>
      <dgm:spPr/>
    </dgm:pt>
    <dgm:pt modelId="{3F078D7F-DCA8-47AB-98B4-B1ABACE95AF1}" type="pres">
      <dgm:prSet presAssocID="{B22422BF-58DF-44CD-A3CA-86A7E9FBB758}" presName="level3hierChild" presStyleCnt="0"/>
      <dgm:spPr/>
    </dgm:pt>
    <dgm:pt modelId="{644744DA-796A-4E1E-8730-F4F0542D27DF}" type="pres">
      <dgm:prSet presAssocID="{5C1C569D-47B3-42AE-92D2-91110F6BBC95}" presName="conn2-1" presStyleLbl="parChTrans1D2" presStyleIdx="4" presStyleCnt="6"/>
      <dgm:spPr/>
    </dgm:pt>
    <dgm:pt modelId="{42883DB3-9F2E-4936-B2F9-43488DA9B93C}" type="pres">
      <dgm:prSet presAssocID="{5C1C569D-47B3-42AE-92D2-91110F6BBC95}" presName="connTx" presStyleLbl="parChTrans1D2" presStyleIdx="4" presStyleCnt="6"/>
      <dgm:spPr/>
    </dgm:pt>
    <dgm:pt modelId="{F1F2CC8B-EA9C-4535-BAE7-24CE990C0794}" type="pres">
      <dgm:prSet presAssocID="{AF6500CC-C54C-4F93-AD4F-E359F15BAE6E}" presName="root2" presStyleCnt="0"/>
      <dgm:spPr/>
    </dgm:pt>
    <dgm:pt modelId="{E07E5271-79F4-47F5-B236-0A01C3771554}" type="pres">
      <dgm:prSet presAssocID="{AF6500CC-C54C-4F93-AD4F-E359F15BAE6E}" presName="LevelTwoTextNode" presStyleLbl="node2" presStyleIdx="4" presStyleCnt="6">
        <dgm:presLayoutVars>
          <dgm:chPref val="3"/>
        </dgm:presLayoutVars>
      </dgm:prSet>
      <dgm:spPr/>
    </dgm:pt>
    <dgm:pt modelId="{F16E3D23-D2B1-450E-A6E3-DB808AB4E6BB}" type="pres">
      <dgm:prSet presAssocID="{AF6500CC-C54C-4F93-AD4F-E359F15BAE6E}" presName="level3hierChild" presStyleCnt="0"/>
      <dgm:spPr/>
    </dgm:pt>
    <dgm:pt modelId="{D5DF4B25-932A-4853-ABD7-122E34D64AAF}" type="pres">
      <dgm:prSet presAssocID="{DC3AD2E1-FFEE-416B-A532-8F302B8E126F}" presName="conn2-1" presStyleLbl="parChTrans1D2" presStyleIdx="5" presStyleCnt="6"/>
      <dgm:spPr/>
    </dgm:pt>
    <dgm:pt modelId="{A8A2F103-21CB-48E4-A17D-789C0E53090D}" type="pres">
      <dgm:prSet presAssocID="{DC3AD2E1-FFEE-416B-A532-8F302B8E126F}" presName="connTx" presStyleLbl="parChTrans1D2" presStyleIdx="5" presStyleCnt="6"/>
      <dgm:spPr/>
    </dgm:pt>
    <dgm:pt modelId="{FB7DFBCB-0ED8-4BEE-9A4F-D729D831BC64}" type="pres">
      <dgm:prSet presAssocID="{98A981E8-22B4-46CB-8953-0450E767DFAF}" presName="root2" presStyleCnt="0"/>
      <dgm:spPr/>
    </dgm:pt>
    <dgm:pt modelId="{8F3A2624-8EF6-4D32-BD8F-587DE9ED7A01}" type="pres">
      <dgm:prSet presAssocID="{98A981E8-22B4-46CB-8953-0450E767DFAF}" presName="LevelTwoTextNode" presStyleLbl="node2" presStyleIdx="5" presStyleCnt="6">
        <dgm:presLayoutVars>
          <dgm:chPref val="3"/>
        </dgm:presLayoutVars>
      </dgm:prSet>
      <dgm:spPr/>
    </dgm:pt>
    <dgm:pt modelId="{19B29280-0751-4204-BA9B-35932CFCB2C5}" type="pres">
      <dgm:prSet presAssocID="{98A981E8-22B4-46CB-8953-0450E767DFAF}" presName="level3hierChild" presStyleCnt="0"/>
      <dgm:spPr/>
    </dgm:pt>
  </dgm:ptLst>
  <dgm:cxnLst>
    <dgm:cxn modelId="{62298600-22AD-4707-8800-1BABAE6D6497}" type="presOf" srcId="{B67D219C-C5C5-47D7-8D28-B2DBBA0507DE}" destId="{D3C2C347-E6D8-4A72-B159-E929E73AE90A}" srcOrd="1" destOrd="0" presId="urn:microsoft.com/office/officeart/2008/layout/HorizontalMultiLevelHierarchy"/>
    <dgm:cxn modelId="{1455A109-F344-4888-BB1C-B2328694824F}" srcId="{B5A1CA13-3011-4A32-8510-D8D2319E45FF}" destId="{F842C24C-96DF-4FE7-860B-AFC1D8F55C62}" srcOrd="0" destOrd="0" parTransId="{77009960-1808-48BB-8D0B-4CE76AABD09F}" sibTransId="{B153A2A0-DEF7-4F31-9B04-6A39A17157B4}"/>
    <dgm:cxn modelId="{9D5B560F-2465-4147-971D-96EA4D08C765}" srcId="{F842C24C-96DF-4FE7-860B-AFC1D8F55C62}" destId="{A0B48458-0631-41CF-8F73-2EBE81265E91}" srcOrd="0" destOrd="0" parTransId="{839B3652-FDAB-4BD8-B7EE-C970BA46BED1}" sibTransId="{F665EBE8-946A-486F-8DE2-3609464AE335}"/>
    <dgm:cxn modelId="{7CCED81D-0240-43B6-AADE-9FA6744A1018}" srcId="{F842C24C-96DF-4FE7-860B-AFC1D8F55C62}" destId="{F82F9828-10CA-4F8E-BD17-CC782664BF7C}" srcOrd="1" destOrd="0" parTransId="{B67D219C-C5C5-47D7-8D28-B2DBBA0507DE}" sibTransId="{7F03C9A8-D308-4502-9050-5FF8DD09DD6E}"/>
    <dgm:cxn modelId="{97ADFC2F-D3BD-44FA-BB67-3CB8EA52F390}" type="presOf" srcId="{5C1C569D-47B3-42AE-92D2-91110F6BBC95}" destId="{644744DA-796A-4E1E-8730-F4F0542D27DF}" srcOrd="0" destOrd="0" presId="urn:microsoft.com/office/officeart/2008/layout/HorizontalMultiLevelHierarchy"/>
    <dgm:cxn modelId="{0660125B-8F22-46D8-A4AB-32EA2FD73B22}" type="presOf" srcId="{C3CF61EE-A349-4803-A4A4-D38D71B704C9}" destId="{A08D7D23-1182-4845-ABF5-770EB459C09A}" srcOrd="1" destOrd="0" presId="urn:microsoft.com/office/officeart/2008/layout/HorizontalMultiLevelHierarchy"/>
    <dgm:cxn modelId="{3EB0515E-E307-4CC1-B235-233C20A25FED}" type="presOf" srcId="{DC3AD2E1-FFEE-416B-A532-8F302B8E126F}" destId="{A8A2F103-21CB-48E4-A17D-789C0E53090D}" srcOrd="1" destOrd="0" presId="urn:microsoft.com/office/officeart/2008/layout/HorizontalMultiLevelHierarchy"/>
    <dgm:cxn modelId="{07C92B42-26AE-4FEF-9ED1-E9A2CAB983D3}" type="presOf" srcId="{1F7D8520-28E5-4E5C-A599-4C7EF463517C}" destId="{C69A53E6-87E1-42DA-B483-DD4EBEF53DEC}" srcOrd="0" destOrd="0" presId="urn:microsoft.com/office/officeart/2008/layout/HorizontalMultiLevelHierarchy"/>
    <dgm:cxn modelId="{076C8B4B-67D6-4796-9BAD-2B79DCCAA579}" type="presOf" srcId="{B22422BF-58DF-44CD-A3CA-86A7E9FBB758}" destId="{F110F773-0F51-4822-A531-5DEBE94509EF}" srcOrd="0" destOrd="0" presId="urn:microsoft.com/office/officeart/2008/layout/HorizontalMultiLevelHierarchy"/>
    <dgm:cxn modelId="{5CA58074-AE6C-428D-9865-59AE28BFF3F2}" type="presOf" srcId="{74135506-D292-47F2-AC27-5F5A1A2A733C}" destId="{90956573-71F6-4E16-9782-4B129C6F1431}" srcOrd="1" destOrd="0" presId="urn:microsoft.com/office/officeart/2008/layout/HorizontalMultiLevelHierarchy"/>
    <dgm:cxn modelId="{6DE89875-E73F-47C2-B463-638DEE35F008}" type="presOf" srcId="{839B3652-FDAB-4BD8-B7EE-C970BA46BED1}" destId="{D2703366-A508-4585-A131-AE4C9807417C}" srcOrd="0" destOrd="0" presId="urn:microsoft.com/office/officeart/2008/layout/HorizontalMultiLevelHierarchy"/>
    <dgm:cxn modelId="{ED526598-E695-4367-8FAF-2BF7642F0360}" type="presOf" srcId="{AF6500CC-C54C-4F93-AD4F-E359F15BAE6E}" destId="{E07E5271-79F4-47F5-B236-0A01C3771554}" srcOrd="0" destOrd="0" presId="urn:microsoft.com/office/officeart/2008/layout/HorizontalMultiLevelHierarchy"/>
    <dgm:cxn modelId="{D973C398-84F5-4B1A-8687-6F3E78C1AA75}" type="presOf" srcId="{F82F9828-10CA-4F8E-BD17-CC782664BF7C}" destId="{F0116AB9-CCB6-4FF7-9A6D-56B4A7FAC014}" srcOrd="0" destOrd="0" presId="urn:microsoft.com/office/officeart/2008/layout/HorizontalMultiLevelHierarchy"/>
    <dgm:cxn modelId="{98ABBBA7-C4A9-4CD5-A6A5-333E7B2F8221}" type="presOf" srcId="{B5A1CA13-3011-4A32-8510-D8D2319E45FF}" destId="{9BE3EC88-26D7-4D8E-A579-7BE059ED572C}" srcOrd="0" destOrd="0" presId="urn:microsoft.com/office/officeart/2008/layout/HorizontalMultiLevelHierarchy"/>
    <dgm:cxn modelId="{F76F65AF-36B3-43DE-B1B0-B83E9ECD85EF}" type="presOf" srcId="{98A981E8-22B4-46CB-8953-0450E767DFAF}" destId="{8F3A2624-8EF6-4D32-BD8F-587DE9ED7A01}" srcOrd="0" destOrd="0" presId="urn:microsoft.com/office/officeart/2008/layout/HorizontalMultiLevelHierarchy"/>
    <dgm:cxn modelId="{28F268B0-D80A-458D-BD99-4416712D60E8}" type="presOf" srcId="{5C1C569D-47B3-42AE-92D2-91110F6BBC95}" destId="{42883DB3-9F2E-4936-B2F9-43488DA9B93C}" srcOrd="1" destOrd="0" presId="urn:microsoft.com/office/officeart/2008/layout/HorizontalMultiLevelHierarchy"/>
    <dgm:cxn modelId="{C2EE31B3-4383-47D4-9B80-09843E86BE66}" srcId="{F842C24C-96DF-4FE7-860B-AFC1D8F55C62}" destId="{AF6500CC-C54C-4F93-AD4F-E359F15BAE6E}" srcOrd="4" destOrd="0" parTransId="{5C1C569D-47B3-42AE-92D2-91110F6BBC95}" sibTransId="{9A53F0E9-DD2D-47B0-8117-BF0C4FFF7D04}"/>
    <dgm:cxn modelId="{676F10B9-AC09-4C4F-99D3-3E991466CBEB}" type="presOf" srcId="{A0B48458-0631-41CF-8F73-2EBE81265E91}" destId="{21BA9D47-821F-43F0-8E13-DC88DF189C64}" srcOrd="0" destOrd="0" presId="urn:microsoft.com/office/officeart/2008/layout/HorizontalMultiLevelHierarchy"/>
    <dgm:cxn modelId="{185B6FBB-3D67-4364-A55F-8092D522F53A}" srcId="{F842C24C-96DF-4FE7-860B-AFC1D8F55C62}" destId="{98A981E8-22B4-46CB-8953-0450E767DFAF}" srcOrd="5" destOrd="0" parTransId="{DC3AD2E1-FFEE-416B-A532-8F302B8E126F}" sibTransId="{0682D0CB-1896-4E75-9151-467FBF7CABC4}"/>
    <dgm:cxn modelId="{43D98CBD-CB9D-4B03-A26A-A0D2A5E1B3AA}" type="presOf" srcId="{DC3AD2E1-FFEE-416B-A532-8F302B8E126F}" destId="{D5DF4B25-932A-4853-ABD7-122E34D64AAF}" srcOrd="0" destOrd="0" presId="urn:microsoft.com/office/officeart/2008/layout/HorizontalMultiLevelHierarchy"/>
    <dgm:cxn modelId="{EF1ADBC1-F90C-475A-B9DF-6DA39B27A5BF}" type="presOf" srcId="{839B3652-FDAB-4BD8-B7EE-C970BA46BED1}" destId="{BB47C54B-3EA7-455F-A4C9-5C793E288672}" srcOrd="1" destOrd="0" presId="urn:microsoft.com/office/officeart/2008/layout/HorizontalMultiLevelHierarchy"/>
    <dgm:cxn modelId="{F6C91AC3-D434-4041-AD00-5853FCA9C35A}" srcId="{F842C24C-96DF-4FE7-860B-AFC1D8F55C62}" destId="{B22422BF-58DF-44CD-A3CA-86A7E9FBB758}" srcOrd="3" destOrd="0" parTransId="{C3CF61EE-A349-4803-A4A4-D38D71B704C9}" sibTransId="{72B1E414-0055-4594-96AA-EFF1766358B5}"/>
    <dgm:cxn modelId="{ACB461C5-74B4-4E19-9855-4E3013A861AA}" srcId="{F842C24C-96DF-4FE7-860B-AFC1D8F55C62}" destId="{1F7D8520-28E5-4E5C-A599-4C7EF463517C}" srcOrd="2" destOrd="0" parTransId="{74135506-D292-47F2-AC27-5F5A1A2A733C}" sibTransId="{E0007BE3-674A-4D14-99A4-0F526C3CF518}"/>
    <dgm:cxn modelId="{238338CB-CB92-4675-853D-1ED34E2EC268}" type="presOf" srcId="{C3CF61EE-A349-4803-A4A4-D38D71B704C9}" destId="{A36D62F0-05C4-4A7A-8AE3-A471316628C6}" srcOrd="0" destOrd="0" presId="urn:microsoft.com/office/officeart/2008/layout/HorizontalMultiLevelHierarchy"/>
    <dgm:cxn modelId="{B102D5E3-23E0-455F-BF59-71795220E7B1}" type="presOf" srcId="{74135506-D292-47F2-AC27-5F5A1A2A733C}" destId="{6703105B-0571-4F0F-997A-BF4BF6B00CD2}" srcOrd="0" destOrd="0" presId="urn:microsoft.com/office/officeart/2008/layout/HorizontalMultiLevelHierarchy"/>
    <dgm:cxn modelId="{FE6554E6-6677-4514-88F5-59457672365F}" type="presOf" srcId="{B67D219C-C5C5-47D7-8D28-B2DBBA0507DE}" destId="{01F28E34-D730-4DDD-A42E-4FB011822483}" srcOrd="0" destOrd="0" presId="urn:microsoft.com/office/officeart/2008/layout/HorizontalMultiLevelHierarchy"/>
    <dgm:cxn modelId="{336EA5F9-A15A-41EF-AC6C-1DBE56365F21}" type="presOf" srcId="{F842C24C-96DF-4FE7-860B-AFC1D8F55C62}" destId="{4FFD2612-85B0-4276-B09D-8B0ECB09B217}" srcOrd="0" destOrd="0" presId="urn:microsoft.com/office/officeart/2008/layout/HorizontalMultiLevelHierarchy"/>
    <dgm:cxn modelId="{9BFBBCBF-1EF8-42FA-B7CD-72DBDA955068}" type="presParOf" srcId="{9BE3EC88-26D7-4D8E-A579-7BE059ED572C}" destId="{317FAA01-8E0A-4E81-AD6F-1091CCFD7879}" srcOrd="0" destOrd="0" presId="urn:microsoft.com/office/officeart/2008/layout/HorizontalMultiLevelHierarchy"/>
    <dgm:cxn modelId="{56C1F6C1-632E-4734-A7C6-AD9B0E11A43B}" type="presParOf" srcId="{317FAA01-8E0A-4E81-AD6F-1091CCFD7879}" destId="{4FFD2612-85B0-4276-B09D-8B0ECB09B217}" srcOrd="0" destOrd="0" presId="urn:microsoft.com/office/officeart/2008/layout/HorizontalMultiLevelHierarchy"/>
    <dgm:cxn modelId="{6F9CFCBC-891A-45DD-85F1-46CC260BF9F4}" type="presParOf" srcId="{317FAA01-8E0A-4E81-AD6F-1091CCFD7879}" destId="{9575E4B4-DCB9-41CB-928D-A67950653DA7}" srcOrd="1" destOrd="0" presId="urn:microsoft.com/office/officeart/2008/layout/HorizontalMultiLevelHierarchy"/>
    <dgm:cxn modelId="{4F875B20-A544-46FD-8179-F55468733982}" type="presParOf" srcId="{9575E4B4-DCB9-41CB-928D-A67950653DA7}" destId="{D2703366-A508-4585-A131-AE4C9807417C}" srcOrd="0" destOrd="0" presId="urn:microsoft.com/office/officeart/2008/layout/HorizontalMultiLevelHierarchy"/>
    <dgm:cxn modelId="{7CE136E2-7C31-4033-A0BF-F8D1E1B1EBD5}" type="presParOf" srcId="{D2703366-A508-4585-A131-AE4C9807417C}" destId="{BB47C54B-3EA7-455F-A4C9-5C793E288672}" srcOrd="0" destOrd="0" presId="urn:microsoft.com/office/officeart/2008/layout/HorizontalMultiLevelHierarchy"/>
    <dgm:cxn modelId="{B1E11A94-8B32-452A-9DD2-56984FFC1BE8}" type="presParOf" srcId="{9575E4B4-DCB9-41CB-928D-A67950653DA7}" destId="{3197207C-4CD2-4187-9727-D1273AA0C71B}" srcOrd="1" destOrd="0" presId="urn:microsoft.com/office/officeart/2008/layout/HorizontalMultiLevelHierarchy"/>
    <dgm:cxn modelId="{D29A071D-73CE-4652-B119-B1ED9254FC47}" type="presParOf" srcId="{3197207C-4CD2-4187-9727-D1273AA0C71B}" destId="{21BA9D47-821F-43F0-8E13-DC88DF189C64}" srcOrd="0" destOrd="0" presId="urn:microsoft.com/office/officeart/2008/layout/HorizontalMultiLevelHierarchy"/>
    <dgm:cxn modelId="{E5C964A6-8020-4A7E-9492-1B0C275CFCC5}" type="presParOf" srcId="{3197207C-4CD2-4187-9727-D1273AA0C71B}" destId="{FA2744FF-8711-4AC9-83BE-E9E10CE4736A}" srcOrd="1" destOrd="0" presId="urn:microsoft.com/office/officeart/2008/layout/HorizontalMultiLevelHierarchy"/>
    <dgm:cxn modelId="{A435AE8A-B9CA-40C2-98F0-7F498A89C232}" type="presParOf" srcId="{9575E4B4-DCB9-41CB-928D-A67950653DA7}" destId="{01F28E34-D730-4DDD-A42E-4FB011822483}" srcOrd="2" destOrd="0" presId="urn:microsoft.com/office/officeart/2008/layout/HorizontalMultiLevelHierarchy"/>
    <dgm:cxn modelId="{5E3D68D3-2484-4369-9600-89494F8EFD03}" type="presParOf" srcId="{01F28E34-D730-4DDD-A42E-4FB011822483}" destId="{D3C2C347-E6D8-4A72-B159-E929E73AE90A}" srcOrd="0" destOrd="0" presId="urn:microsoft.com/office/officeart/2008/layout/HorizontalMultiLevelHierarchy"/>
    <dgm:cxn modelId="{F4771B80-6849-461D-B60E-BA6BD951AA20}" type="presParOf" srcId="{9575E4B4-DCB9-41CB-928D-A67950653DA7}" destId="{5A866E77-A39F-446C-BFFC-908084BE2296}" srcOrd="3" destOrd="0" presId="urn:microsoft.com/office/officeart/2008/layout/HorizontalMultiLevelHierarchy"/>
    <dgm:cxn modelId="{9208B392-C52F-4789-8829-7A6E4B3AED7C}" type="presParOf" srcId="{5A866E77-A39F-446C-BFFC-908084BE2296}" destId="{F0116AB9-CCB6-4FF7-9A6D-56B4A7FAC014}" srcOrd="0" destOrd="0" presId="urn:microsoft.com/office/officeart/2008/layout/HorizontalMultiLevelHierarchy"/>
    <dgm:cxn modelId="{9C7A95D5-23AB-4890-A91D-20BB68FB78B9}" type="presParOf" srcId="{5A866E77-A39F-446C-BFFC-908084BE2296}" destId="{93FF1149-CAB2-4255-9825-8BFDF53F9B16}" srcOrd="1" destOrd="0" presId="urn:microsoft.com/office/officeart/2008/layout/HorizontalMultiLevelHierarchy"/>
    <dgm:cxn modelId="{BCA1AAA4-A5B4-4E1F-A44A-6A33CFE22118}" type="presParOf" srcId="{9575E4B4-DCB9-41CB-928D-A67950653DA7}" destId="{6703105B-0571-4F0F-997A-BF4BF6B00CD2}" srcOrd="4" destOrd="0" presId="urn:microsoft.com/office/officeart/2008/layout/HorizontalMultiLevelHierarchy"/>
    <dgm:cxn modelId="{4CC810C1-A170-401A-B089-7DE2A4C74BAA}" type="presParOf" srcId="{6703105B-0571-4F0F-997A-BF4BF6B00CD2}" destId="{90956573-71F6-4E16-9782-4B129C6F1431}" srcOrd="0" destOrd="0" presId="urn:microsoft.com/office/officeart/2008/layout/HorizontalMultiLevelHierarchy"/>
    <dgm:cxn modelId="{C34594C2-9B4F-4BCD-B36A-80BE6DFF8A35}" type="presParOf" srcId="{9575E4B4-DCB9-41CB-928D-A67950653DA7}" destId="{1B9FB7C8-762B-470C-8300-3AB09E60493E}" srcOrd="5" destOrd="0" presId="urn:microsoft.com/office/officeart/2008/layout/HorizontalMultiLevelHierarchy"/>
    <dgm:cxn modelId="{AF2CF8F7-E11E-4FB7-AFF2-6E4709B4C9DF}" type="presParOf" srcId="{1B9FB7C8-762B-470C-8300-3AB09E60493E}" destId="{C69A53E6-87E1-42DA-B483-DD4EBEF53DEC}" srcOrd="0" destOrd="0" presId="urn:microsoft.com/office/officeart/2008/layout/HorizontalMultiLevelHierarchy"/>
    <dgm:cxn modelId="{CE8D00C9-D34E-4FED-BB63-D4036563167C}" type="presParOf" srcId="{1B9FB7C8-762B-470C-8300-3AB09E60493E}" destId="{EE72F8C5-E2F2-455E-B532-7C4D25D2912D}" srcOrd="1" destOrd="0" presId="urn:microsoft.com/office/officeart/2008/layout/HorizontalMultiLevelHierarchy"/>
    <dgm:cxn modelId="{F59257C8-1E5E-4E12-B7EF-A6F90F5EB61F}" type="presParOf" srcId="{9575E4B4-DCB9-41CB-928D-A67950653DA7}" destId="{A36D62F0-05C4-4A7A-8AE3-A471316628C6}" srcOrd="6" destOrd="0" presId="urn:microsoft.com/office/officeart/2008/layout/HorizontalMultiLevelHierarchy"/>
    <dgm:cxn modelId="{D0EAA3A0-EE34-4642-BDAD-F20BDF1D9C7C}" type="presParOf" srcId="{A36D62F0-05C4-4A7A-8AE3-A471316628C6}" destId="{A08D7D23-1182-4845-ABF5-770EB459C09A}" srcOrd="0" destOrd="0" presId="urn:microsoft.com/office/officeart/2008/layout/HorizontalMultiLevelHierarchy"/>
    <dgm:cxn modelId="{B277B341-17B1-4239-8161-CBF39ED25D72}" type="presParOf" srcId="{9575E4B4-DCB9-41CB-928D-A67950653DA7}" destId="{A3F0BDFD-A95E-4FBC-B881-B93A14DEA759}" srcOrd="7" destOrd="0" presId="urn:microsoft.com/office/officeart/2008/layout/HorizontalMultiLevelHierarchy"/>
    <dgm:cxn modelId="{6FC958F4-432A-425D-8B33-DCBF4024E994}" type="presParOf" srcId="{A3F0BDFD-A95E-4FBC-B881-B93A14DEA759}" destId="{F110F773-0F51-4822-A531-5DEBE94509EF}" srcOrd="0" destOrd="0" presId="urn:microsoft.com/office/officeart/2008/layout/HorizontalMultiLevelHierarchy"/>
    <dgm:cxn modelId="{20C99AC8-DE1E-4036-B59E-42AF50FE29D1}" type="presParOf" srcId="{A3F0BDFD-A95E-4FBC-B881-B93A14DEA759}" destId="{3F078D7F-DCA8-47AB-98B4-B1ABACE95AF1}" srcOrd="1" destOrd="0" presId="urn:microsoft.com/office/officeart/2008/layout/HorizontalMultiLevelHierarchy"/>
    <dgm:cxn modelId="{B125E98F-A505-4285-AAA3-609097442622}" type="presParOf" srcId="{9575E4B4-DCB9-41CB-928D-A67950653DA7}" destId="{644744DA-796A-4E1E-8730-F4F0542D27DF}" srcOrd="8" destOrd="0" presId="urn:microsoft.com/office/officeart/2008/layout/HorizontalMultiLevelHierarchy"/>
    <dgm:cxn modelId="{ECA0C86C-2D27-4B38-95FE-D8482123A3CD}" type="presParOf" srcId="{644744DA-796A-4E1E-8730-F4F0542D27DF}" destId="{42883DB3-9F2E-4936-B2F9-43488DA9B93C}" srcOrd="0" destOrd="0" presId="urn:microsoft.com/office/officeart/2008/layout/HorizontalMultiLevelHierarchy"/>
    <dgm:cxn modelId="{3812878A-683B-4E4C-8D85-4C96D0D0EE99}" type="presParOf" srcId="{9575E4B4-DCB9-41CB-928D-A67950653DA7}" destId="{F1F2CC8B-EA9C-4535-BAE7-24CE990C0794}" srcOrd="9" destOrd="0" presId="urn:microsoft.com/office/officeart/2008/layout/HorizontalMultiLevelHierarchy"/>
    <dgm:cxn modelId="{493F4446-E90E-46AB-B6B2-4CAAC02A37F8}" type="presParOf" srcId="{F1F2CC8B-EA9C-4535-BAE7-24CE990C0794}" destId="{E07E5271-79F4-47F5-B236-0A01C3771554}" srcOrd="0" destOrd="0" presId="urn:microsoft.com/office/officeart/2008/layout/HorizontalMultiLevelHierarchy"/>
    <dgm:cxn modelId="{16FAE89C-8ABD-4180-8AFE-CF4C30921B7F}" type="presParOf" srcId="{F1F2CC8B-EA9C-4535-BAE7-24CE990C0794}" destId="{F16E3D23-D2B1-450E-A6E3-DB808AB4E6BB}" srcOrd="1" destOrd="0" presId="urn:microsoft.com/office/officeart/2008/layout/HorizontalMultiLevelHierarchy"/>
    <dgm:cxn modelId="{48AA0018-1785-4EC6-9912-48003CF3036D}" type="presParOf" srcId="{9575E4B4-DCB9-41CB-928D-A67950653DA7}" destId="{D5DF4B25-932A-4853-ABD7-122E34D64AAF}" srcOrd="10" destOrd="0" presId="urn:microsoft.com/office/officeart/2008/layout/HorizontalMultiLevelHierarchy"/>
    <dgm:cxn modelId="{B29B49EE-5074-4EA1-A94E-AEB0E7EC93C8}" type="presParOf" srcId="{D5DF4B25-932A-4853-ABD7-122E34D64AAF}" destId="{A8A2F103-21CB-48E4-A17D-789C0E53090D}" srcOrd="0" destOrd="0" presId="urn:microsoft.com/office/officeart/2008/layout/HorizontalMultiLevelHierarchy"/>
    <dgm:cxn modelId="{C5A0C11A-0EDD-4DD5-B87C-9DD65E999BBC}" type="presParOf" srcId="{9575E4B4-DCB9-41CB-928D-A67950653DA7}" destId="{FB7DFBCB-0ED8-4BEE-9A4F-D729D831BC64}" srcOrd="11" destOrd="0" presId="urn:microsoft.com/office/officeart/2008/layout/HorizontalMultiLevelHierarchy"/>
    <dgm:cxn modelId="{51C071AA-0A02-4DB6-8AF0-8AC6CB64D4D6}" type="presParOf" srcId="{FB7DFBCB-0ED8-4BEE-9A4F-D729D831BC64}" destId="{8F3A2624-8EF6-4D32-BD8F-587DE9ED7A01}" srcOrd="0" destOrd="0" presId="urn:microsoft.com/office/officeart/2008/layout/HorizontalMultiLevelHierarchy"/>
    <dgm:cxn modelId="{E5A8E9A9-1771-4FE2-B4CB-719B0AC8A0DE}" type="presParOf" srcId="{FB7DFBCB-0ED8-4BEE-9A4F-D729D831BC64}" destId="{19B29280-0751-4204-BA9B-35932CFCB2C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DC41F5-EE03-4C12-8345-AB56DC960093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BO"/>
        </a:p>
      </dgm:t>
    </dgm:pt>
    <dgm:pt modelId="{1E098075-0A7B-4E9D-9BE7-60719B954E77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Fundamentos </a:t>
          </a:r>
        </a:p>
      </dgm:t>
    </dgm:pt>
    <dgm:pt modelId="{273D030B-CDDA-4A62-902C-FC3AB2755F99}" type="parTrans" cxnId="{D2896BD7-600A-446A-8652-CD4C0403DC77}">
      <dgm:prSet/>
      <dgm:spPr/>
      <dgm:t>
        <a:bodyPr/>
        <a:lstStyle/>
        <a:p>
          <a:endParaRPr lang="es-BO"/>
        </a:p>
      </dgm:t>
    </dgm:pt>
    <dgm:pt modelId="{C16B66A8-5505-4CA8-9E72-A7D24E676375}" type="sibTrans" cxnId="{D2896BD7-600A-446A-8652-CD4C0403DC77}">
      <dgm:prSet/>
      <dgm:spPr/>
      <dgm:t>
        <a:bodyPr/>
        <a:lstStyle/>
        <a:p>
          <a:endParaRPr lang="es-BO"/>
        </a:p>
      </dgm:t>
    </dgm:pt>
    <dgm:pt modelId="{672A19D4-D309-42A7-9ADA-D9E1BD9BE208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Estética</a:t>
          </a:r>
        </a:p>
      </dgm:t>
    </dgm:pt>
    <dgm:pt modelId="{4A516FBA-AEFA-413E-A4F4-71FA6F6CF8E6}" type="parTrans" cxnId="{446E092A-B3DD-43E7-8028-1AA402C22466}">
      <dgm:prSet/>
      <dgm:spPr/>
      <dgm:t>
        <a:bodyPr/>
        <a:lstStyle/>
        <a:p>
          <a:endParaRPr lang="es-BO"/>
        </a:p>
      </dgm:t>
    </dgm:pt>
    <dgm:pt modelId="{127C4A66-E0E6-4A7F-884D-B5A6578F74AA}" type="sibTrans" cxnId="{446E092A-B3DD-43E7-8028-1AA402C22466}">
      <dgm:prSet/>
      <dgm:spPr/>
      <dgm:t>
        <a:bodyPr/>
        <a:lstStyle/>
        <a:p>
          <a:endParaRPr lang="es-BO"/>
        </a:p>
      </dgm:t>
    </dgm:pt>
    <dgm:pt modelId="{40C6F17E-13AE-4FAF-87D8-F315CDF292A6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Versatilidad</a:t>
          </a:r>
        </a:p>
      </dgm:t>
    </dgm:pt>
    <dgm:pt modelId="{1D47E577-D6FF-4FD6-BE8E-F2F2AC4789CF}" type="parTrans" cxnId="{73BF3C37-E35E-474E-A42A-DD3D379EC3B6}">
      <dgm:prSet/>
      <dgm:spPr/>
      <dgm:t>
        <a:bodyPr/>
        <a:lstStyle/>
        <a:p>
          <a:endParaRPr lang="es-BO"/>
        </a:p>
      </dgm:t>
    </dgm:pt>
    <dgm:pt modelId="{7CFE905F-FBC7-438D-A6DC-287CBBBC85F5}" type="sibTrans" cxnId="{73BF3C37-E35E-474E-A42A-DD3D379EC3B6}">
      <dgm:prSet/>
      <dgm:spPr/>
      <dgm:t>
        <a:bodyPr/>
        <a:lstStyle/>
        <a:p>
          <a:endParaRPr lang="es-BO"/>
        </a:p>
      </dgm:t>
    </dgm:pt>
    <dgm:pt modelId="{DB0DBE9C-459C-40F4-9DA5-114F9D2DAA35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Creatividad</a:t>
          </a:r>
        </a:p>
      </dgm:t>
    </dgm:pt>
    <dgm:pt modelId="{61674F0D-21CF-4F75-A8E1-4C839A6CD127}" type="parTrans" cxnId="{D8834C8D-0EEE-4D4C-8B28-246F28F31396}">
      <dgm:prSet/>
      <dgm:spPr/>
      <dgm:t>
        <a:bodyPr/>
        <a:lstStyle/>
        <a:p>
          <a:endParaRPr lang="es-BO"/>
        </a:p>
      </dgm:t>
    </dgm:pt>
    <dgm:pt modelId="{97A451DB-0DEA-47E0-8410-BF2029025AED}" type="sibTrans" cxnId="{D8834C8D-0EEE-4D4C-8B28-246F28F31396}">
      <dgm:prSet/>
      <dgm:spPr/>
      <dgm:t>
        <a:bodyPr/>
        <a:lstStyle/>
        <a:p>
          <a:endParaRPr lang="es-BO"/>
        </a:p>
      </dgm:t>
    </dgm:pt>
    <dgm:pt modelId="{DC69A7FD-C84B-4B88-9D93-9DF5DD833D6F}">
      <dgm:prSet phldrT="[Texto]"/>
      <dgm:spPr/>
      <dgm:t>
        <a:bodyPr/>
        <a:lstStyle/>
        <a:p>
          <a:r>
            <a:rPr lang="es-BO" dirty="0">
              <a:solidFill>
                <a:schemeClr val="tx2">
                  <a:lumMod val="10000"/>
                </a:schemeClr>
              </a:solidFill>
            </a:rPr>
            <a:t>Importancia </a:t>
          </a:r>
        </a:p>
      </dgm:t>
    </dgm:pt>
    <dgm:pt modelId="{FC2D7D49-0E15-45B3-ADF6-7D33C4E73E8C}" type="parTrans" cxnId="{AFCB403E-22A1-4CA4-AF2F-2D23296F14EB}">
      <dgm:prSet/>
      <dgm:spPr/>
      <dgm:t>
        <a:bodyPr/>
        <a:lstStyle/>
        <a:p>
          <a:endParaRPr lang="es-BO"/>
        </a:p>
      </dgm:t>
    </dgm:pt>
    <dgm:pt modelId="{1A82913B-B004-4196-8920-2E7FF09A3091}" type="sibTrans" cxnId="{AFCB403E-22A1-4CA4-AF2F-2D23296F14EB}">
      <dgm:prSet/>
      <dgm:spPr/>
      <dgm:t>
        <a:bodyPr/>
        <a:lstStyle/>
        <a:p>
          <a:endParaRPr lang="es-BO"/>
        </a:p>
      </dgm:t>
    </dgm:pt>
    <dgm:pt modelId="{2768EDF1-A04D-4790-A892-D449340E0AC2}" type="pres">
      <dgm:prSet presAssocID="{EADC41F5-EE03-4C12-8345-AB56DC9600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17A3BFB-E3CC-4272-B101-67CE6D590AD9}" type="pres">
      <dgm:prSet presAssocID="{1E098075-0A7B-4E9D-9BE7-60719B954E77}" presName="hierRoot1" presStyleCnt="0">
        <dgm:presLayoutVars>
          <dgm:hierBranch val="init"/>
        </dgm:presLayoutVars>
      </dgm:prSet>
      <dgm:spPr/>
    </dgm:pt>
    <dgm:pt modelId="{590BFBC5-5B6D-4AC6-A545-E112EC04D37E}" type="pres">
      <dgm:prSet presAssocID="{1E098075-0A7B-4E9D-9BE7-60719B954E77}" presName="rootComposite1" presStyleCnt="0"/>
      <dgm:spPr/>
    </dgm:pt>
    <dgm:pt modelId="{EA5DE8FD-B2AB-43DA-83B1-C9833A05129C}" type="pres">
      <dgm:prSet presAssocID="{1E098075-0A7B-4E9D-9BE7-60719B954E77}" presName="rootText1" presStyleLbl="node0" presStyleIdx="0" presStyleCnt="1">
        <dgm:presLayoutVars>
          <dgm:chPref val="3"/>
        </dgm:presLayoutVars>
      </dgm:prSet>
      <dgm:spPr/>
    </dgm:pt>
    <dgm:pt modelId="{9E022499-E7C5-4E8E-BC47-A7A83FBE678B}" type="pres">
      <dgm:prSet presAssocID="{1E098075-0A7B-4E9D-9BE7-60719B954E77}" presName="rootConnector1" presStyleLbl="node1" presStyleIdx="0" presStyleCnt="0"/>
      <dgm:spPr/>
    </dgm:pt>
    <dgm:pt modelId="{50B67139-365F-455B-BAC5-9371DC99BB2D}" type="pres">
      <dgm:prSet presAssocID="{1E098075-0A7B-4E9D-9BE7-60719B954E77}" presName="hierChild2" presStyleCnt="0"/>
      <dgm:spPr/>
    </dgm:pt>
    <dgm:pt modelId="{E2AACD45-2655-4C7B-BC4B-FC340FB3BEA7}" type="pres">
      <dgm:prSet presAssocID="{4A516FBA-AEFA-413E-A4F4-71FA6F6CF8E6}" presName="Name64" presStyleLbl="parChTrans1D2" presStyleIdx="0" presStyleCnt="4"/>
      <dgm:spPr/>
    </dgm:pt>
    <dgm:pt modelId="{F2D1B511-EDD6-486D-8BEF-137E8A9BBA26}" type="pres">
      <dgm:prSet presAssocID="{672A19D4-D309-42A7-9ADA-D9E1BD9BE208}" presName="hierRoot2" presStyleCnt="0">
        <dgm:presLayoutVars>
          <dgm:hierBranch val="init"/>
        </dgm:presLayoutVars>
      </dgm:prSet>
      <dgm:spPr/>
    </dgm:pt>
    <dgm:pt modelId="{BA8C90EE-BE8C-4257-9D62-00978F2BE251}" type="pres">
      <dgm:prSet presAssocID="{672A19D4-D309-42A7-9ADA-D9E1BD9BE208}" presName="rootComposite" presStyleCnt="0"/>
      <dgm:spPr/>
    </dgm:pt>
    <dgm:pt modelId="{20777927-F83D-4ACF-86DD-802953E6B1D0}" type="pres">
      <dgm:prSet presAssocID="{672A19D4-D309-42A7-9ADA-D9E1BD9BE208}" presName="rootText" presStyleLbl="node2" presStyleIdx="0" presStyleCnt="4">
        <dgm:presLayoutVars>
          <dgm:chPref val="3"/>
        </dgm:presLayoutVars>
      </dgm:prSet>
      <dgm:spPr/>
    </dgm:pt>
    <dgm:pt modelId="{8072EF3A-0664-4B16-9E43-0CE17DE4F4F7}" type="pres">
      <dgm:prSet presAssocID="{672A19D4-D309-42A7-9ADA-D9E1BD9BE208}" presName="rootConnector" presStyleLbl="node2" presStyleIdx="0" presStyleCnt="4"/>
      <dgm:spPr/>
    </dgm:pt>
    <dgm:pt modelId="{713B5B56-DA64-485A-BF85-1D39FE4A95D8}" type="pres">
      <dgm:prSet presAssocID="{672A19D4-D309-42A7-9ADA-D9E1BD9BE208}" presName="hierChild4" presStyleCnt="0"/>
      <dgm:spPr/>
    </dgm:pt>
    <dgm:pt modelId="{A5EA4509-F24B-44A4-8A77-DD5AAF82B9AC}" type="pres">
      <dgm:prSet presAssocID="{672A19D4-D309-42A7-9ADA-D9E1BD9BE208}" presName="hierChild5" presStyleCnt="0"/>
      <dgm:spPr/>
    </dgm:pt>
    <dgm:pt modelId="{984C374A-0F0E-42C8-B5AD-A0CBD5232236}" type="pres">
      <dgm:prSet presAssocID="{1D47E577-D6FF-4FD6-BE8E-F2F2AC4789CF}" presName="Name64" presStyleLbl="parChTrans1D2" presStyleIdx="1" presStyleCnt="4"/>
      <dgm:spPr/>
    </dgm:pt>
    <dgm:pt modelId="{B24AFF37-B446-411E-88EA-0EEB399C8854}" type="pres">
      <dgm:prSet presAssocID="{40C6F17E-13AE-4FAF-87D8-F315CDF292A6}" presName="hierRoot2" presStyleCnt="0">
        <dgm:presLayoutVars>
          <dgm:hierBranch val="init"/>
        </dgm:presLayoutVars>
      </dgm:prSet>
      <dgm:spPr/>
    </dgm:pt>
    <dgm:pt modelId="{EE47A4E1-210D-4DD5-A47B-348FEEFA4E0E}" type="pres">
      <dgm:prSet presAssocID="{40C6F17E-13AE-4FAF-87D8-F315CDF292A6}" presName="rootComposite" presStyleCnt="0"/>
      <dgm:spPr/>
    </dgm:pt>
    <dgm:pt modelId="{6F61F3D5-CA02-4723-8821-2F63A752F219}" type="pres">
      <dgm:prSet presAssocID="{40C6F17E-13AE-4FAF-87D8-F315CDF292A6}" presName="rootText" presStyleLbl="node2" presStyleIdx="1" presStyleCnt="4">
        <dgm:presLayoutVars>
          <dgm:chPref val="3"/>
        </dgm:presLayoutVars>
      </dgm:prSet>
      <dgm:spPr/>
    </dgm:pt>
    <dgm:pt modelId="{AC664724-96FE-41CB-B905-087A86F58323}" type="pres">
      <dgm:prSet presAssocID="{40C6F17E-13AE-4FAF-87D8-F315CDF292A6}" presName="rootConnector" presStyleLbl="node2" presStyleIdx="1" presStyleCnt="4"/>
      <dgm:spPr/>
    </dgm:pt>
    <dgm:pt modelId="{C826130D-7869-402D-9A1D-936E1A74CC02}" type="pres">
      <dgm:prSet presAssocID="{40C6F17E-13AE-4FAF-87D8-F315CDF292A6}" presName="hierChild4" presStyleCnt="0"/>
      <dgm:spPr/>
    </dgm:pt>
    <dgm:pt modelId="{F6462A6F-5A6E-48A5-8807-713871AAC177}" type="pres">
      <dgm:prSet presAssocID="{40C6F17E-13AE-4FAF-87D8-F315CDF292A6}" presName="hierChild5" presStyleCnt="0"/>
      <dgm:spPr/>
    </dgm:pt>
    <dgm:pt modelId="{9AE52061-ABFF-4A0E-94E0-C391F4029F8B}" type="pres">
      <dgm:prSet presAssocID="{61674F0D-21CF-4F75-A8E1-4C839A6CD127}" presName="Name64" presStyleLbl="parChTrans1D2" presStyleIdx="2" presStyleCnt="4"/>
      <dgm:spPr/>
    </dgm:pt>
    <dgm:pt modelId="{77F671E6-D266-45D0-917E-C93BF642E85A}" type="pres">
      <dgm:prSet presAssocID="{DB0DBE9C-459C-40F4-9DA5-114F9D2DAA35}" presName="hierRoot2" presStyleCnt="0">
        <dgm:presLayoutVars>
          <dgm:hierBranch val="init"/>
        </dgm:presLayoutVars>
      </dgm:prSet>
      <dgm:spPr/>
    </dgm:pt>
    <dgm:pt modelId="{822AC6C1-AF9C-40A3-9D81-6AF6E94EA2A2}" type="pres">
      <dgm:prSet presAssocID="{DB0DBE9C-459C-40F4-9DA5-114F9D2DAA35}" presName="rootComposite" presStyleCnt="0"/>
      <dgm:spPr/>
    </dgm:pt>
    <dgm:pt modelId="{AB104D41-86D6-4106-96A9-4D17985243F2}" type="pres">
      <dgm:prSet presAssocID="{DB0DBE9C-459C-40F4-9DA5-114F9D2DAA35}" presName="rootText" presStyleLbl="node2" presStyleIdx="2" presStyleCnt="4">
        <dgm:presLayoutVars>
          <dgm:chPref val="3"/>
        </dgm:presLayoutVars>
      </dgm:prSet>
      <dgm:spPr/>
    </dgm:pt>
    <dgm:pt modelId="{33E7CC20-495B-446A-9E50-A910F9777149}" type="pres">
      <dgm:prSet presAssocID="{DB0DBE9C-459C-40F4-9DA5-114F9D2DAA35}" presName="rootConnector" presStyleLbl="node2" presStyleIdx="2" presStyleCnt="4"/>
      <dgm:spPr/>
    </dgm:pt>
    <dgm:pt modelId="{1202AB47-3AC0-4F44-82FA-C00CF488D48F}" type="pres">
      <dgm:prSet presAssocID="{DB0DBE9C-459C-40F4-9DA5-114F9D2DAA35}" presName="hierChild4" presStyleCnt="0"/>
      <dgm:spPr/>
    </dgm:pt>
    <dgm:pt modelId="{0D287287-67CA-46B4-98F0-A2B3C10146C8}" type="pres">
      <dgm:prSet presAssocID="{DB0DBE9C-459C-40F4-9DA5-114F9D2DAA35}" presName="hierChild5" presStyleCnt="0"/>
      <dgm:spPr/>
    </dgm:pt>
    <dgm:pt modelId="{0EC98DF9-26C8-4ABF-AB33-566D886B988F}" type="pres">
      <dgm:prSet presAssocID="{FC2D7D49-0E15-45B3-ADF6-7D33C4E73E8C}" presName="Name64" presStyleLbl="parChTrans1D2" presStyleIdx="3" presStyleCnt="4"/>
      <dgm:spPr/>
    </dgm:pt>
    <dgm:pt modelId="{9244AE61-6695-4453-8355-16034BB80330}" type="pres">
      <dgm:prSet presAssocID="{DC69A7FD-C84B-4B88-9D93-9DF5DD833D6F}" presName="hierRoot2" presStyleCnt="0">
        <dgm:presLayoutVars>
          <dgm:hierBranch val="init"/>
        </dgm:presLayoutVars>
      </dgm:prSet>
      <dgm:spPr/>
    </dgm:pt>
    <dgm:pt modelId="{3A4C522F-6D26-4311-9B5D-6232AFB8CDB1}" type="pres">
      <dgm:prSet presAssocID="{DC69A7FD-C84B-4B88-9D93-9DF5DD833D6F}" presName="rootComposite" presStyleCnt="0"/>
      <dgm:spPr/>
    </dgm:pt>
    <dgm:pt modelId="{D7CB3C2D-E3FD-40B2-9E90-B9063252DE3B}" type="pres">
      <dgm:prSet presAssocID="{DC69A7FD-C84B-4B88-9D93-9DF5DD833D6F}" presName="rootText" presStyleLbl="node2" presStyleIdx="3" presStyleCnt="4">
        <dgm:presLayoutVars>
          <dgm:chPref val="3"/>
        </dgm:presLayoutVars>
      </dgm:prSet>
      <dgm:spPr/>
    </dgm:pt>
    <dgm:pt modelId="{D2A09E70-A4FB-434C-BF2D-CDDBF7D77930}" type="pres">
      <dgm:prSet presAssocID="{DC69A7FD-C84B-4B88-9D93-9DF5DD833D6F}" presName="rootConnector" presStyleLbl="node2" presStyleIdx="3" presStyleCnt="4"/>
      <dgm:spPr/>
    </dgm:pt>
    <dgm:pt modelId="{D3435FDA-7A0C-4B66-956F-F9C301B9EBE7}" type="pres">
      <dgm:prSet presAssocID="{DC69A7FD-C84B-4B88-9D93-9DF5DD833D6F}" presName="hierChild4" presStyleCnt="0"/>
      <dgm:spPr/>
    </dgm:pt>
    <dgm:pt modelId="{2EDDB436-26DB-4632-A879-36BF57B2A27C}" type="pres">
      <dgm:prSet presAssocID="{DC69A7FD-C84B-4B88-9D93-9DF5DD833D6F}" presName="hierChild5" presStyleCnt="0"/>
      <dgm:spPr/>
    </dgm:pt>
    <dgm:pt modelId="{2E16833A-8EC7-4462-90F9-D4B435907A75}" type="pres">
      <dgm:prSet presAssocID="{1E098075-0A7B-4E9D-9BE7-60719B954E77}" presName="hierChild3" presStyleCnt="0"/>
      <dgm:spPr/>
    </dgm:pt>
  </dgm:ptLst>
  <dgm:cxnLst>
    <dgm:cxn modelId="{EB6D8E01-4EBC-4D11-BC6A-57887A209EB7}" type="presOf" srcId="{1E098075-0A7B-4E9D-9BE7-60719B954E77}" destId="{9E022499-E7C5-4E8E-BC47-A7A83FBE678B}" srcOrd="1" destOrd="0" presId="urn:microsoft.com/office/officeart/2009/3/layout/HorizontalOrganizationChart"/>
    <dgm:cxn modelId="{40E8721E-4757-4161-BFD6-15A890F042A4}" type="presOf" srcId="{672A19D4-D309-42A7-9ADA-D9E1BD9BE208}" destId="{20777927-F83D-4ACF-86DD-802953E6B1D0}" srcOrd="0" destOrd="0" presId="urn:microsoft.com/office/officeart/2009/3/layout/HorizontalOrganizationChart"/>
    <dgm:cxn modelId="{446E092A-B3DD-43E7-8028-1AA402C22466}" srcId="{1E098075-0A7B-4E9D-9BE7-60719B954E77}" destId="{672A19D4-D309-42A7-9ADA-D9E1BD9BE208}" srcOrd="0" destOrd="0" parTransId="{4A516FBA-AEFA-413E-A4F4-71FA6F6CF8E6}" sibTransId="{127C4A66-E0E6-4A7F-884D-B5A6578F74AA}"/>
    <dgm:cxn modelId="{F0C28936-4699-4772-8070-63F7BBE30C3D}" type="presOf" srcId="{1E098075-0A7B-4E9D-9BE7-60719B954E77}" destId="{EA5DE8FD-B2AB-43DA-83B1-C9833A05129C}" srcOrd="0" destOrd="0" presId="urn:microsoft.com/office/officeart/2009/3/layout/HorizontalOrganizationChart"/>
    <dgm:cxn modelId="{73BF3C37-E35E-474E-A42A-DD3D379EC3B6}" srcId="{1E098075-0A7B-4E9D-9BE7-60719B954E77}" destId="{40C6F17E-13AE-4FAF-87D8-F315CDF292A6}" srcOrd="1" destOrd="0" parTransId="{1D47E577-D6FF-4FD6-BE8E-F2F2AC4789CF}" sibTransId="{7CFE905F-FBC7-438D-A6DC-287CBBBC85F5}"/>
    <dgm:cxn modelId="{AFCB403E-22A1-4CA4-AF2F-2D23296F14EB}" srcId="{1E098075-0A7B-4E9D-9BE7-60719B954E77}" destId="{DC69A7FD-C84B-4B88-9D93-9DF5DD833D6F}" srcOrd="3" destOrd="0" parTransId="{FC2D7D49-0E15-45B3-ADF6-7D33C4E73E8C}" sibTransId="{1A82913B-B004-4196-8920-2E7FF09A3091}"/>
    <dgm:cxn modelId="{A502A560-6EA8-41AA-9C2B-BC3BF2E250AA}" type="presOf" srcId="{672A19D4-D309-42A7-9ADA-D9E1BD9BE208}" destId="{8072EF3A-0664-4B16-9E43-0CE17DE4F4F7}" srcOrd="1" destOrd="0" presId="urn:microsoft.com/office/officeart/2009/3/layout/HorizontalOrganizationChart"/>
    <dgm:cxn modelId="{F1BA8966-69C2-4EF5-88C2-7A582D9C6F19}" type="presOf" srcId="{61674F0D-21CF-4F75-A8E1-4C839A6CD127}" destId="{9AE52061-ABFF-4A0E-94E0-C391F4029F8B}" srcOrd="0" destOrd="0" presId="urn:microsoft.com/office/officeart/2009/3/layout/HorizontalOrganizationChart"/>
    <dgm:cxn modelId="{5124A367-604B-4AA7-8114-6D1D7446C4F2}" type="presOf" srcId="{EADC41F5-EE03-4C12-8345-AB56DC960093}" destId="{2768EDF1-A04D-4790-A892-D449340E0AC2}" srcOrd="0" destOrd="0" presId="urn:microsoft.com/office/officeart/2009/3/layout/HorizontalOrganizationChart"/>
    <dgm:cxn modelId="{84989D4A-5947-4918-9521-F5B1103F6D8C}" type="presOf" srcId="{40C6F17E-13AE-4FAF-87D8-F315CDF292A6}" destId="{AC664724-96FE-41CB-B905-087A86F58323}" srcOrd="1" destOrd="0" presId="urn:microsoft.com/office/officeart/2009/3/layout/HorizontalOrganizationChart"/>
    <dgm:cxn modelId="{BCFB4D53-A665-4BCC-9533-BAA25F56791A}" type="presOf" srcId="{40C6F17E-13AE-4FAF-87D8-F315CDF292A6}" destId="{6F61F3D5-CA02-4723-8821-2F63A752F219}" srcOrd="0" destOrd="0" presId="urn:microsoft.com/office/officeart/2009/3/layout/HorizontalOrganizationChart"/>
    <dgm:cxn modelId="{D8834C8D-0EEE-4D4C-8B28-246F28F31396}" srcId="{1E098075-0A7B-4E9D-9BE7-60719B954E77}" destId="{DB0DBE9C-459C-40F4-9DA5-114F9D2DAA35}" srcOrd="2" destOrd="0" parTransId="{61674F0D-21CF-4F75-A8E1-4C839A6CD127}" sibTransId="{97A451DB-0DEA-47E0-8410-BF2029025AED}"/>
    <dgm:cxn modelId="{5AC3F98E-A7CD-4669-AAB8-2FDC9E1F6BAF}" type="presOf" srcId="{4A516FBA-AEFA-413E-A4F4-71FA6F6CF8E6}" destId="{E2AACD45-2655-4C7B-BC4B-FC340FB3BEA7}" srcOrd="0" destOrd="0" presId="urn:microsoft.com/office/officeart/2009/3/layout/HorizontalOrganizationChart"/>
    <dgm:cxn modelId="{ADC13593-7C66-417C-A935-24E4BCBBDE61}" type="presOf" srcId="{1D47E577-D6FF-4FD6-BE8E-F2F2AC4789CF}" destId="{984C374A-0F0E-42C8-B5AD-A0CBD5232236}" srcOrd="0" destOrd="0" presId="urn:microsoft.com/office/officeart/2009/3/layout/HorizontalOrganizationChart"/>
    <dgm:cxn modelId="{712810A0-4FC9-41E0-99B5-9E842371A91B}" type="presOf" srcId="{FC2D7D49-0E15-45B3-ADF6-7D33C4E73E8C}" destId="{0EC98DF9-26C8-4ABF-AB33-566D886B988F}" srcOrd="0" destOrd="0" presId="urn:microsoft.com/office/officeart/2009/3/layout/HorizontalOrganizationChart"/>
    <dgm:cxn modelId="{316579A7-6D6D-4A8A-9E79-2D0C8C33A8B1}" type="presOf" srcId="{DB0DBE9C-459C-40F4-9DA5-114F9D2DAA35}" destId="{AB104D41-86D6-4106-96A9-4D17985243F2}" srcOrd="0" destOrd="0" presId="urn:microsoft.com/office/officeart/2009/3/layout/HorizontalOrganizationChart"/>
    <dgm:cxn modelId="{D2896BD7-600A-446A-8652-CD4C0403DC77}" srcId="{EADC41F5-EE03-4C12-8345-AB56DC960093}" destId="{1E098075-0A7B-4E9D-9BE7-60719B954E77}" srcOrd="0" destOrd="0" parTransId="{273D030B-CDDA-4A62-902C-FC3AB2755F99}" sibTransId="{C16B66A8-5505-4CA8-9E72-A7D24E676375}"/>
    <dgm:cxn modelId="{B07FB7D8-9D74-4D76-8B03-7ECF468AEEFD}" type="presOf" srcId="{DC69A7FD-C84B-4B88-9D93-9DF5DD833D6F}" destId="{D2A09E70-A4FB-434C-BF2D-CDDBF7D77930}" srcOrd="1" destOrd="0" presId="urn:microsoft.com/office/officeart/2009/3/layout/HorizontalOrganizationChart"/>
    <dgm:cxn modelId="{1C6C00E5-CEFA-4514-9D4A-ABF47A92A37F}" type="presOf" srcId="{DC69A7FD-C84B-4B88-9D93-9DF5DD833D6F}" destId="{D7CB3C2D-E3FD-40B2-9E90-B9063252DE3B}" srcOrd="0" destOrd="0" presId="urn:microsoft.com/office/officeart/2009/3/layout/HorizontalOrganizationChart"/>
    <dgm:cxn modelId="{E439ABFD-B328-4136-B29C-E5AF7512DE5A}" type="presOf" srcId="{DB0DBE9C-459C-40F4-9DA5-114F9D2DAA35}" destId="{33E7CC20-495B-446A-9E50-A910F9777149}" srcOrd="1" destOrd="0" presId="urn:microsoft.com/office/officeart/2009/3/layout/HorizontalOrganizationChart"/>
    <dgm:cxn modelId="{6626FEAD-B8A6-447B-8C3A-7A379CB54106}" type="presParOf" srcId="{2768EDF1-A04D-4790-A892-D449340E0AC2}" destId="{817A3BFB-E3CC-4272-B101-67CE6D590AD9}" srcOrd="0" destOrd="0" presId="urn:microsoft.com/office/officeart/2009/3/layout/HorizontalOrganizationChart"/>
    <dgm:cxn modelId="{33470C6F-801D-481A-9638-2BBCD7423FFC}" type="presParOf" srcId="{817A3BFB-E3CC-4272-B101-67CE6D590AD9}" destId="{590BFBC5-5B6D-4AC6-A545-E112EC04D37E}" srcOrd="0" destOrd="0" presId="urn:microsoft.com/office/officeart/2009/3/layout/HorizontalOrganizationChart"/>
    <dgm:cxn modelId="{4CE244A0-F57C-4CC9-9D05-822977BB6555}" type="presParOf" srcId="{590BFBC5-5B6D-4AC6-A545-E112EC04D37E}" destId="{EA5DE8FD-B2AB-43DA-83B1-C9833A05129C}" srcOrd="0" destOrd="0" presId="urn:microsoft.com/office/officeart/2009/3/layout/HorizontalOrganizationChart"/>
    <dgm:cxn modelId="{4C8924F5-E82C-40CE-9E58-5A1398AA7D97}" type="presParOf" srcId="{590BFBC5-5B6D-4AC6-A545-E112EC04D37E}" destId="{9E022499-E7C5-4E8E-BC47-A7A83FBE678B}" srcOrd="1" destOrd="0" presId="urn:microsoft.com/office/officeart/2009/3/layout/HorizontalOrganizationChart"/>
    <dgm:cxn modelId="{771046AA-0328-49FA-824D-F551B7D82674}" type="presParOf" srcId="{817A3BFB-E3CC-4272-B101-67CE6D590AD9}" destId="{50B67139-365F-455B-BAC5-9371DC99BB2D}" srcOrd="1" destOrd="0" presId="urn:microsoft.com/office/officeart/2009/3/layout/HorizontalOrganizationChart"/>
    <dgm:cxn modelId="{096F3120-97C5-473F-BEAD-E1FEA28C0A8C}" type="presParOf" srcId="{50B67139-365F-455B-BAC5-9371DC99BB2D}" destId="{E2AACD45-2655-4C7B-BC4B-FC340FB3BEA7}" srcOrd="0" destOrd="0" presId="urn:microsoft.com/office/officeart/2009/3/layout/HorizontalOrganizationChart"/>
    <dgm:cxn modelId="{4CC2B16D-4344-482D-BC70-65622B82D553}" type="presParOf" srcId="{50B67139-365F-455B-BAC5-9371DC99BB2D}" destId="{F2D1B511-EDD6-486D-8BEF-137E8A9BBA26}" srcOrd="1" destOrd="0" presId="urn:microsoft.com/office/officeart/2009/3/layout/HorizontalOrganizationChart"/>
    <dgm:cxn modelId="{EB8D0176-65B8-427C-AFAB-520BC6773868}" type="presParOf" srcId="{F2D1B511-EDD6-486D-8BEF-137E8A9BBA26}" destId="{BA8C90EE-BE8C-4257-9D62-00978F2BE251}" srcOrd="0" destOrd="0" presId="urn:microsoft.com/office/officeart/2009/3/layout/HorizontalOrganizationChart"/>
    <dgm:cxn modelId="{012BCEF2-AD8B-425C-9E94-101F9BDADDDE}" type="presParOf" srcId="{BA8C90EE-BE8C-4257-9D62-00978F2BE251}" destId="{20777927-F83D-4ACF-86DD-802953E6B1D0}" srcOrd="0" destOrd="0" presId="urn:microsoft.com/office/officeart/2009/3/layout/HorizontalOrganizationChart"/>
    <dgm:cxn modelId="{00A2C109-3F96-4548-9487-9EAA9AFEB385}" type="presParOf" srcId="{BA8C90EE-BE8C-4257-9D62-00978F2BE251}" destId="{8072EF3A-0664-4B16-9E43-0CE17DE4F4F7}" srcOrd="1" destOrd="0" presId="urn:microsoft.com/office/officeart/2009/3/layout/HorizontalOrganizationChart"/>
    <dgm:cxn modelId="{E8031120-B748-4DC5-8FA9-859A0B7DDD1E}" type="presParOf" srcId="{F2D1B511-EDD6-486D-8BEF-137E8A9BBA26}" destId="{713B5B56-DA64-485A-BF85-1D39FE4A95D8}" srcOrd="1" destOrd="0" presId="urn:microsoft.com/office/officeart/2009/3/layout/HorizontalOrganizationChart"/>
    <dgm:cxn modelId="{40F9F95B-AADD-497F-8448-628421A27C09}" type="presParOf" srcId="{F2D1B511-EDD6-486D-8BEF-137E8A9BBA26}" destId="{A5EA4509-F24B-44A4-8A77-DD5AAF82B9AC}" srcOrd="2" destOrd="0" presId="urn:microsoft.com/office/officeart/2009/3/layout/HorizontalOrganizationChart"/>
    <dgm:cxn modelId="{639910AF-15C1-47C3-A8C2-AC1E288640AF}" type="presParOf" srcId="{50B67139-365F-455B-BAC5-9371DC99BB2D}" destId="{984C374A-0F0E-42C8-B5AD-A0CBD5232236}" srcOrd="2" destOrd="0" presId="urn:microsoft.com/office/officeart/2009/3/layout/HorizontalOrganizationChart"/>
    <dgm:cxn modelId="{07B031F3-9E35-431C-A8D4-F50F631F7835}" type="presParOf" srcId="{50B67139-365F-455B-BAC5-9371DC99BB2D}" destId="{B24AFF37-B446-411E-88EA-0EEB399C8854}" srcOrd="3" destOrd="0" presId="urn:microsoft.com/office/officeart/2009/3/layout/HorizontalOrganizationChart"/>
    <dgm:cxn modelId="{23253087-531C-40BE-8F31-FFD2BE0A96F4}" type="presParOf" srcId="{B24AFF37-B446-411E-88EA-0EEB399C8854}" destId="{EE47A4E1-210D-4DD5-A47B-348FEEFA4E0E}" srcOrd="0" destOrd="0" presId="urn:microsoft.com/office/officeart/2009/3/layout/HorizontalOrganizationChart"/>
    <dgm:cxn modelId="{531209D6-2EC8-43A3-840D-873DC7173996}" type="presParOf" srcId="{EE47A4E1-210D-4DD5-A47B-348FEEFA4E0E}" destId="{6F61F3D5-CA02-4723-8821-2F63A752F219}" srcOrd="0" destOrd="0" presId="urn:microsoft.com/office/officeart/2009/3/layout/HorizontalOrganizationChart"/>
    <dgm:cxn modelId="{1BED93AC-CC27-4A99-A382-50BEE037DEDF}" type="presParOf" srcId="{EE47A4E1-210D-4DD5-A47B-348FEEFA4E0E}" destId="{AC664724-96FE-41CB-B905-087A86F58323}" srcOrd="1" destOrd="0" presId="urn:microsoft.com/office/officeart/2009/3/layout/HorizontalOrganizationChart"/>
    <dgm:cxn modelId="{CF613D64-DF4C-4A4D-AE53-3B995ACDE131}" type="presParOf" srcId="{B24AFF37-B446-411E-88EA-0EEB399C8854}" destId="{C826130D-7869-402D-9A1D-936E1A74CC02}" srcOrd="1" destOrd="0" presId="urn:microsoft.com/office/officeart/2009/3/layout/HorizontalOrganizationChart"/>
    <dgm:cxn modelId="{BCDF3A6E-C01D-4EE7-B416-7A5F281CD6BC}" type="presParOf" srcId="{B24AFF37-B446-411E-88EA-0EEB399C8854}" destId="{F6462A6F-5A6E-48A5-8807-713871AAC177}" srcOrd="2" destOrd="0" presId="urn:microsoft.com/office/officeart/2009/3/layout/HorizontalOrganizationChart"/>
    <dgm:cxn modelId="{7ECFE4AE-B70C-431F-8819-96B4AD6E5A04}" type="presParOf" srcId="{50B67139-365F-455B-BAC5-9371DC99BB2D}" destId="{9AE52061-ABFF-4A0E-94E0-C391F4029F8B}" srcOrd="4" destOrd="0" presId="urn:microsoft.com/office/officeart/2009/3/layout/HorizontalOrganizationChart"/>
    <dgm:cxn modelId="{2575267C-3844-4CBF-96A9-9EA2C1E20A94}" type="presParOf" srcId="{50B67139-365F-455B-BAC5-9371DC99BB2D}" destId="{77F671E6-D266-45D0-917E-C93BF642E85A}" srcOrd="5" destOrd="0" presId="urn:microsoft.com/office/officeart/2009/3/layout/HorizontalOrganizationChart"/>
    <dgm:cxn modelId="{B74D6560-91E3-44FE-9273-A7B5AC282F0A}" type="presParOf" srcId="{77F671E6-D266-45D0-917E-C93BF642E85A}" destId="{822AC6C1-AF9C-40A3-9D81-6AF6E94EA2A2}" srcOrd="0" destOrd="0" presId="urn:microsoft.com/office/officeart/2009/3/layout/HorizontalOrganizationChart"/>
    <dgm:cxn modelId="{6329D911-7440-4566-96EB-C6E9CCF44509}" type="presParOf" srcId="{822AC6C1-AF9C-40A3-9D81-6AF6E94EA2A2}" destId="{AB104D41-86D6-4106-96A9-4D17985243F2}" srcOrd="0" destOrd="0" presId="urn:microsoft.com/office/officeart/2009/3/layout/HorizontalOrganizationChart"/>
    <dgm:cxn modelId="{4E3A1D2F-E17F-4867-AABD-3F550763B6BF}" type="presParOf" srcId="{822AC6C1-AF9C-40A3-9D81-6AF6E94EA2A2}" destId="{33E7CC20-495B-446A-9E50-A910F9777149}" srcOrd="1" destOrd="0" presId="urn:microsoft.com/office/officeart/2009/3/layout/HorizontalOrganizationChart"/>
    <dgm:cxn modelId="{E39F27A0-F5A5-4349-A4BF-E0FECDB6BF79}" type="presParOf" srcId="{77F671E6-D266-45D0-917E-C93BF642E85A}" destId="{1202AB47-3AC0-4F44-82FA-C00CF488D48F}" srcOrd="1" destOrd="0" presId="urn:microsoft.com/office/officeart/2009/3/layout/HorizontalOrganizationChart"/>
    <dgm:cxn modelId="{1F947723-1725-400D-831B-2DE8017C3D67}" type="presParOf" srcId="{77F671E6-D266-45D0-917E-C93BF642E85A}" destId="{0D287287-67CA-46B4-98F0-A2B3C10146C8}" srcOrd="2" destOrd="0" presId="urn:microsoft.com/office/officeart/2009/3/layout/HorizontalOrganizationChart"/>
    <dgm:cxn modelId="{CB0FA0B8-ED22-4375-BB22-19F0A514C06B}" type="presParOf" srcId="{50B67139-365F-455B-BAC5-9371DC99BB2D}" destId="{0EC98DF9-26C8-4ABF-AB33-566D886B988F}" srcOrd="6" destOrd="0" presId="urn:microsoft.com/office/officeart/2009/3/layout/HorizontalOrganizationChart"/>
    <dgm:cxn modelId="{B2691529-9912-4ADD-998E-9F6AEBE6CC0E}" type="presParOf" srcId="{50B67139-365F-455B-BAC5-9371DC99BB2D}" destId="{9244AE61-6695-4453-8355-16034BB80330}" srcOrd="7" destOrd="0" presId="urn:microsoft.com/office/officeart/2009/3/layout/HorizontalOrganizationChart"/>
    <dgm:cxn modelId="{0F8FA06C-296C-40AD-AC68-B0720AB2C983}" type="presParOf" srcId="{9244AE61-6695-4453-8355-16034BB80330}" destId="{3A4C522F-6D26-4311-9B5D-6232AFB8CDB1}" srcOrd="0" destOrd="0" presId="urn:microsoft.com/office/officeart/2009/3/layout/HorizontalOrganizationChart"/>
    <dgm:cxn modelId="{55D8935B-0CA0-4EDC-A50D-6C8DB1E8DDAA}" type="presParOf" srcId="{3A4C522F-6D26-4311-9B5D-6232AFB8CDB1}" destId="{D7CB3C2D-E3FD-40B2-9E90-B9063252DE3B}" srcOrd="0" destOrd="0" presId="urn:microsoft.com/office/officeart/2009/3/layout/HorizontalOrganizationChart"/>
    <dgm:cxn modelId="{9B445CBE-AF3E-45E5-923B-A01BE4E9FEA9}" type="presParOf" srcId="{3A4C522F-6D26-4311-9B5D-6232AFB8CDB1}" destId="{D2A09E70-A4FB-434C-BF2D-CDDBF7D77930}" srcOrd="1" destOrd="0" presId="urn:microsoft.com/office/officeart/2009/3/layout/HorizontalOrganizationChart"/>
    <dgm:cxn modelId="{84A61435-659A-4174-8F0C-4431CA553128}" type="presParOf" srcId="{9244AE61-6695-4453-8355-16034BB80330}" destId="{D3435FDA-7A0C-4B66-956F-F9C301B9EBE7}" srcOrd="1" destOrd="0" presId="urn:microsoft.com/office/officeart/2009/3/layout/HorizontalOrganizationChart"/>
    <dgm:cxn modelId="{0FA0C2B3-59D0-4452-9AA4-42A4566C4EE3}" type="presParOf" srcId="{9244AE61-6695-4453-8355-16034BB80330}" destId="{2EDDB436-26DB-4632-A879-36BF57B2A27C}" srcOrd="2" destOrd="0" presId="urn:microsoft.com/office/officeart/2009/3/layout/HorizontalOrganizationChart"/>
    <dgm:cxn modelId="{7276B2CC-B845-4A46-BB23-74C058B980A5}" type="presParOf" srcId="{817A3BFB-E3CC-4272-B101-67CE6D590AD9}" destId="{2E16833A-8EC7-4462-90F9-D4B435907A7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0E84-AA51-4E82-9B7D-B769CE82DC63}">
      <dsp:nvSpPr>
        <dsp:cNvPr id="0" name=""/>
        <dsp:cNvSpPr/>
      </dsp:nvSpPr>
      <dsp:spPr>
        <a:xfrm>
          <a:off x="1362200" y="1828846"/>
          <a:ext cx="3176148" cy="1588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CARACTERISTICAS</a:t>
          </a:r>
        </a:p>
      </dsp:txBody>
      <dsp:txXfrm>
        <a:off x="1408713" y="1875359"/>
        <a:ext cx="3083122" cy="1495048"/>
      </dsp:txXfrm>
    </dsp:sp>
    <dsp:sp modelId="{87A124A3-8D01-45C0-BDA6-0F2512572EC1}">
      <dsp:nvSpPr>
        <dsp:cNvPr id="0" name=""/>
        <dsp:cNvSpPr/>
      </dsp:nvSpPr>
      <dsp:spPr>
        <a:xfrm rot="18289469">
          <a:off x="4061218" y="1682495"/>
          <a:ext cx="22247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24721" y="2724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5117960" y="1654123"/>
        <a:ext cx="111236" cy="111236"/>
      </dsp:txXfrm>
    </dsp:sp>
    <dsp:sp modelId="{2167C54C-ED6D-4194-A0B0-91A1AF02070F}">
      <dsp:nvSpPr>
        <dsp:cNvPr id="0" name=""/>
        <dsp:cNvSpPr/>
      </dsp:nvSpPr>
      <dsp:spPr>
        <a:xfrm>
          <a:off x="5808808" y="2561"/>
          <a:ext cx="3176148" cy="1588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Roles y Funciones</a:t>
          </a:r>
        </a:p>
      </dsp:txBody>
      <dsp:txXfrm>
        <a:off x="5855321" y="49074"/>
        <a:ext cx="3083122" cy="1495048"/>
      </dsp:txXfrm>
    </dsp:sp>
    <dsp:sp modelId="{07661DEC-2D4F-451E-8C00-9DA88BAF06F0}">
      <dsp:nvSpPr>
        <dsp:cNvPr id="0" name=""/>
        <dsp:cNvSpPr/>
      </dsp:nvSpPr>
      <dsp:spPr>
        <a:xfrm>
          <a:off x="4538349" y="2595637"/>
          <a:ext cx="127045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70459" y="2724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5141817" y="2591122"/>
        <a:ext cx="63522" cy="63522"/>
      </dsp:txXfrm>
    </dsp:sp>
    <dsp:sp modelId="{2370EEC0-3301-4B24-9F8A-348524929067}">
      <dsp:nvSpPr>
        <dsp:cNvPr id="0" name=""/>
        <dsp:cNvSpPr/>
      </dsp:nvSpPr>
      <dsp:spPr>
        <a:xfrm>
          <a:off x="5808808" y="1828846"/>
          <a:ext cx="3176148" cy="1588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Importancia</a:t>
          </a:r>
        </a:p>
      </dsp:txBody>
      <dsp:txXfrm>
        <a:off x="5855321" y="1875359"/>
        <a:ext cx="3083122" cy="1495048"/>
      </dsp:txXfrm>
    </dsp:sp>
    <dsp:sp modelId="{80353926-050A-48F8-8FDB-AEAD4162EC38}">
      <dsp:nvSpPr>
        <dsp:cNvPr id="0" name=""/>
        <dsp:cNvSpPr/>
      </dsp:nvSpPr>
      <dsp:spPr>
        <a:xfrm rot="3310531">
          <a:off x="4061218" y="3508780"/>
          <a:ext cx="22247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24721" y="2724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700" kern="1200"/>
        </a:p>
      </dsp:txBody>
      <dsp:txXfrm>
        <a:off x="5117960" y="3480408"/>
        <a:ext cx="111236" cy="111236"/>
      </dsp:txXfrm>
    </dsp:sp>
    <dsp:sp modelId="{BA1E4F9B-0D70-4009-B466-9B129A315690}">
      <dsp:nvSpPr>
        <dsp:cNvPr id="0" name=""/>
        <dsp:cNvSpPr/>
      </dsp:nvSpPr>
      <dsp:spPr>
        <a:xfrm>
          <a:off x="5808808" y="3655132"/>
          <a:ext cx="3176148" cy="1588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000" kern="1200" dirty="0" err="1">
              <a:solidFill>
                <a:schemeClr val="tx2">
                  <a:lumMod val="10000"/>
                </a:schemeClr>
              </a:solidFill>
            </a:rPr>
            <a:t>Creacion</a:t>
          </a:r>
          <a:r>
            <a:rPr lang="es-BO" sz="2000" kern="1200" dirty="0">
              <a:solidFill>
                <a:schemeClr val="tx2">
                  <a:lumMod val="10000"/>
                </a:schemeClr>
              </a:solidFill>
            </a:rPr>
            <a:t> </a:t>
          </a:r>
        </a:p>
      </dsp:txBody>
      <dsp:txXfrm>
        <a:off x="5855321" y="3701645"/>
        <a:ext cx="3083122" cy="1495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F4B25-932A-4853-ABD7-122E34D64AAF}">
      <dsp:nvSpPr>
        <dsp:cNvPr id="0" name=""/>
        <dsp:cNvSpPr/>
      </dsp:nvSpPr>
      <dsp:spPr>
        <a:xfrm>
          <a:off x="4443119" y="2716240"/>
          <a:ext cx="491297" cy="2340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648" y="0"/>
              </a:lnTo>
              <a:lnTo>
                <a:pt x="245648" y="2340402"/>
              </a:lnTo>
              <a:lnTo>
                <a:pt x="491297" y="2340402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4628982" y="3826656"/>
        <a:ext cx="119570" cy="119570"/>
      </dsp:txXfrm>
    </dsp:sp>
    <dsp:sp modelId="{644744DA-796A-4E1E-8730-F4F0542D27DF}">
      <dsp:nvSpPr>
        <dsp:cNvPr id="0" name=""/>
        <dsp:cNvSpPr/>
      </dsp:nvSpPr>
      <dsp:spPr>
        <a:xfrm>
          <a:off x="4443119" y="2716240"/>
          <a:ext cx="491297" cy="14042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648" y="0"/>
              </a:lnTo>
              <a:lnTo>
                <a:pt x="245648" y="1404241"/>
              </a:lnTo>
              <a:lnTo>
                <a:pt x="491297" y="140424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651575" y="3381168"/>
        <a:ext cx="74385" cy="74385"/>
      </dsp:txXfrm>
    </dsp:sp>
    <dsp:sp modelId="{A36D62F0-05C4-4A7A-8AE3-A471316628C6}">
      <dsp:nvSpPr>
        <dsp:cNvPr id="0" name=""/>
        <dsp:cNvSpPr/>
      </dsp:nvSpPr>
      <dsp:spPr>
        <a:xfrm>
          <a:off x="4443119" y="2716240"/>
          <a:ext cx="491297" cy="468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648" y="0"/>
              </a:lnTo>
              <a:lnTo>
                <a:pt x="245648" y="468080"/>
              </a:lnTo>
              <a:lnTo>
                <a:pt x="491297" y="46808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671803" y="2933315"/>
        <a:ext cx="33929" cy="33929"/>
      </dsp:txXfrm>
    </dsp:sp>
    <dsp:sp modelId="{6703105B-0571-4F0F-997A-BF4BF6B00CD2}">
      <dsp:nvSpPr>
        <dsp:cNvPr id="0" name=""/>
        <dsp:cNvSpPr/>
      </dsp:nvSpPr>
      <dsp:spPr>
        <a:xfrm>
          <a:off x="4443119" y="2248159"/>
          <a:ext cx="491297" cy="468080"/>
        </a:xfrm>
        <a:custGeom>
          <a:avLst/>
          <a:gdLst/>
          <a:ahLst/>
          <a:cxnLst/>
          <a:rect l="0" t="0" r="0" b="0"/>
          <a:pathLst>
            <a:path>
              <a:moveTo>
                <a:pt x="0" y="468080"/>
              </a:moveTo>
              <a:lnTo>
                <a:pt x="245648" y="468080"/>
              </a:lnTo>
              <a:lnTo>
                <a:pt x="245648" y="0"/>
              </a:lnTo>
              <a:lnTo>
                <a:pt x="491297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671803" y="2465235"/>
        <a:ext cx="33929" cy="33929"/>
      </dsp:txXfrm>
    </dsp:sp>
    <dsp:sp modelId="{01F28E34-D730-4DDD-A42E-4FB011822483}">
      <dsp:nvSpPr>
        <dsp:cNvPr id="0" name=""/>
        <dsp:cNvSpPr/>
      </dsp:nvSpPr>
      <dsp:spPr>
        <a:xfrm>
          <a:off x="4443119" y="1311998"/>
          <a:ext cx="491297" cy="1404241"/>
        </a:xfrm>
        <a:custGeom>
          <a:avLst/>
          <a:gdLst/>
          <a:ahLst/>
          <a:cxnLst/>
          <a:rect l="0" t="0" r="0" b="0"/>
          <a:pathLst>
            <a:path>
              <a:moveTo>
                <a:pt x="0" y="1404241"/>
              </a:moveTo>
              <a:lnTo>
                <a:pt x="245648" y="1404241"/>
              </a:lnTo>
              <a:lnTo>
                <a:pt x="245648" y="0"/>
              </a:lnTo>
              <a:lnTo>
                <a:pt x="491297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500" kern="1200"/>
        </a:p>
      </dsp:txBody>
      <dsp:txXfrm>
        <a:off x="4651575" y="1976926"/>
        <a:ext cx="74385" cy="74385"/>
      </dsp:txXfrm>
    </dsp:sp>
    <dsp:sp modelId="{D2703366-A508-4585-A131-AE4C9807417C}">
      <dsp:nvSpPr>
        <dsp:cNvPr id="0" name=""/>
        <dsp:cNvSpPr/>
      </dsp:nvSpPr>
      <dsp:spPr>
        <a:xfrm>
          <a:off x="4443119" y="375837"/>
          <a:ext cx="491297" cy="2340402"/>
        </a:xfrm>
        <a:custGeom>
          <a:avLst/>
          <a:gdLst/>
          <a:ahLst/>
          <a:cxnLst/>
          <a:rect l="0" t="0" r="0" b="0"/>
          <a:pathLst>
            <a:path>
              <a:moveTo>
                <a:pt x="0" y="2340402"/>
              </a:moveTo>
              <a:lnTo>
                <a:pt x="245648" y="2340402"/>
              </a:lnTo>
              <a:lnTo>
                <a:pt x="245648" y="0"/>
              </a:lnTo>
              <a:lnTo>
                <a:pt x="491297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BO" sz="800" kern="1200"/>
        </a:p>
      </dsp:txBody>
      <dsp:txXfrm>
        <a:off x="4628982" y="1486253"/>
        <a:ext cx="119570" cy="119570"/>
      </dsp:txXfrm>
    </dsp:sp>
    <dsp:sp modelId="{4FFD2612-85B0-4276-B09D-8B0ECB09B217}">
      <dsp:nvSpPr>
        <dsp:cNvPr id="0" name=""/>
        <dsp:cNvSpPr/>
      </dsp:nvSpPr>
      <dsp:spPr>
        <a:xfrm rot="16200000">
          <a:off x="2097789" y="2341775"/>
          <a:ext cx="3941731" cy="7489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900" kern="1200" dirty="0"/>
            <a:t>Elementos del logo</a:t>
          </a:r>
        </a:p>
      </dsp:txBody>
      <dsp:txXfrm>
        <a:off x="2097789" y="2341775"/>
        <a:ext cx="3941731" cy="748928"/>
      </dsp:txXfrm>
    </dsp:sp>
    <dsp:sp modelId="{21BA9D47-821F-43F0-8E13-DC88DF189C64}">
      <dsp:nvSpPr>
        <dsp:cNvPr id="0" name=""/>
        <dsp:cNvSpPr/>
      </dsp:nvSpPr>
      <dsp:spPr>
        <a:xfrm>
          <a:off x="4934416" y="1372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Simplicidad</a:t>
          </a:r>
        </a:p>
      </dsp:txBody>
      <dsp:txXfrm>
        <a:off x="4934416" y="1372"/>
        <a:ext cx="2456486" cy="748928"/>
      </dsp:txXfrm>
    </dsp:sp>
    <dsp:sp modelId="{F0116AB9-CCB6-4FF7-9A6D-56B4A7FAC014}">
      <dsp:nvSpPr>
        <dsp:cNvPr id="0" name=""/>
        <dsp:cNvSpPr/>
      </dsp:nvSpPr>
      <dsp:spPr>
        <a:xfrm>
          <a:off x="4934416" y="937533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Originalidad</a:t>
          </a:r>
        </a:p>
      </dsp:txBody>
      <dsp:txXfrm>
        <a:off x="4934416" y="937533"/>
        <a:ext cx="2456486" cy="748928"/>
      </dsp:txXfrm>
    </dsp:sp>
    <dsp:sp modelId="{C69A53E6-87E1-42DA-B483-DD4EBEF53DEC}">
      <dsp:nvSpPr>
        <dsp:cNvPr id="0" name=""/>
        <dsp:cNvSpPr/>
      </dsp:nvSpPr>
      <dsp:spPr>
        <a:xfrm>
          <a:off x="4934416" y="1873694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Flexibilidad</a:t>
          </a:r>
        </a:p>
      </dsp:txBody>
      <dsp:txXfrm>
        <a:off x="4934416" y="1873694"/>
        <a:ext cx="2456486" cy="748928"/>
      </dsp:txXfrm>
    </dsp:sp>
    <dsp:sp modelId="{F110F773-0F51-4822-A531-5DEBE94509EF}">
      <dsp:nvSpPr>
        <dsp:cNvPr id="0" name=""/>
        <dsp:cNvSpPr/>
      </dsp:nvSpPr>
      <dsp:spPr>
        <a:xfrm>
          <a:off x="4934416" y="2809856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Adecuación</a:t>
          </a:r>
        </a:p>
      </dsp:txBody>
      <dsp:txXfrm>
        <a:off x="4934416" y="2809856"/>
        <a:ext cx="2456486" cy="748928"/>
      </dsp:txXfrm>
    </dsp:sp>
    <dsp:sp modelId="{E07E5271-79F4-47F5-B236-0A01C3771554}">
      <dsp:nvSpPr>
        <dsp:cNvPr id="0" name=""/>
        <dsp:cNvSpPr/>
      </dsp:nvSpPr>
      <dsp:spPr>
        <a:xfrm>
          <a:off x="4934416" y="3746017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Color</a:t>
          </a:r>
        </a:p>
      </dsp:txBody>
      <dsp:txXfrm>
        <a:off x="4934416" y="3746017"/>
        <a:ext cx="2456486" cy="748928"/>
      </dsp:txXfrm>
    </dsp:sp>
    <dsp:sp modelId="{8F3A2624-8EF6-4D32-BD8F-587DE9ED7A01}">
      <dsp:nvSpPr>
        <dsp:cNvPr id="0" name=""/>
        <dsp:cNvSpPr/>
      </dsp:nvSpPr>
      <dsp:spPr>
        <a:xfrm>
          <a:off x="4934416" y="4682178"/>
          <a:ext cx="2456486" cy="7489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3800" kern="1200" dirty="0"/>
            <a:t>Tipografía </a:t>
          </a:r>
        </a:p>
      </dsp:txBody>
      <dsp:txXfrm>
        <a:off x="4934416" y="4682178"/>
        <a:ext cx="2456486" cy="7489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98DF9-26C8-4ABF-AB33-566D886B988F}">
      <dsp:nvSpPr>
        <dsp:cNvPr id="0" name=""/>
        <dsp:cNvSpPr/>
      </dsp:nvSpPr>
      <dsp:spPr>
        <a:xfrm>
          <a:off x="4491643" y="2709333"/>
          <a:ext cx="679408" cy="219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704" y="0"/>
              </a:lnTo>
              <a:lnTo>
                <a:pt x="339704" y="2191091"/>
              </a:lnTo>
              <a:lnTo>
                <a:pt x="679408" y="2191091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52061-ABFF-4A0E-94E0-C391F4029F8B}">
      <dsp:nvSpPr>
        <dsp:cNvPr id="0" name=""/>
        <dsp:cNvSpPr/>
      </dsp:nvSpPr>
      <dsp:spPr>
        <a:xfrm>
          <a:off x="4491643" y="2709333"/>
          <a:ext cx="679408" cy="730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9704" y="0"/>
              </a:lnTo>
              <a:lnTo>
                <a:pt x="339704" y="730363"/>
              </a:lnTo>
              <a:lnTo>
                <a:pt x="679408" y="730363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C374A-0F0E-42C8-B5AD-A0CBD5232236}">
      <dsp:nvSpPr>
        <dsp:cNvPr id="0" name=""/>
        <dsp:cNvSpPr/>
      </dsp:nvSpPr>
      <dsp:spPr>
        <a:xfrm>
          <a:off x="4491643" y="1978969"/>
          <a:ext cx="679408" cy="730363"/>
        </a:xfrm>
        <a:custGeom>
          <a:avLst/>
          <a:gdLst/>
          <a:ahLst/>
          <a:cxnLst/>
          <a:rect l="0" t="0" r="0" b="0"/>
          <a:pathLst>
            <a:path>
              <a:moveTo>
                <a:pt x="0" y="730363"/>
              </a:moveTo>
              <a:lnTo>
                <a:pt x="339704" y="730363"/>
              </a:lnTo>
              <a:lnTo>
                <a:pt x="339704" y="0"/>
              </a:lnTo>
              <a:lnTo>
                <a:pt x="67940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ACD45-2655-4C7B-BC4B-FC340FB3BEA7}">
      <dsp:nvSpPr>
        <dsp:cNvPr id="0" name=""/>
        <dsp:cNvSpPr/>
      </dsp:nvSpPr>
      <dsp:spPr>
        <a:xfrm>
          <a:off x="4491643" y="518241"/>
          <a:ext cx="679408" cy="2191091"/>
        </a:xfrm>
        <a:custGeom>
          <a:avLst/>
          <a:gdLst/>
          <a:ahLst/>
          <a:cxnLst/>
          <a:rect l="0" t="0" r="0" b="0"/>
          <a:pathLst>
            <a:path>
              <a:moveTo>
                <a:pt x="0" y="2191091"/>
              </a:moveTo>
              <a:lnTo>
                <a:pt x="339704" y="2191091"/>
              </a:lnTo>
              <a:lnTo>
                <a:pt x="339704" y="0"/>
              </a:lnTo>
              <a:lnTo>
                <a:pt x="679408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DE8FD-B2AB-43DA-83B1-C9833A05129C}">
      <dsp:nvSpPr>
        <dsp:cNvPr id="0" name=""/>
        <dsp:cNvSpPr/>
      </dsp:nvSpPr>
      <dsp:spPr>
        <a:xfrm>
          <a:off x="1094602" y="2191284"/>
          <a:ext cx="3397041" cy="10360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4700" kern="1200" dirty="0">
              <a:solidFill>
                <a:schemeClr val="tx2">
                  <a:lumMod val="10000"/>
                </a:schemeClr>
              </a:solidFill>
            </a:rPr>
            <a:t>Fundamentos </a:t>
          </a:r>
        </a:p>
      </dsp:txBody>
      <dsp:txXfrm>
        <a:off x="1094602" y="2191284"/>
        <a:ext cx="3397041" cy="1036097"/>
      </dsp:txXfrm>
    </dsp:sp>
    <dsp:sp modelId="{20777927-F83D-4ACF-86DD-802953E6B1D0}">
      <dsp:nvSpPr>
        <dsp:cNvPr id="0" name=""/>
        <dsp:cNvSpPr/>
      </dsp:nvSpPr>
      <dsp:spPr>
        <a:xfrm>
          <a:off x="5171052" y="192"/>
          <a:ext cx="3397041" cy="103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4700" kern="1200" dirty="0">
              <a:solidFill>
                <a:schemeClr val="tx2">
                  <a:lumMod val="10000"/>
                </a:schemeClr>
              </a:solidFill>
            </a:rPr>
            <a:t>Estética</a:t>
          </a:r>
        </a:p>
      </dsp:txBody>
      <dsp:txXfrm>
        <a:off x="5171052" y="192"/>
        <a:ext cx="3397041" cy="1036097"/>
      </dsp:txXfrm>
    </dsp:sp>
    <dsp:sp modelId="{6F61F3D5-CA02-4723-8821-2F63A752F219}">
      <dsp:nvSpPr>
        <dsp:cNvPr id="0" name=""/>
        <dsp:cNvSpPr/>
      </dsp:nvSpPr>
      <dsp:spPr>
        <a:xfrm>
          <a:off x="5171052" y="1460920"/>
          <a:ext cx="3397041" cy="103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4700" kern="1200" dirty="0">
              <a:solidFill>
                <a:schemeClr val="tx2">
                  <a:lumMod val="10000"/>
                </a:schemeClr>
              </a:solidFill>
            </a:rPr>
            <a:t>Versatilidad</a:t>
          </a:r>
        </a:p>
      </dsp:txBody>
      <dsp:txXfrm>
        <a:off x="5171052" y="1460920"/>
        <a:ext cx="3397041" cy="1036097"/>
      </dsp:txXfrm>
    </dsp:sp>
    <dsp:sp modelId="{AB104D41-86D6-4106-96A9-4D17985243F2}">
      <dsp:nvSpPr>
        <dsp:cNvPr id="0" name=""/>
        <dsp:cNvSpPr/>
      </dsp:nvSpPr>
      <dsp:spPr>
        <a:xfrm>
          <a:off x="5171052" y="2921648"/>
          <a:ext cx="3397041" cy="103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4700" kern="1200" dirty="0">
              <a:solidFill>
                <a:schemeClr val="tx2">
                  <a:lumMod val="10000"/>
                </a:schemeClr>
              </a:solidFill>
            </a:rPr>
            <a:t>Creatividad</a:t>
          </a:r>
        </a:p>
      </dsp:txBody>
      <dsp:txXfrm>
        <a:off x="5171052" y="2921648"/>
        <a:ext cx="3397041" cy="1036097"/>
      </dsp:txXfrm>
    </dsp:sp>
    <dsp:sp modelId="{D7CB3C2D-E3FD-40B2-9E90-B9063252DE3B}">
      <dsp:nvSpPr>
        <dsp:cNvPr id="0" name=""/>
        <dsp:cNvSpPr/>
      </dsp:nvSpPr>
      <dsp:spPr>
        <a:xfrm>
          <a:off x="5171052" y="4382376"/>
          <a:ext cx="3397041" cy="10360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4700" kern="1200" dirty="0">
              <a:solidFill>
                <a:schemeClr val="tx2">
                  <a:lumMod val="10000"/>
                </a:schemeClr>
              </a:solidFill>
            </a:rPr>
            <a:t>Importancia </a:t>
          </a:r>
        </a:p>
      </dsp:txBody>
      <dsp:txXfrm>
        <a:off x="5171052" y="4382376"/>
        <a:ext cx="3397041" cy="1036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75EB6FC-C59F-40AC-90AF-E72A3AB0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96" y="509844"/>
            <a:ext cx="4124901" cy="196242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FE46881-C7BA-40A5-8849-90E46341E131}"/>
              </a:ext>
            </a:extLst>
          </p:cNvPr>
          <p:cNvSpPr txBox="1"/>
          <p:nvPr/>
        </p:nvSpPr>
        <p:spPr>
          <a:xfrm>
            <a:off x="914400" y="4675728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DOCENTE: ING. LUIS JIMENES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ESTUDIANTES: TAPIA ARCE PAMELA LIGIA</a:t>
            </a:r>
            <a:b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MAMANI HUANCA JOSUE ABRAHAM </a:t>
            </a:r>
            <a:endParaRPr lang="es-BO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1C7E2-FE03-428E-8A9E-74E4AF779AB2}"/>
              </a:ext>
            </a:extLst>
          </p:cNvPr>
          <p:cNvSpPr txBox="1"/>
          <p:nvPr/>
        </p:nvSpPr>
        <p:spPr>
          <a:xfrm>
            <a:off x="4709397" y="2679500"/>
            <a:ext cx="6096000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es-BO" sz="4400" cap="all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 audiovisual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"Análisis del diseño de logos vectorizados y animados"</a:t>
            </a:r>
            <a:endParaRPr lang="es-B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52F88A-409D-4586-AF38-DD1A076BF9CF}"/>
              </a:ext>
            </a:extLst>
          </p:cNvPr>
          <p:cNvSpPr txBox="1"/>
          <p:nvPr/>
        </p:nvSpPr>
        <p:spPr>
          <a:xfrm>
            <a:off x="1090862" y="640815"/>
            <a:ext cx="6577263" cy="340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b="1" i="1" u="sng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  <a:endParaRPr lang="es-BO" sz="16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principal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Demostrar como los logos pueden cambiar la presencia de un determinado producto o servicio en el mercado audiovisual.</a:t>
            </a:r>
            <a:endParaRPr lang="es-B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</a:t>
            </a:r>
            <a:r>
              <a:rPr lang="en-US" sz="18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secundario</a:t>
            </a:r>
            <a:endParaRPr lang="es-BO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Demostrar la importancia de la utilización de herramientas como camva, shocut y capcut.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Las múltiples características de la vectorización de logos.</a:t>
            </a:r>
            <a:endParaRPr lang="es-B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34316D-F084-4BA0-B9E5-2531E07D20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58854" y="4043478"/>
            <a:ext cx="5943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49C4E82-5043-4681-BDCF-237E6FF64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504944"/>
              </p:ext>
            </p:extLst>
          </p:nvPr>
        </p:nvGraphicFramePr>
        <p:xfrm>
          <a:off x="962526" y="770021"/>
          <a:ext cx="10347158" cy="524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30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6A28CED-EA6D-49D3-82BB-82704CF74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914272"/>
              </p:ext>
            </p:extLst>
          </p:nvPr>
        </p:nvGraphicFramePr>
        <p:xfrm>
          <a:off x="673769" y="705854"/>
          <a:ext cx="11085094" cy="543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187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F714817-0D09-4850-81CA-9E82B4A47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396373"/>
              </p:ext>
            </p:extLst>
          </p:nvPr>
        </p:nvGraphicFramePr>
        <p:xfrm>
          <a:off x="2032000" y="719666"/>
          <a:ext cx="966269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91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9EA38B-B475-43E4-9302-1D9C5A92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1118865"/>
            <a:ext cx="767822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{5240F21D-51F3-4992-9377-3F453A74F986}tf03457452</Template>
  <TotalTime>121</TotalTime>
  <Words>105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PAMELA LIGIA TAPIA ARCE</dc:creator>
  <cp:lastModifiedBy>PAMELA LIGIA TAPIA ARCE</cp:lastModifiedBy>
  <cp:revision>15</cp:revision>
  <dcterms:created xsi:type="dcterms:W3CDTF">2023-10-14T09:37:01Z</dcterms:created>
  <dcterms:modified xsi:type="dcterms:W3CDTF">2023-10-25T13:44:13Z</dcterms:modified>
</cp:coreProperties>
</file>