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360024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720048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080071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1440095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1800119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2160143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2520166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2880190" algn="l" defTabSz="720048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37" autoAdjust="0"/>
  </p:normalViewPr>
  <p:slideViewPr>
    <p:cSldViewPr snapToGrid="0" showGuides="1">
      <p:cViewPr>
        <p:scale>
          <a:sx n="100" d="100"/>
          <a:sy n="100" d="100"/>
        </p:scale>
        <p:origin x="1176" y="-26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85C99-EF6D-48E5-AFE4-E1DEF6E0D6A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75489-650C-4C38-BF3D-3C9C5B5B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60024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20048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80071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40095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800119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60143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20166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80190" algn="l" defTabSz="720048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75489-650C-4C38-BF3D-3C9C5B5BE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8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8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7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90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40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241555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5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3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4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3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4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40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40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D2CA-373D-4BC6-8BFB-86CB5E2D239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40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40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3036-DF82-401B-9653-7FCABFBD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8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by Doll" panose="02000500000000000000" pitchFamily="2" charset="0"/>
              </a:rPr>
              <a:t>Flowchart 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by Doll" panose="02000500000000000000" pitchFamily="2" charset="0"/>
              </a:rPr>
              <a:t>Alur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by Doll" panose="020005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by Doll" panose="02000500000000000000" pitchFamily="2" charset="0"/>
              </a:rPr>
              <a:t>Aplikasi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by Doll" panose="02000500000000000000" pitchFamily="2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95988" y="1128926"/>
            <a:ext cx="1899965" cy="74459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6" tIns="108374" rIns="216746" bIns="1083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7" b="1" spc="119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by Doll" panose="02000500000000000000" pitchFamily="2" charset="0"/>
              </a:rPr>
              <a:t>START</a:t>
            </a:r>
            <a:endParaRPr lang="en-US" sz="1687" dirty="0">
              <a:solidFill>
                <a:schemeClr val="bg2"/>
              </a:solidFill>
              <a:latin typeface="Baby Doll" panose="02000500000000000000" pitchFamily="2" charset="0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340716" y="2432611"/>
            <a:ext cx="2072382" cy="740194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6" tIns="108374" rIns="216746" bIns="1083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Baby Doll" panose="02000500000000000000" pitchFamily="2" charset="0"/>
              </a:rPr>
              <a:t>Username/Password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751102" y="3997085"/>
            <a:ext cx="1399890" cy="1247078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Baby Doll" panose="02000500000000000000" pitchFamily="2" charset="0"/>
              </a:rPr>
              <a:t>Login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0159" y="5792597"/>
            <a:ext cx="1835319" cy="79731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aby Doll" panose="02000500000000000000" pitchFamily="2" charset="0"/>
              </a:rPr>
              <a:t>Pendaftaran</a:t>
            </a:r>
            <a:endParaRPr lang="en-US" dirty="0">
              <a:latin typeface="Baby Doll" panose="02000500000000000000" pitchFamily="2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561759" y="4228579"/>
            <a:ext cx="1550186" cy="737566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60024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20048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0071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40095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00119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60143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20166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190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Baby Doll" panose="02000500000000000000" pitchFamily="2" charset="0"/>
              </a:rPr>
              <a:t>Admin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4402050" y="5537280"/>
            <a:ext cx="1399890" cy="1247078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Baby Doll" panose="02000500000000000000" pitchFamily="2" charset="0"/>
              </a:rPr>
              <a:t>Input</a:t>
            </a:r>
            <a:endParaRPr lang="en-US" dirty="0">
              <a:solidFill>
                <a:schemeClr val="bg2"/>
              </a:solidFill>
              <a:latin typeface="Baby Doll" panose="02000500000000000000" pitchFamily="2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2677851" y="6587245"/>
            <a:ext cx="1404012" cy="728115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by Doll" panose="02000500000000000000" pitchFamily="2" charset="0"/>
              </a:rPr>
              <a:t>Database</a:t>
            </a:r>
            <a:endParaRPr lang="en-US" dirty="0">
              <a:latin typeface="Baby Doll" panose="02000500000000000000" pitchFamily="2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2677851" y="8165798"/>
            <a:ext cx="1404012" cy="84946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by Doll" panose="02000500000000000000" pitchFamily="2" charset="0"/>
              </a:rPr>
              <a:t>End</a:t>
            </a:r>
            <a:endParaRPr lang="en-US" dirty="0">
              <a:latin typeface="Baby Doll" panose="02000500000000000000" pitchFamily="2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31998" y="1765446"/>
            <a:ext cx="4448" cy="579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45971" y="3047497"/>
            <a:ext cx="0" cy="8874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41865" y="4570102"/>
            <a:ext cx="5701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586421" y="4224746"/>
            <a:ext cx="1550186" cy="737566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60024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20048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0071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40095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00119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60143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20166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190" algn="l" defTabSz="720048" rtl="0" eaLnBrk="1" latinLnBrk="0" hangingPunct="1">
              <a:defRPr sz="14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Baby Doll" panose="02000500000000000000" pitchFamily="2" charset="0"/>
              </a:rPr>
              <a:t>Input Admin</a:t>
            </a:r>
            <a:endParaRPr lang="en-US" dirty="0">
              <a:latin typeface="Baby Doll" panose="02000500000000000000" pitchFamily="2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909330" y="4578699"/>
            <a:ext cx="5701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26924" y="4897848"/>
            <a:ext cx="2076" cy="160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57177" y="4578699"/>
            <a:ext cx="336673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03727" y="4570102"/>
            <a:ext cx="77808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31" idx="1"/>
          </p:cNvCxnSpPr>
          <p:nvPr/>
        </p:nvCxnSpPr>
        <p:spPr>
          <a:xfrm rot="16200000" flipH="1">
            <a:off x="-422684" y="5198411"/>
            <a:ext cx="1619254" cy="36643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3"/>
            <a:endCxn id="36" idx="0"/>
          </p:cNvCxnSpPr>
          <p:nvPr/>
        </p:nvCxnSpPr>
        <p:spPr>
          <a:xfrm>
            <a:off x="3379857" y="7315360"/>
            <a:ext cx="0" cy="8504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35" idx="2"/>
            <a:endCxn id="31" idx="2"/>
          </p:cNvCxnSpPr>
          <p:nvPr/>
        </p:nvCxnSpPr>
        <p:spPr>
          <a:xfrm rot="10800000">
            <a:off x="1487819" y="6589911"/>
            <a:ext cx="1190032" cy="36139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34" idx="1"/>
          </p:cNvCxnSpPr>
          <p:nvPr/>
        </p:nvCxnSpPr>
        <p:spPr>
          <a:xfrm rot="10800000">
            <a:off x="3535680" y="4897849"/>
            <a:ext cx="866370" cy="126297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34" idx="3"/>
          </p:cNvCxnSpPr>
          <p:nvPr/>
        </p:nvCxnSpPr>
        <p:spPr>
          <a:xfrm rot="5400000">
            <a:off x="5306835" y="5073804"/>
            <a:ext cx="1582120" cy="5919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Baby Doll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2023-01-30T06:12:13Z</dcterms:created>
  <dcterms:modified xsi:type="dcterms:W3CDTF">2023-02-01T03:36:14Z</dcterms:modified>
</cp:coreProperties>
</file>