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2F97C-8FC5-49E0-90C5-A1D4F9241B3D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B46B3-207F-4DA1-9688-2C8D761C1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B46B3-207F-4DA1-9688-2C8D761C14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4F5-92E3-4E49-B7B5-788BB722BA52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DC21-7EC7-4D02-A27B-277715842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4F5-92E3-4E49-B7B5-788BB722BA52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DC21-7EC7-4D02-A27B-277715842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4F5-92E3-4E49-B7B5-788BB722BA52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DC21-7EC7-4D02-A27B-277715842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4F5-92E3-4E49-B7B5-788BB722BA52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DC21-7EC7-4D02-A27B-277715842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4F5-92E3-4E49-B7B5-788BB722BA52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DC21-7EC7-4D02-A27B-277715842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4F5-92E3-4E49-B7B5-788BB722BA52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DC21-7EC7-4D02-A27B-277715842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4F5-92E3-4E49-B7B5-788BB722BA52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DC21-7EC7-4D02-A27B-277715842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4F5-92E3-4E49-B7B5-788BB722BA52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DC21-7EC7-4D02-A27B-277715842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4F5-92E3-4E49-B7B5-788BB722BA52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DC21-7EC7-4D02-A27B-277715842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4F5-92E3-4E49-B7B5-788BB722BA52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DC21-7EC7-4D02-A27B-277715842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4F5-92E3-4E49-B7B5-788BB722BA52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DC21-7EC7-4D02-A27B-277715842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F04F5-92E3-4E49-B7B5-788BB722BA52}" type="datetimeFigureOut">
              <a:rPr lang="en-US" smtClean="0"/>
              <a:pPr/>
              <a:t>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DC21-7EC7-4D02-A27B-277715842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LazyTag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-Priya Limaye, </a:t>
            </a:r>
            <a:r>
              <a:rPr lang="en-US" dirty="0" err="1" smtClean="0"/>
              <a:t>Nandini</a:t>
            </a:r>
            <a:r>
              <a:rPr lang="en-US" dirty="0" smtClean="0"/>
              <a:t> </a:t>
            </a:r>
            <a:r>
              <a:rPr lang="en-US" dirty="0" err="1" smtClean="0"/>
              <a:t>Mahendran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browse through rows in database table </a:t>
            </a:r>
          </a:p>
          <a:p>
            <a:r>
              <a:rPr lang="en-US" dirty="0" smtClean="0"/>
              <a:t>Show all rows in single form ?</a:t>
            </a:r>
          </a:p>
          <a:p>
            <a:r>
              <a:rPr lang="en-US" dirty="0" smtClean="0"/>
              <a:t>Split database output in manageable chunks.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 for 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Tomahawk</a:t>
            </a:r>
          </a:p>
          <a:p>
            <a:r>
              <a:rPr lang="en-US" dirty="0" err="1" smtClean="0"/>
              <a:t>Datatable</a:t>
            </a:r>
            <a:endParaRPr lang="en-US" dirty="0" smtClean="0"/>
          </a:p>
          <a:p>
            <a:r>
              <a:rPr lang="en-US" dirty="0" err="1" smtClean="0"/>
              <a:t>Datascroller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2000" dirty="0" smtClean="0">
                <a:solidFill>
                  <a:srgbClr val="3F7F7F"/>
                </a:solidFill>
                <a:latin typeface="Courier New"/>
              </a:rPr>
              <a:t>t:dataTable </a:t>
            </a:r>
            <a:r>
              <a:rPr lang="en-US" sz="2000" dirty="0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 smtClean="0">
                <a:solidFill>
                  <a:srgbClr val="2A00FF"/>
                </a:solidFill>
                <a:latin typeface="Courier New"/>
              </a:rPr>
              <a:t>userTable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2000" i="1" dirty="0" smtClean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="#{</a:t>
            </a:r>
            <a:r>
              <a:rPr lang="en-US" sz="2000" i="1" dirty="0" err="1" smtClean="0">
                <a:solidFill>
                  <a:srgbClr val="000000"/>
                </a:solidFill>
                <a:latin typeface="Courier New"/>
              </a:rPr>
              <a:t>userListBean.userList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}" </a:t>
            </a:r>
            <a:r>
              <a:rPr lang="en-US" sz="2000" i="1" dirty="0" err="1" smtClean="0">
                <a:solidFill>
                  <a:srgbClr val="7F007F"/>
                </a:solidFill>
                <a:latin typeface="Courier New"/>
              </a:rPr>
              <a:t>var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 smtClean="0">
                <a:solidFill>
                  <a:srgbClr val="2A00FF"/>
                </a:solidFill>
                <a:latin typeface="Courier New"/>
              </a:rPr>
              <a:t>userData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“ </a:t>
            </a:r>
            <a:r>
              <a:rPr lang="en-US" sz="2000" dirty="0" err="1" smtClean="0">
                <a:solidFill>
                  <a:srgbClr val="7F007F"/>
                </a:solidFill>
                <a:latin typeface="Courier New"/>
              </a:rPr>
              <a:t>styleClass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"table1" </a:t>
            </a:r>
            <a:r>
              <a:rPr lang="en-US" sz="2000" i="1" dirty="0" err="1" smtClean="0">
                <a:solidFill>
                  <a:srgbClr val="7F007F"/>
                </a:solidFill>
                <a:latin typeface="Courier New"/>
              </a:rPr>
              <a:t>rowClasses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 smtClean="0">
                <a:solidFill>
                  <a:srgbClr val="2A00FF"/>
                </a:solidFill>
                <a:latin typeface="Courier New"/>
              </a:rPr>
              <a:t>oddRow,evenRow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2000" i="1" dirty="0" smtClean="0">
                <a:solidFill>
                  <a:srgbClr val="7F007F"/>
                </a:solidFill>
                <a:latin typeface="Courier New"/>
              </a:rPr>
              <a:t>rows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"10" </a:t>
            </a:r>
            <a:r>
              <a:rPr lang="en-US" sz="2000" i="1" dirty="0" smtClean="0">
                <a:solidFill>
                  <a:srgbClr val="7F007F"/>
                </a:solidFill>
                <a:latin typeface="Courier New"/>
              </a:rPr>
              <a:t>width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"800px" </a:t>
            </a:r>
            <a:r>
              <a:rPr lang="en-US" sz="2000" i="1" dirty="0" smtClean="0">
                <a:solidFill>
                  <a:srgbClr val="7F007F"/>
                </a:solidFill>
                <a:latin typeface="Courier New"/>
              </a:rPr>
              <a:t>rules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"COLS" </a:t>
            </a:r>
            <a:r>
              <a:rPr lang="en-US" sz="2000" i="1" dirty="0" smtClean="0">
                <a:solidFill>
                  <a:srgbClr val="7F007F"/>
                </a:solidFill>
                <a:latin typeface="Courier New"/>
              </a:rPr>
              <a:t>border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"2"</a:t>
            </a:r>
            <a:r>
              <a:rPr lang="en-US" sz="20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endParaRPr lang="en-US" sz="2000" i="1" dirty="0">
              <a:solidFill>
                <a:srgbClr val="008080"/>
              </a:solidFill>
              <a:latin typeface="Courier New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2000" dirty="0" smtClean="0">
                <a:solidFill>
                  <a:srgbClr val="3F7F7F"/>
                </a:solidFill>
                <a:latin typeface="Courier New"/>
              </a:rPr>
              <a:t>t:dataScroller </a:t>
            </a:r>
            <a:r>
              <a:rPr lang="en-US" sz="2000" dirty="0" smtClean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 smtClean="0">
                <a:solidFill>
                  <a:srgbClr val="2A00FF"/>
                </a:solidFill>
                <a:latin typeface="Courier New"/>
              </a:rPr>
              <a:t>scroller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2000" i="1" dirty="0" smtClean="0">
                <a:solidFill>
                  <a:srgbClr val="7F007F"/>
                </a:solidFill>
                <a:latin typeface="Courier New"/>
              </a:rPr>
              <a:t>for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 smtClean="0">
                <a:solidFill>
                  <a:srgbClr val="2A00FF"/>
                </a:solidFill>
                <a:latin typeface="Courier New"/>
              </a:rPr>
              <a:t>userTable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2000" i="1" dirty="0" err="1" smtClean="0">
                <a:solidFill>
                  <a:srgbClr val="7F007F"/>
                </a:solidFill>
                <a:latin typeface="Courier New"/>
              </a:rPr>
              <a:t>paginator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"true" </a:t>
            </a:r>
            <a:r>
              <a:rPr lang="en-US" sz="2000" i="1" dirty="0" err="1" smtClean="0">
                <a:solidFill>
                  <a:srgbClr val="7F007F"/>
                </a:solidFill>
                <a:latin typeface="Courier New"/>
              </a:rPr>
              <a:t>paginatorMaxPages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"50" </a:t>
            </a:r>
            <a:r>
              <a:rPr lang="en-US" sz="2000" dirty="0" err="1" smtClean="0">
                <a:solidFill>
                  <a:srgbClr val="7F007F"/>
                </a:solidFill>
                <a:latin typeface="Courier New"/>
              </a:rPr>
              <a:t>paginatorActiveColumnStyle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"font-size:10px;font-weight:normal;“ </a:t>
            </a:r>
            <a:r>
              <a:rPr lang="en-US" sz="2000" dirty="0" smtClean="0">
                <a:solidFill>
                  <a:srgbClr val="7F007F"/>
                </a:solidFill>
                <a:latin typeface="Courier New"/>
              </a:rPr>
              <a:t>immediate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"true"   </a:t>
            </a:r>
            <a:r>
              <a:rPr lang="en-US" sz="2000" i="1" dirty="0" err="1" smtClean="0">
                <a:solidFill>
                  <a:srgbClr val="7F007F"/>
                </a:solidFill>
                <a:latin typeface="Courier New"/>
              </a:rPr>
              <a:t>styleClass</a:t>
            </a:r>
            <a:r>
              <a:rPr lang="en-US" sz="20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err="1" smtClean="0">
                <a:solidFill>
                  <a:srgbClr val="2A00FF"/>
                </a:solidFill>
                <a:latin typeface="Courier New"/>
              </a:rPr>
              <a:t>headerRow</a:t>
            </a:r>
            <a:r>
              <a:rPr lang="en-US" sz="20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2000" dirty="0" smtClean="0">
                <a:solidFill>
                  <a:srgbClr val="3F7F7F"/>
                </a:solidFill>
                <a:latin typeface="Courier New"/>
              </a:rPr>
              <a:t>t:dataScroller</a:t>
            </a:r>
            <a:r>
              <a:rPr lang="en-US" sz="20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2000" i="1" dirty="0" smtClean="0">
              <a:solidFill>
                <a:srgbClr val="008080"/>
              </a:solid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and integrate.</a:t>
            </a:r>
          </a:p>
          <a:p>
            <a:r>
              <a:rPr lang="en-US" dirty="0" smtClean="0"/>
              <a:t>Good HTML quality. </a:t>
            </a:r>
          </a:p>
          <a:p>
            <a:r>
              <a:rPr lang="en-US" dirty="0" smtClean="0"/>
              <a:t>Provide sorting and pagination.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database-side paging</a:t>
            </a:r>
          </a:p>
          <a:p>
            <a:r>
              <a:rPr lang="en-US" dirty="0" smtClean="0"/>
              <a:t>What if there are 10K records? </a:t>
            </a:r>
          </a:p>
          <a:p>
            <a:r>
              <a:rPr lang="en-US" dirty="0" smtClean="0"/>
              <a:t>Fetch 10K records and display 10 of them?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DB query</a:t>
            </a:r>
          </a:p>
          <a:p>
            <a:r>
              <a:rPr lang="en-US" dirty="0" smtClean="0"/>
              <a:t>Modify code to implement sorting and pagination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ajax</a:t>
            </a:r>
            <a:r>
              <a:rPr lang="en-US" dirty="0" smtClean="0"/>
              <a:t> to execute sorting and pagination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168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LazyTag</vt:lpstr>
      <vt:lpstr>Pagination</vt:lpstr>
      <vt:lpstr>Pagination for JSF</vt:lpstr>
      <vt:lpstr>Slide 4</vt:lpstr>
      <vt:lpstr>Advantages</vt:lpstr>
      <vt:lpstr>Drawbacks?</vt:lpstr>
      <vt:lpstr>Our approach</vt:lpstr>
      <vt:lpstr>Demo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LazyTag</dc:title>
  <dc:creator>Priya Limaye</dc:creator>
  <cp:lastModifiedBy>Priya Limaye</cp:lastModifiedBy>
  <cp:revision>15</cp:revision>
  <dcterms:created xsi:type="dcterms:W3CDTF">2011-08-11T18:14:48Z</dcterms:created>
  <dcterms:modified xsi:type="dcterms:W3CDTF">2011-08-11T20:31:35Z</dcterms:modified>
</cp:coreProperties>
</file>