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8e8e55b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8e8e55b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8cf03a4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8cf03a4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cf03a4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cf03a4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cf03a4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8cf03a4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cf03a41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8cf03a41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8cf03a4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8cf03a4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8cf03a4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8cf03a4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8a3450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8a3450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8dc3268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8dc3268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8a34508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8a34508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8dc3268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8dc3268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dc3268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8dc3268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8e8e55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8e8e55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8e8e55b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8e8e55b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8e8e55b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8e8e55b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8888/edit/Desktop/CPE695-MachineLearning/GroupProject/MDB_SKCM_RNASeq%20to%20joma.csv" TargetMode="External"/><Relationship Id="rId4" Type="http://schemas.openxmlformats.org/officeDocument/2006/relationships/hyperlink" Target="http://localhost:8888/edit/Desktop/CPE695-MachineLearning/GroupProject/MDB_SKCM_RNASeq%20to%20joma.csv" TargetMode="External"/><Relationship Id="rId5" Type="http://schemas.openxmlformats.org/officeDocument/2006/relationships/hyperlink" Target="http://localhost:8888/edit/Desktop/CPE695-MachineLearning/GroupProject/genage_human.csv" TargetMode="External"/><Relationship Id="rId6" Type="http://schemas.openxmlformats.org/officeDocument/2006/relationships/hyperlink" Target="http://localhost:8888/edit/Desktop/CPE695-MachineLearning/GroupProject/genage_human.cs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Group 5:  Angela Gaudio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          Priscilla 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          Xi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050" y="1853850"/>
            <a:ext cx="2377318" cy="32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A1A1A"/>
                </a:solidFill>
              </a:rPr>
              <a:t>Melanoma Gene Expression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 sequences expression: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MDB_SKCM_RNASeq to joma.csv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DNA gene list: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genage_human.csv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Clustering; </a:t>
            </a:r>
            <a:r>
              <a:rPr lang="en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Principal Component Analysis (PCA) -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Dimensionality Reduction; Select K Best; Find frequent high expression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A1A1A"/>
                </a:solidFill>
              </a:rPr>
              <a:t>Data Process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●RNA sequence of gene expression dataset was used due to the wide coverage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●Human DNA gene list was obtained as target gene list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●Then extract the targeted gene expression values from RNA sequence list for further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A1A1A"/>
                </a:solidFill>
              </a:rPr>
              <a:t>K-Means Clustering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25" y="1853850"/>
            <a:ext cx="38766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000" y="2006250"/>
            <a:ext cx="3657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A1A1A"/>
                </a:solidFill>
              </a:rPr>
              <a:t>Principal Component Analysis (PCA)</a:t>
            </a:r>
            <a:endParaRPr sz="23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2300">
                <a:solidFill>
                  <a:srgbClr val="1A1A1A"/>
                </a:solidFill>
              </a:rPr>
              <a:t>Dimensionality Reduction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801" y="2078875"/>
            <a:ext cx="4046775" cy="27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A1A1A"/>
                </a:solidFill>
              </a:rPr>
              <a:t>Select K-Best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738" y="1853850"/>
            <a:ext cx="617851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A1A1A"/>
                </a:solidFill>
              </a:rPr>
              <a:t>Find frequent high expression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Finding the genes with frequent high expression using comparison and counting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925" y="2228902"/>
            <a:ext cx="7312949" cy="2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89925" y="1930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817"/>
              <a:t>         Melanoma is an uncommon form of skin cancer, however,</a:t>
            </a:r>
            <a:endParaRPr sz="8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17"/>
              <a:t>it is one of the most dangerous if not found early on. It forms </a:t>
            </a:r>
            <a:endParaRPr sz="8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17"/>
              <a:t>in one of the deepest layers of our epidermis, the melanocytes. </a:t>
            </a:r>
            <a:endParaRPr sz="8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17"/>
              <a:t>Melanoma cells are used to create melanin suggesting most </a:t>
            </a:r>
            <a:endParaRPr sz="8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17"/>
              <a:t>early signs of cancer would be seen as brown or black, however, </a:t>
            </a:r>
            <a:endParaRPr sz="8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17"/>
              <a:t>Sometimes they do not produce melanin making them appear pink, </a:t>
            </a:r>
            <a:endParaRPr sz="8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17"/>
              <a:t>tan, or white. Melanoma can appear anywhere on the human body</a:t>
            </a:r>
            <a:endParaRPr sz="8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817"/>
              <a:t>such as hands, face, legs, feet, back, neck, etc.  </a:t>
            </a:r>
            <a:endParaRPr sz="817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4996100" y="15827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500063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5" name="Google Shape;95;p14"/>
          <p:cNvSpPr txBox="1"/>
          <p:nvPr/>
        </p:nvSpPr>
        <p:spPr>
          <a:xfrm>
            <a:off x="5130350" y="4494600"/>
            <a:ext cx="28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typical melanoma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 Prediction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Training:  10000 images of skin cancer (5000 benign, 5000 malignant)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   1000 images of skin cancer (500 benign, 500 malignant)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Algorithm: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CNN (Convolutional Neural Network):   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well-suited for image recognition and processing tasks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 Prediction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Benign skin cancer							Melanoma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75" y="2408650"/>
            <a:ext cx="2944749" cy="25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300" y="2408650"/>
            <a:ext cx="2814175" cy="24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 Prediction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75" y="1747425"/>
            <a:ext cx="1802575" cy="306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75" y="1918100"/>
            <a:ext cx="3649275" cy="27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 Prediction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02375"/>
            <a:ext cx="7688701" cy="181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Melanoma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4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Kaggle Melanoma training: train.csv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Kaggle Melanoma test: test.csv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Algorithms Used: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(RF)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Vector Machines (SVM)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75" y="1853850"/>
            <a:ext cx="5805276" cy="29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125" y="1853850"/>
            <a:ext cx="430601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