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8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7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BA00-B273-3F40-8EC4-993DE08D91B1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044E-3EE8-D646-9658-1A0C4682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Phagosome</a:t>
            </a:r>
            <a:r>
              <a:rPr lang="en-US" dirty="0" smtClean="0"/>
              <a:t> proteomics meta-analysis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Linders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Objectively extract and compare proteomics data from selected literature</a:t>
            </a:r>
          </a:p>
          <a:p>
            <a:r>
              <a:rPr lang="en-US" dirty="0" smtClean="0"/>
              <a:t>Special emphasis on:</a:t>
            </a:r>
          </a:p>
          <a:p>
            <a:pPr lvl="1"/>
            <a:r>
              <a:rPr lang="en-US" dirty="0" smtClean="0"/>
              <a:t>Early vs late phagocytosis</a:t>
            </a:r>
          </a:p>
          <a:p>
            <a:pPr lvl="1"/>
            <a:r>
              <a:rPr lang="en-US" dirty="0" smtClean="0"/>
              <a:t>Modulation of </a:t>
            </a:r>
            <a:r>
              <a:rPr lang="en-US" dirty="0" err="1" smtClean="0"/>
              <a:t>phagosomal</a:t>
            </a:r>
            <a:r>
              <a:rPr lang="en-US" dirty="0" smtClean="0"/>
              <a:t> proteome by TLR stimuli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relevant data (= all proteins found, no primary selection) from studies</a:t>
            </a:r>
          </a:p>
          <a:p>
            <a:pPr lvl="1"/>
            <a:r>
              <a:rPr lang="en-US" dirty="0" smtClean="0"/>
              <a:t>Distinguish between quantitative and qualitative proteomics</a:t>
            </a:r>
          </a:p>
          <a:p>
            <a:r>
              <a:rPr lang="en-US" dirty="0" smtClean="0"/>
              <a:t>Prepare .csv files per stimulus per time point per publication, try to standardize data by using the same gene names</a:t>
            </a:r>
          </a:p>
          <a:p>
            <a:r>
              <a:rPr lang="en-US" dirty="0" smtClean="0"/>
              <a:t>Normalize values of each study to make them comparable</a:t>
            </a:r>
          </a:p>
          <a:p>
            <a:r>
              <a:rPr lang="en-US" dirty="0" smtClean="0"/>
              <a:t>Generate output:</a:t>
            </a:r>
          </a:p>
          <a:p>
            <a:pPr lvl="1"/>
            <a:r>
              <a:rPr lang="en-US" dirty="0" smtClean="0"/>
              <a:t>Excel workbook with all values of all genes (quantitative only)</a:t>
            </a:r>
          </a:p>
          <a:p>
            <a:pPr lvl="1"/>
            <a:r>
              <a:rPr lang="en-US" dirty="0" err="1" smtClean="0"/>
              <a:t>Heatmaps</a:t>
            </a:r>
            <a:r>
              <a:rPr lang="en-US" dirty="0" smtClean="0"/>
              <a:t> of human SNARE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Publications deliver supplemental data in various ways</a:t>
            </a:r>
          </a:p>
          <a:p>
            <a:pPr lvl="1"/>
            <a:r>
              <a:rPr lang="en-US" dirty="0" smtClean="0"/>
              <a:t>PDF, .doc, .</a:t>
            </a:r>
            <a:r>
              <a:rPr lang="en-US" dirty="0" err="1" smtClean="0"/>
              <a:t>xls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Gene symbol, IPI number, </a:t>
            </a:r>
            <a:r>
              <a:rPr lang="en-US" dirty="0" err="1" smtClean="0"/>
              <a:t>Uniprot</a:t>
            </a:r>
            <a:r>
              <a:rPr lang="en-US" dirty="0" smtClean="0"/>
              <a:t> accession codes etc.</a:t>
            </a:r>
          </a:p>
          <a:p>
            <a:r>
              <a:rPr lang="en-US" dirty="0" smtClean="0"/>
              <a:t>Some translation necessary </a:t>
            </a:r>
          </a:p>
          <a:p>
            <a:pPr lvl="1"/>
            <a:r>
              <a:rPr lang="en-US" dirty="0" smtClean="0"/>
              <a:t>Example: translation of </a:t>
            </a:r>
            <a:r>
              <a:rPr lang="en-US" dirty="0" err="1" smtClean="0"/>
              <a:t>Ensembl</a:t>
            </a:r>
            <a:r>
              <a:rPr lang="en-US" dirty="0" smtClean="0"/>
              <a:t> IDs in R</a:t>
            </a:r>
          </a:p>
          <a:p>
            <a:r>
              <a:rPr lang="en-US" dirty="0" smtClean="0"/>
              <a:t>Example of data handling in R: </a:t>
            </a:r>
            <a:r>
              <a:rPr lang="en-US" dirty="0" err="1" smtClean="0"/>
              <a:t>Boulais</a:t>
            </a:r>
            <a:r>
              <a:rPr lang="en-US" dirty="0" smtClean="0"/>
              <a:t> extraction</a:t>
            </a:r>
          </a:p>
          <a:p>
            <a:r>
              <a:rPr lang="en-US" dirty="0" smtClean="0"/>
              <a:t>Final products: individual .csv files for quantitative studies, 1 .</a:t>
            </a:r>
            <a:r>
              <a:rPr lang="en-US" dirty="0" err="1" smtClean="0"/>
              <a:t>xlsx</a:t>
            </a:r>
            <a:r>
              <a:rPr lang="en-US" dirty="0" smtClean="0"/>
              <a:t> workbook for qualitative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of meta-analysis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2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Heatmapping</a:t>
            </a:r>
            <a:r>
              <a:rPr lang="en-US" dirty="0" smtClean="0"/>
              <a:t>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Heatmaps</a:t>
            </a:r>
            <a:r>
              <a:rPr lang="en-US" dirty="0" smtClean="0"/>
              <a:t> provide quick visual overview of enriched </a:t>
            </a:r>
            <a:r>
              <a:rPr lang="en-US" dirty="0" err="1" smtClean="0"/>
              <a:t>phagosomal</a:t>
            </a:r>
            <a:r>
              <a:rPr lang="en-US" dirty="0" smtClean="0"/>
              <a:t> proteins</a:t>
            </a:r>
          </a:p>
          <a:p>
            <a:r>
              <a:rPr lang="en-US" dirty="0" smtClean="0"/>
              <a:t>Can be exported as PDF (or any file format)</a:t>
            </a:r>
          </a:p>
          <a:p>
            <a:r>
              <a:rPr lang="en-US" dirty="0" smtClean="0"/>
              <a:t>Infinitely customizable</a:t>
            </a:r>
          </a:p>
          <a:p>
            <a:r>
              <a:rPr lang="en-US" dirty="0" smtClean="0"/>
              <a:t>Made with R = 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5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hits from qualitative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Comparing late </a:t>
            </a:r>
            <a:r>
              <a:rPr lang="en-US" dirty="0" err="1" smtClean="0"/>
              <a:t>phagosomal</a:t>
            </a:r>
            <a:r>
              <a:rPr lang="en-US" dirty="0" smtClean="0"/>
              <a:t> enrichment between LPS and </a:t>
            </a:r>
            <a:r>
              <a:rPr lang="en-US" dirty="0" err="1" smtClean="0"/>
              <a:t>avidin</a:t>
            </a:r>
            <a:r>
              <a:rPr lang="en-US" dirty="0" smtClean="0"/>
              <a:t>/latex beads</a:t>
            </a:r>
          </a:p>
          <a:p>
            <a:r>
              <a:rPr lang="en-US" dirty="0" smtClean="0"/>
              <a:t>Antibodies ordered:</a:t>
            </a:r>
          </a:p>
          <a:p>
            <a:pPr lvl="1"/>
            <a:r>
              <a:rPr lang="en-US" dirty="0" smtClean="0"/>
              <a:t>Pik3cg: also phosphorylates </a:t>
            </a:r>
            <a:r>
              <a:rPr lang="en-US" dirty="0" err="1" smtClean="0"/>
              <a:t>RhoA</a:t>
            </a:r>
            <a:r>
              <a:rPr lang="en-US" dirty="0" smtClean="0"/>
              <a:t> inhibitor in neutrophils</a:t>
            </a:r>
          </a:p>
          <a:p>
            <a:pPr lvl="1"/>
            <a:r>
              <a:rPr lang="en-US" dirty="0" smtClean="0"/>
              <a:t>Vps4a: member of ESCRT pathway</a:t>
            </a:r>
          </a:p>
          <a:p>
            <a:pPr lvl="1"/>
            <a:r>
              <a:rPr lang="en-US" dirty="0" smtClean="0"/>
              <a:t>Sec16a: COPII, ER organization, </a:t>
            </a:r>
            <a:r>
              <a:rPr lang="en-US" dirty="0" err="1" smtClean="0"/>
              <a:t>requred</a:t>
            </a:r>
            <a:r>
              <a:rPr lang="en-US" dirty="0" smtClean="0"/>
              <a:t> for secretory cargo from ER to Golgi. Rab10 effector in GLUT4 trafficking.</a:t>
            </a:r>
          </a:p>
          <a:p>
            <a:pPr lvl="1"/>
            <a:r>
              <a:rPr lang="en-US" dirty="0" smtClean="0"/>
              <a:t>Wdr41: interacts with C9orf72/SMCR8 </a:t>
            </a:r>
            <a:r>
              <a:rPr lang="en-US" dirty="0" smtClean="0">
                <a:sym typeface="Wingdings"/>
              </a:rPr>
              <a:t> regulates autophagy/lysosome pathway</a:t>
            </a:r>
          </a:p>
          <a:p>
            <a:pPr lvl="1"/>
            <a:r>
              <a:rPr lang="en-US" dirty="0" smtClean="0">
                <a:sym typeface="Wingdings"/>
              </a:rPr>
              <a:t>Gbp5: Promotes activation of AIM2 </a:t>
            </a:r>
            <a:r>
              <a:rPr lang="en-US" dirty="0" err="1" smtClean="0">
                <a:sym typeface="Wingdings"/>
              </a:rPr>
              <a:t>inflammasome</a:t>
            </a:r>
            <a:r>
              <a:rPr lang="en-US" dirty="0" smtClean="0">
                <a:sym typeface="Wingdings"/>
              </a:rPr>
              <a:t> after TLR4 stimulation, cytosolic recognition of LPS, activation of Caspase-11</a:t>
            </a:r>
          </a:p>
          <a:p>
            <a:pPr lvl="1"/>
            <a:r>
              <a:rPr lang="en-US" dirty="0" smtClean="0">
                <a:sym typeface="Wingdings"/>
              </a:rPr>
              <a:t>Aif1: Also known as Iba1. Interacts with PIK3s, involved in membrane ruffling and phagocytosis of macrophages/microglia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2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304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Phagosome proteomics meta-analysis with R</vt:lpstr>
      <vt:lpstr>Aim</vt:lpstr>
      <vt:lpstr>Workflow</vt:lpstr>
      <vt:lpstr>Data extraction</vt:lpstr>
      <vt:lpstr>Compilation of meta-analysis table</vt:lpstr>
      <vt:lpstr>Heatmapping with R</vt:lpstr>
      <vt:lpstr>Identifying hits from qualitative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Phagosome proteomics meta-analysis with R</dc:title>
  <dc:creator>Peter Linders</dc:creator>
  <cp:lastModifiedBy>Peter Linders</cp:lastModifiedBy>
  <cp:revision>4</cp:revision>
  <dcterms:created xsi:type="dcterms:W3CDTF">2016-07-18T11:02:51Z</dcterms:created>
  <dcterms:modified xsi:type="dcterms:W3CDTF">2016-07-18T11:31:32Z</dcterms:modified>
</cp:coreProperties>
</file>