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1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D4C2B-2338-BB42-0852-00A38E087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B3F23E-8221-8C67-015E-463BFEE4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0DBA9-003E-B2BE-A8A5-FB9C9FCB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B23F14-5962-44DB-6D48-3C735DCC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C5ADF5-4093-4103-4E18-7C9F9C60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20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98109-7837-F13E-42B8-4A600F01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4A32C5-BF68-F557-8C60-369F0F29C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152C8-29A9-744B-2F7F-6470C54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40E26-D271-5C48-25A1-31A35212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442B8F-39F7-05DB-95D8-1AB62B3B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97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BAABCB-0598-8B48-C62C-10CEB0494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71CE84-B222-20B5-E9C9-09DF772AB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90BE60-BA67-DDFD-2D59-BC78220B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F57F1-CDED-DF54-347E-3C99CACC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10FF0-99DC-6F9D-0A78-18499A6B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D7693-2E4E-AF87-7B0D-20D3794F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9C949-C574-1B61-6D28-7DDE44573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E99FD-82DB-ECAA-48F9-BF9269D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CB4B1-16FA-EDAD-4F46-3536D663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219467-B272-5395-5B63-28DCB796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69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FED9E-ACC8-D64A-F6FA-0F085D26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C01904-CDFB-6DDD-F82D-A98FE1B24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2B82E-D2A1-F0C3-E81F-A9379F12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8EF8F-7D27-D72B-55B9-51B2DA34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B9A0D2-BB9F-5350-06B8-FB222345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8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469EA-92DB-338A-D471-2EFE39D9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C1549-A43E-B9C4-9601-B7295F011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F9CD5E-2790-7F5E-265C-1B0981306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FE78B6-78BC-C891-ED02-53C0D358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F9C2AB-8B99-8240-6B95-C3DADD47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384CA3-0D6C-D3D1-B8A2-AD7ABB4A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19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D1E0E-95B3-BBB3-81FA-CCB1D90F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572701-AB14-B6A6-7DDD-7E154D2F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CC18AE-594D-21CE-3C96-8CF009C1A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C40589-890D-42BB-C80A-D387DA72C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D7FDF8-9ECC-751B-6A5B-72B614AEF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B619EE-2033-87ED-AD0E-421063F6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8401A3-9E31-4EDE-0709-5675167C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07ECDDA-C342-078B-66C5-E32165CD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8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7067-936C-18CC-FE74-FD25CE3D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5A6B4C-8D8A-2272-736D-AAC4F3F2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5C3180-9743-0156-0F90-90FD62CD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4DC423-661E-310F-03CD-8508EEF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42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C03B3C-3F06-8EF8-2B37-39BB157C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E9F99B-5729-3C76-2CEE-829DD06A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C408B4-E43D-16F6-5FE5-A725B91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58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A5E81-B3AE-1881-5E35-9C8447CD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4B8353-553A-3029-0383-C05687AC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984752-6E6A-8EEF-98E2-54F379A9E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7F2E58-CE01-F826-0921-6ADDE8D6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AD81DF-D3C4-F0A8-16FD-3355833B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D3AE0B-FB6A-5B13-ECC3-3B4F9B0E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3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937CC-AA7B-3A7E-1B21-57A74A24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D47396-091C-D773-0A20-A27D70A5D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B91330-A515-CA3F-03E8-5CB825BA0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8304C0-D095-1728-67B5-579E6BAF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852361-51F2-0069-5209-BBAC1E0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CC5C27-5F43-80C4-8FEF-1A2EEE39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21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315A11-D291-67CC-C8AC-7B1ACFCC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811CE7-4393-1C2E-F155-8B492798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1F8426-D1A4-2020-729D-E5E9E1847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AC17A-5CF8-469C-8D6E-5CBFE61630EF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EA25C-E077-082E-0D32-95971C782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FAC430-9F54-C83F-644F-50EC1902A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0C11F-AB0D-4E40-9FB6-CFB62511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113B71C-3156-FC00-1F4B-3663CCEF81B4}"/>
              </a:ext>
            </a:extLst>
          </p:cNvPr>
          <p:cNvGrpSpPr>
            <a:grpSpLocks noChangeAspect="1"/>
          </p:cNvGrpSpPr>
          <p:nvPr/>
        </p:nvGrpSpPr>
        <p:grpSpPr>
          <a:xfrm>
            <a:off x="2533341" y="-149225"/>
            <a:ext cx="7200000" cy="7200000"/>
            <a:chOff x="2593666" y="190500"/>
            <a:chExt cx="7200000" cy="720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0027DDE-4FA0-B9F1-6637-080DA29DA1AB}"/>
                </a:ext>
              </a:extLst>
            </p:cNvPr>
            <p:cNvSpPr/>
            <p:nvPr/>
          </p:nvSpPr>
          <p:spPr>
            <a:xfrm>
              <a:off x="2593666" y="190500"/>
              <a:ext cx="7200000" cy="7200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B714075-0E0B-BA0C-0544-654210D1D0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8662" y="1054500"/>
              <a:ext cx="2990008" cy="5472000"/>
              <a:chOff x="4249016" y="631224"/>
              <a:chExt cx="2567734" cy="4699195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82EA52BF-AB6C-D5EA-F246-491FE89778A3}"/>
                  </a:ext>
                </a:extLst>
              </p:cNvPr>
              <p:cNvGrpSpPr/>
              <p:nvPr/>
            </p:nvGrpSpPr>
            <p:grpSpPr>
              <a:xfrm>
                <a:off x="4249016" y="631224"/>
                <a:ext cx="2567734" cy="4699195"/>
                <a:chOff x="4249016" y="631224"/>
                <a:chExt cx="2567734" cy="4699195"/>
              </a:xfrm>
              <a:solidFill>
                <a:schemeClr val="bg1"/>
              </a:solidFill>
            </p:grpSpPr>
            <p:sp>
              <p:nvSpPr>
                <p:cNvPr id="11" name="Elipse 10">
                  <a:extLst>
                    <a:ext uri="{FF2B5EF4-FFF2-40B4-BE49-F238E27FC236}">
                      <a16:creationId xmlns:a16="http://schemas.microsoft.com/office/drawing/2014/main" id="{B0E6C06B-4E4A-4568-67A0-DEAD46EC0907}"/>
                    </a:ext>
                  </a:extLst>
                </p:cNvPr>
                <p:cNvSpPr/>
                <p:nvPr/>
              </p:nvSpPr>
              <p:spPr>
                <a:xfrm>
                  <a:off x="4364620" y="5029200"/>
                  <a:ext cx="2452130" cy="30121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6" name="Gráfico 5" descr="Caixa com preenchimento sólido">
                  <a:extLst>
                    <a:ext uri="{FF2B5EF4-FFF2-40B4-BE49-F238E27FC236}">
                      <a16:creationId xmlns:a16="http://schemas.microsoft.com/office/drawing/2014/main" id="{3665B1CA-8484-6F5A-C7BB-04AE824AB2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9125" y="2962277"/>
                  <a:ext cx="2340000" cy="2340000"/>
                </a:xfrm>
                <a:prstGeom prst="rect">
                  <a:avLst/>
                </a:prstGeom>
              </p:spPr>
            </p:pic>
            <p:pic>
              <p:nvPicPr>
                <p:cNvPr id="7" name="Gráfico 6" descr="Caixa com preenchimento sólido">
                  <a:extLst>
                    <a:ext uri="{FF2B5EF4-FFF2-40B4-BE49-F238E27FC236}">
                      <a16:creationId xmlns:a16="http://schemas.microsoft.com/office/drawing/2014/main" id="{22F4E7CF-2AF5-2B63-3878-1007F89428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-300000">
                  <a:off x="4376016" y="1597627"/>
                  <a:ext cx="2340000" cy="2340000"/>
                </a:xfrm>
                <a:prstGeom prst="rect">
                  <a:avLst/>
                </a:prstGeom>
              </p:spPr>
            </p:pic>
            <p:pic>
              <p:nvPicPr>
                <p:cNvPr id="9" name="Gráfico 8" descr="Caixa de embalagem aberta com preenchimento sólido">
                  <a:extLst>
                    <a:ext uri="{FF2B5EF4-FFF2-40B4-BE49-F238E27FC236}">
                      <a16:creationId xmlns:a16="http://schemas.microsoft.com/office/drawing/2014/main" id="{F380B35E-D86B-276F-AB8B-F50080007C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-900000">
                  <a:off x="4273308" y="631224"/>
                  <a:ext cx="1493862" cy="1493862"/>
                </a:xfrm>
                <a:prstGeom prst="rect">
                  <a:avLst/>
                </a:prstGeom>
              </p:spPr>
            </p:pic>
            <p:cxnSp>
              <p:nvCxnSpPr>
                <p:cNvPr id="13" name="Conector reto 12">
                  <a:extLst>
                    <a:ext uri="{FF2B5EF4-FFF2-40B4-BE49-F238E27FC236}">
                      <a16:creationId xmlns:a16="http://schemas.microsoft.com/office/drawing/2014/main" id="{E5D77926-3419-6AE5-2D08-A9787DA1525B}"/>
                    </a:ext>
                  </a:extLst>
                </p:cNvPr>
                <p:cNvCxnSpPr/>
                <p:nvPr/>
              </p:nvCxnSpPr>
              <p:spPr>
                <a:xfrm>
                  <a:off x="4249016" y="1609162"/>
                  <a:ext cx="331205" cy="542519"/>
                </a:xfrm>
                <a:prstGeom prst="line">
                  <a:avLst/>
                </a:prstGeom>
                <a:grpFill/>
                <a:ln w="5715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to 13">
                  <a:extLst>
                    <a:ext uri="{FF2B5EF4-FFF2-40B4-BE49-F238E27FC236}">
                      <a16:creationId xmlns:a16="http://schemas.microsoft.com/office/drawing/2014/main" id="{706E7552-B7F1-8128-9EED-EAEC7D23B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9721" y="1962719"/>
                  <a:ext cx="301625" cy="494066"/>
                </a:xfrm>
                <a:prstGeom prst="line">
                  <a:avLst/>
                </a:prstGeom>
                <a:grpFill/>
                <a:ln w="5715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to 15">
                  <a:extLst>
                    <a:ext uri="{FF2B5EF4-FFF2-40B4-BE49-F238E27FC236}">
                      <a16:creationId xmlns:a16="http://schemas.microsoft.com/office/drawing/2014/main" id="{4DFEA21B-A00E-48BD-A534-AABB4F5D2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46370" y="1655549"/>
                  <a:ext cx="201053" cy="329328"/>
                </a:xfrm>
                <a:prstGeom prst="line">
                  <a:avLst/>
                </a:prstGeom>
                <a:grpFill/>
                <a:ln w="5715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to 16">
                  <a:extLst>
                    <a:ext uri="{FF2B5EF4-FFF2-40B4-BE49-F238E27FC236}">
                      <a16:creationId xmlns:a16="http://schemas.microsoft.com/office/drawing/2014/main" id="{AE25298A-52F7-E39C-0DC6-41B6CA9D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3502" y="1827968"/>
                  <a:ext cx="235047" cy="385010"/>
                </a:xfrm>
                <a:prstGeom prst="line">
                  <a:avLst/>
                </a:prstGeom>
                <a:grpFill/>
                <a:ln w="57150" cap="rnd">
                  <a:solidFill>
                    <a:schemeClr val="bg1">
                      <a:lumMod val="85000"/>
                    </a:schemeClr>
                  </a:solidFill>
                  <a:round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6B9F5C81-F6A1-CA22-2971-2901A882F726}"/>
                  </a:ext>
                </a:extLst>
              </p:cNvPr>
              <p:cNvSpPr/>
              <p:nvPr/>
            </p:nvSpPr>
            <p:spPr>
              <a:xfrm rot="-300000">
                <a:off x="5542559" y="2875348"/>
                <a:ext cx="96252" cy="868436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6B8F37A8-70FA-6F5A-5D4D-21E7E2EED9F4}"/>
                  </a:ext>
                </a:extLst>
              </p:cNvPr>
              <p:cNvSpPr/>
              <p:nvPr/>
            </p:nvSpPr>
            <p:spPr>
              <a:xfrm>
                <a:off x="5549845" y="4241581"/>
                <a:ext cx="96252" cy="868436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635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Plinio Lima | Nec Desenvolvimento</dc:creator>
  <cp:lastModifiedBy>Plinio Lima | Nec Desenvolvimento</cp:lastModifiedBy>
  <cp:revision>1</cp:revision>
  <dcterms:created xsi:type="dcterms:W3CDTF">2025-08-21T01:27:40Z</dcterms:created>
  <dcterms:modified xsi:type="dcterms:W3CDTF">2025-08-21T11:22:22Z</dcterms:modified>
</cp:coreProperties>
</file>