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357A-FEFB-B0A9-878B-C3B149D97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1752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D1B4-4A3B-48BD-9E5D-54DF65AC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 Langkah </a:t>
            </a:r>
            <a:r>
              <a:rPr lang="en-ID" dirty="0" err="1"/>
              <a:t>Berpandangan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Baik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EAB8-E8A3-5384-33A1-2EF7ACED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753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ID" dirty="0"/>
              <a:t>1.</a:t>
            </a:r>
            <a:r>
              <a:rPr lang="en-ID" b="1" dirty="0"/>
              <a:t> </a:t>
            </a:r>
            <a:r>
              <a:rPr lang="en-ID" b="1" dirty="0" err="1"/>
              <a:t>Mengenal</a:t>
            </a:r>
            <a:r>
              <a:rPr lang="en-ID" b="1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dikenali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dan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kebenarannya</a:t>
            </a:r>
            <a:r>
              <a:rPr lang="en-ID" dirty="0"/>
              <a:t> </a:t>
            </a:r>
          </a:p>
          <a:p>
            <a:r>
              <a:rPr lang="en-ID" dirty="0"/>
              <a:t>2. </a:t>
            </a:r>
            <a:r>
              <a:rPr lang="en-ID" b="1" dirty="0" err="1"/>
              <a:t>Mengerti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didalamnya</a:t>
            </a:r>
            <a:endParaRPr lang="en-ID" dirty="0"/>
          </a:p>
          <a:p>
            <a:r>
              <a:rPr lang="en-ID" dirty="0"/>
              <a:t> 3. </a:t>
            </a:r>
            <a:r>
              <a:rPr lang="en-ID" b="1" dirty="0" err="1"/>
              <a:t>Menghayati</a:t>
            </a:r>
            <a:r>
              <a:rPr lang="en-ID" dirty="0"/>
              <a:t> </a:t>
            </a:r>
            <a:r>
              <a:rPr lang="en-ID" dirty="0" err="1"/>
              <a:t>Menghayati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didalamnya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yang</a:t>
            </a:r>
          </a:p>
          <a:p>
            <a:r>
              <a:rPr lang="en-ID" dirty="0"/>
              <a:t> 4. </a:t>
            </a:r>
            <a:r>
              <a:rPr lang="en-ID" b="1" dirty="0" err="1"/>
              <a:t>Meyakini</a:t>
            </a:r>
            <a:r>
              <a:rPr lang="en-ID" b="1" dirty="0"/>
              <a:t> </a:t>
            </a:r>
            <a:r>
              <a:rPr lang="en-ID" dirty="0" err="1"/>
              <a:t>Meyakini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ikhlas</a:t>
            </a:r>
            <a:r>
              <a:rPr lang="en-ID" dirty="0"/>
              <a:t> dan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pemaksaan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kebenarannya</a:t>
            </a:r>
            <a:r>
              <a:rPr lang="en-ID" dirty="0"/>
              <a:t> </a:t>
            </a:r>
          </a:p>
          <a:p>
            <a:r>
              <a:rPr lang="en-ID" dirty="0"/>
              <a:t>5.</a:t>
            </a:r>
            <a:r>
              <a:rPr lang="en-ID" b="1" dirty="0"/>
              <a:t> </a:t>
            </a:r>
            <a:r>
              <a:rPr lang="en-ID" b="1" dirty="0" err="1"/>
              <a:t>Mengabdi</a:t>
            </a:r>
            <a:r>
              <a:rPr lang="en-ID" b="1" dirty="0"/>
              <a:t> </a:t>
            </a:r>
            <a:r>
              <a:rPr lang="en-ID" dirty="0" err="1"/>
              <a:t>Mengabdi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arti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diperjuangkan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mengabdikan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sejalan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</a:p>
          <a:p>
            <a:r>
              <a:rPr lang="en-ID" dirty="0"/>
              <a:t>6</a:t>
            </a:r>
            <a:r>
              <a:rPr lang="en-ID" b="1" dirty="0"/>
              <a:t>.Mengamankan </a:t>
            </a:r>
            <a:r>
              <a:rPr lang="en-ID" dirty="0" err="1"/>
              <a:t>Mengamankan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dilindungi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dan </a:t>
            </a:r>
            <a:r>
              <a:rPr lang="en-ID" dirty="0" err="1"/>
              <a:t>gangguan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pengganggu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0997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6B20-8A47-5C38-B698-30403C2C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14" y="2187519"/>
            <a:ext cx="8596668" cy="1826581"/>
          </a:xfrm>
        </p:spPr>
        <p:txBody>
          <a:bodyPr/>
          <a:lstStyle/>
          <a:p>
            <a:pPr algn="ctr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192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BDA4-E331-CDE5-7161-69CB4B1C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37" y="181445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TERIMAKASIH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624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FC13-1006-AA63-5398-B0B98721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5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5468-5127-5D0C-4FA2-166B416C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M.Arya</a:t>
            </a:r>
            <a:r>
              <a:rPr lang="en-ID" dirty="0"/>
              <a:t> </a:t>
            </a:r>
            <a:r>
              <a:rPr lang="en-ID" dirty="0" err="1"/>
              <a:t>Pratama</a:t>
            </a:r>
            <a:r>
              <a:rPr lang="en-ID" dirty="0"/>
              <a:t> P 				(221240001261) </a:t>
            </a:r>
          </a:p>
          <a:p>
            <a:r>
              <a:rPr lang="en-ID" dirty="0" err="1"/>
              <a:t>Sahrul</a:t>
            </a:r>
            <a:r>
              <a:rPr lang="en-ID" dirty="0"/>
              <a:t> </a:t>
            </a:r>
            <a:r>
              <a:rPr lang="en-ID" dirty="0" err="1"/>
              <a:t>Firmanda</a:t>
            </a:r>
            <a:r>
              <a:rPr lang="en-ID" dirty="0"/>
              <a:t> </a:t>
            </a:r>
            <a:r>
              <a:rPr lang="en-ID" dirty="0" err="1"/>
              <a:t>Andreansyah</a:t>
            </a:r>
            <a:r>
              <a:rPr lang="en-ID" dirty="0"/>
              <a:t> 	(221240001262)</a:t>
            </a:r>
          </a:p>
          <a:p>
            <a:r>
              <a:rPr lang="en-ID" dirty="0" err="1"/>
              <a:t>Azhar</a:t>
            </a:r>
            <a:r>
              <a:rPr lang="en-ID" dirty="0"/>
              <a:t> Maulana F				(221240001263)</a:t>
            </a:r>
          </a:p>
          <a:p>
            <a:r>
              <a:rPr lang="en-ID" dirty="0" err="1"/>
              <a:t>Dhika</a:t>
            </a:r>
            <a:r>
              <a:rPr lang="en-ID" dirty="0"/>
              <a:t> </a:t>
            </a:r>
            <a:r>
              <a:rPr lang="en-ID" dirty="0" err="1"/>
              <a:t>Ardani</a:t>
            </a:r>
            <a:r>
              <a:rPr lang="en-ID" dirty="0"/>
              <a:t>					(221240001266)</a:t>
            </a:r>
          </a:p>
          <a:p>
            <a:r>
              <a:rPr lang="en-ID" dirty="0" err="1"/>
              <a:t>Nauval</a:t>
            </a:r>
            <a:r>
              <a:rPr lang="en-ID" dirty="0"/>
              <a:t> </a:t>
            </a:r>
            <a:r>
              <a:rPr lang="en-ID" dirty="0" err="1"/>
              <a:t>Alwan</a:t>
            </a:r>
            <a:r>
              <a:rPr lang="en-ID" dirty="0"/>
              <a:t> Halim			(221240001269)</a:t>
            </a:r>
          </a:p>
        </p:txBody>
      </p:sp>
    </p:spTree>
    <p:extLst>
      <p:ext uri="{BB962C8B-B14F-4D97-AF65-F5344CB8AC3E}">
        <p14:creationId xmlns:p14="http://schemas.microsoft.com/office/powerpoint/2010/main" val="103372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2D46-5411-111F-1E12-76CEF18A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167"/>
            <a:ext cx="9931572" cy="5472195"/>
          </a:xfrm>
        </p:spPr>
        <p:txBody>
          <a:bodyPr/>
          <a:lstStyle/>
          <a:p>
            <a:endParaRPr lang="en-ID" dirty="0"/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poros</a:t>
            </a:r>
            <a:r>
              <a:rPr lang="en-ID" dirty="0"/>
              <a:t> </a:t>
            </a:r>
            <a:r>
              <a:rPr lang="en-ID" dirty="0" err="1"/>
              <a:t>hidupnya.Pandangan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oleh Sang </a:t>
            </a:r>
            <a:r>
              <a:rPr lang="en-ID" dirty="0" err="1"/>
              <a:t>pencipta</a:t>
            </a:r>
            <a:r>
              <a:rPr lang="en-ID" dirty="0"/>
              <a:t> .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citacita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yang </a:t>
            </a:r>
            <a:r>
              <a:rPr lang="en-ID" dirty="0" err="1"/>
              <a:t>dimilikinya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di dunia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tercipta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.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dini</a:t>
            </a:r>
            <a:r>
              <a:rPr lang="en-ID" dirty="0"/>
              <a:t>,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hakikatnya</a:t>
            </a:r>
            <a:r>
              <a:rPr lang="en-ID" dirty="0"/>
              <a:t> 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filsafat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membimbing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ditanamkan</a:t>
            </a:r>
            <a:r>
              <a:rPr lang="en-ID" dirty="0"/>
              <a:t> dan </a:t>
            </a:r>
            <a:r>
              <a:rPr lang="en-ID" dirty="0" err="1"/>
              <a:t>dibiasakan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 dan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melekat</a:t>
            </a:r>
            <a:r>
              <a:rPr lang="en-ID" dirty="0"/>
              <a:t> dan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007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122-2E97-3900-6409-41D70367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5E81-3918-BD8C-7BAE-DF52E399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92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Notonagoro</a:t>
            </a:r>
            <a:r>
              <a:rPr lang="en-ID" dirty="0"/>
              <a:t> </a:t>
            </a:r>
            <a:r>
              <a:rPr lang="en-ID" dirty="0" err="1"/>
              <a:t>mendefiniskan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makhluk</a:t>
            </a:r>
            <a:r>
              <a:rPr lang="en-ID" dirty="0"/>
              <a:t> yang </a:t>
            </a:r>
            <a:r>
              <a:rPr lang="en-ID" dirty="0" err="1"/>
              <a:t>monopluralistik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arti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jiwa</a:t>
            </a:r>
            <a:r>
              <a:rPr lang="en-ID" dirty="0"/>
              <a:t> dan raga,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perorangan</a:t>
            </a:r>
            <a:r>
              <a:rPr lang="en-ID" dirty="0"/>
              <a:t> dan social. </a:t>
            </a:r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Max Scheler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dunia </a:t>
            </a:r>
            <a:r>
              <a:rPr lang="en-ID" dirty="0" err="1"/>
              <a:t>keliling</a:t>
            </a:r>
            <a:r>
              <a:rPr lang="en-ID" dirty="0"/>
              <a:t> yang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dunia </a:t>
            </a:r>
            <a:r>
              <a:rPr lang="en-ID" dirty="0" err="1"/>
              <a:t>hewan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626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1A5D-434B-0057-2C5B-57A79FCA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0916-FFD3-BCAC-1550-23914E67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425"/>
            <a:ext cx="8596668" cy="3880773"/>
          </a:xfrm>
        </p:spPr>
        <p:txBody>
          <a:bodyPr/>
          <a:lstStyle/>
          <a:p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Koentjaraningrat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(World View)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yang </a:t>
            </a:r>
            <a:r>
              <a:rPr lang="en-ID" dirty="0" err="1"/>
              <a:t>dianut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selekif</a:t>
            </a:r>
            <a:r>
              <a:rPr lang="en-ID" dirty="0"/>
              <a:t> oleh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golongan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r>
              <a:rPr lang="en-ID" dirty="0" err="1"/>
              <a:t>Menurut</a:t>
            </a:r>
            <a:r>
              <a:rPr lang="en-ID" dirty="0"/>
              <a:t> Manuel </a:t>
            </a:r>
            <a:r>
              <a:rPr lang="en-ID" dirty="0" err="1"/>
              <a:t>Kaisiepo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Eddy </a:t>
            </a:r>
            <a:r>
              <a:rPr lang="en-ID" dirty="0" err="1"/>
              <a:t>Subandrijo</a:t>
            </a:r>
            <a:r>
              <a:rPr lang="en-ID" dirty="0"/>
              <a:t> yang </a:t>
            </a:r>
            <a:r>
              <a:rPr lang="en-ID" dirty="0" err="1"/>
              <a:t>berjudul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Dasar (2000: 90)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cita-cita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aspirasinya</a:t>
            </a:r>
            <a:r>
              <a:rPr lang="en-ID" dirty="0"/>
              <a:t>.</a:t>
            </a:r>
          </a:p>
          <a:p>
            <a:r>
              <a:rPr lang="en-ID" dirty="0" err="1"/>
              <a:t>Menurut</a:t>
            </a:r>
            <a:r>
              <a:rPr lang="en-ID" dirty="0"/>
              <a:t> Lenski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Eddy </a:t>
            </a:r>
            <a:r>
              <a:rPr lang="en-ID" dirty="0" err="1"/>
              <a:t>Subandrijo</a:t>
            </a:r>
            <a:r>
              <a:rPr lang="en-ID" dirty="0"/>
              <a:t> yang </a:t>
            </a:r>
            <a:r>
              <a:rPr lang="en-ID" dirty="0" err="1"/>
              <a:t>berjudul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Dasar (2000: 90)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8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30BB-DB52-4FDC-81DA-AA8D038D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Unsur-unsur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F005-8FF1-7C99-5DA8-5DB20FBC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34"/>
            <a:ext cx="8596668" cy="3880773"/>
          </a:xfrm>
        </p:spPr>
        <p:txBody>
          <a:bodyPr>
            <a:normAutofit/>
          </a:bodyPr>
          <a:lstStyle/>
          <a:p>
            <a:r>
              <a:rPr lang="en-ID" dirty="0" err="1"/>
              <a:t>Cita-cita</a:t>
            </a:r>
            <a:r>
              <a:rPr lang="en-ID" dirty="0"/>
              <a:t>:</a:t>
            </a:r>
          </a:p>
          <a:p>
            <a:pPr marL="400050" lvl="1" indent="0">
              <a:buNone/>
            </a:pP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yang </a:t>
            </a:r>
            <a:r>
              <a:rPr lang="en-ID" dirty="0" err="1"/>
              <a:t>mugkin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perjuangan</a:t>
            </a:r>
            <a:r>
              <a:rPr lang="en-ID" dirty="0"/>
              <a:t>.</a:t>
            </a:r>
          </a:p>
          <a:p>
            <a:r>
              <a:rPr lang="en-ID" dirty="0"/>
              <a:t>Kebajikan:</a:t>
            </a:r>
          </a:p>
          <a:p>
            <a:pPr marL="400050" lvl="1" indent="0">
              <a:buNone/>
            </a:pP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yang </a:t>
            </a:r>
            <a:r>
              <a:rPr lang="en-ID" dirty="0" err="1"/>
              <a:t>mendatangkan</a:t>
            </a:r>
            <a:r>
              <a:rPr lang="en-ID" dirty="0"/>
              <a:t> </a:t>
            </a:r>
            <a:r>
              <a:rPr lang="en-ID" dirty="0" err="1"/>
              <a:t>kebaikan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normanorma</a:t>
            </a:r>
            <a:r>
              <a:rPr lang="en-ID" dirty="0"/>
              <a:t> agama dan </a:t>
            </a:r>
            <a:r>
              <a:rPr lang="en-ID" dirty="0" err="1"/>
              <a:t>etika</a:t>
            </a:r>
            <a:r>
              <a:rPr lang="en-ID" dirty="0"/>
              <a:t>/moral.</a:t>
            </a:r>
          </a:p>
          <a:p>
            <a:r>
              <a:rPr lang="en-ID" dirty="0"/>
              <a:t>Usaha/</a:t>
            </a:r>
            <a:r>
              <a:rPr lang="en-ID" dirty="0" err="1"/>
              <a:t>perjuangan</a:t>
            </a:r>
            <a:r>
              <a:rPr lang="en-ID" dirty="0"/>
              <a:t> : </a:t>
            </a:r>
          </a:p>
          <a:p>
            <a:pPr marL="400050" lvl="1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cita</a:t>
            </a:r>
            <a:r>
              <a:rPr lang="en-ID" dirty="0"/>
              <a:t> </a:t>
            </a:r>
            <a:r>
              <a:rPr lang="en-ID" dirty="0" err="1"/>
              <a:t>cita</a:t>
            </a:r>
            <a:r>
              <a:rPr lang="en-ID" dirty="0"/>
              <a:t>,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/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/</a:t>
            </a:r>
            <a:r>
              <a:rPr lang="en-ID" dirty="0" err="1"/>
              <a:t>jasmani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keduaduanya</a:t>
            </a:r>
            <a:endParaRPr lang="en-ID" dirty="0"/>
          </a:p>
          <a:p>
            <a:r>
              <a:rPr lang="en-ID" dirty="0"/>
              <a:t>Usaha/</a:t>
            </a:r>
            <a:r>
              <a:rPr lang="en-ID" dirty="0" err="1"/>
              <a:t>perjuangan</a:t>
            </a:r>
            <a:r>
              <a:rPr lang="en-ID" dirty="0"/>
              <a:t> :</a:t>
            </a:r>
          </a:p>
          <a:p>
            <a:pPr marL="400050" lvl="1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cita</a:t>
            </a:r>
            <a:r>
              <a:rPr lang="en-ID" dirty="0"/>
              <a:t> </a:t>
            </a:r>
            <a:r>
              <a:rPr lang="en-ID" dirty="0" err="1"/>
              <a:t>cita</a:t>
            </a:r>
            <a:r>
              <a:rPr lang="en-ID" dirty="0"/>
              <a:t>,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/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/</a:t>
            </a:r>
            <a:r>
              <a:rPr lang="en-ID" dirty="0" err="1"/>
              <a:t>jasmani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keduaduanya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1611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D114-1062-EE3B-27C3-071AAA9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0CEB-D364-8FCD-82F3-A445D620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09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digolongkan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 </a:t>
            </a:r>
          </a:p>
          <a:p>
            <a:r>
              <a:rPr lang="en-ID" dirty="0"/>
              <a:t>1.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bersumber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agama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kitab </a:t>
            </a:r>
            <a:r>
              <a:rPr lang="en-ID" dirty="0" err="1"/>
              <a:t>suci</a:t>
            </a:r>
            <a:r>
              <a:rPr lang="en-ID" dirty="0"/>
              <a:t> , yang </a:t>
            </a:r>
            <a:r>
              <a:rPr lang="en-ID" dirty="0" err="1"/>
              <a:t>diwahyukan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kebenarannya</a:t>
            </a:r>
            <a:r>
              <a:rPr lang="en-ID" dirty="0"/>
              <a:t> </a:t>
            </a:r>
            <a:r>
              <a:rPr lang="en-ID" dirty="0" err="1"/>
              <a:t>mutlak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dikurangi</a:t>
            </a:r>
            <a:r>
              <a:rPr lang="en-ID" dirty="0"/>
              <a:t> oleh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manapun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Al </a:t>
            </a:r>
            <a:r>
              <a:rPr lang="en-ID" dirty="0" err="1"/>
              <a:t>Quran,Alkitab</a:t>
            </a:r>
            <a:endParaRPr lang="en-ID" dirty="0"/>
          </a:p>
          <a:p>
            <a:r>
              <a:rPr lang="en-ID" dirty="0"/>
              <a:t> 2.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bersumber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dan </a:t>
            </a:r>
            <a:r>
              <a:rPr lang="en-ID" dirty="0" err="1"/>
              <a:t>tercipta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pikiran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dirty="0" err="1"/>
              <a:t>Pancasila,komunisme,sosialisme</a:t>
            </a:r>
            <a:r>
              <a:rPr lang="en-ID" dirty="0"/>
              <a:t> dan lain </a:t>
            </a:r>
            <a:r>
              <a:rPr lang="en-ID" dirty="0" err="1"/>
              <a:t>lain</a:t>
            </a:r>
            <a:r>
              <a:rPr lang="en-ID" dirty="0"/>
              <a:t> </a:t>
            </a:r>
          </a:p>
          <a:p>
            <a:r>
              <a:rPr lang="en-ID" dirty="0"/>
              <a:t>3.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bersumber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renungan</a:t>
            </a:r>
            <a:r>
              <a:rPr lang="en-ID" dirty="0"/>
              <a:t> </a:t>
            </a:r>
            <a:r>
              <a:rPr lang="en-ID" dirty="0" err="1"/>
              <a:t>melaui</a:t>
            </a:r>
            <a:r>
              <a:rPr lang="en-ID" dirty="0"/>
              <a:t> </a:t>
            </a:r>
            <a:r>
              <a:rPr lang="en-ID" dirty="0" err="1"/>
              <a:t>imajinasi</a:t>
            </a:r>
            <a:r>
              <a:rPr lang="en-ID" dirty="0"/>
              <a:t>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pemikiran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diyakini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kepercayaan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pelindung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.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103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C1FE-0EFD-4001-F827-C9C147C0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hilangnya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A9E5-6425-F0AC-E492-44340AFD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menghayati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dipegang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</a:p>
          <a:p>
            <a:r>
              <a:rPr lang="en-ID" dirty="0"/>
              <a:t>2.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yakin</a:t>
            </a:r>
            <a:r>
              <a:rPr lang="en-ID" dirty="0"/>
              <a:t> pada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dan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sejalan</a:t>
            </a:r>
            <a:endParaRPr lang="en-ID" dirty="0"/>
          </a:p>
          <a:p>
            <a:r>
              <a:rPr lang="en-ID" dirty="0"/>
              <a:t>3.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 Tinggi dan </a:t>
            </a:r>
            <a:r>
              <a:rPr lang="en-ID" dirty="0" err="1"/>
              <a:t>beratnya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frustasi</a:t>
            </a:r>
            <a:r>
              <a:rPr lang="en-ID" dirty="0"/>
              <a:t> dan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lunturnya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8903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EDC2-A9D7-0619-A0E6-D93A393D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Fungsi dan Pengaruh Pandangan 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F2FA-0B8A-86AB-8C6E-97D2C6C6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413"/>
            <a:ext cx="8596668" cy="3880773"/>
          </a:xfrm>
        </p:spPr>
        <p:txBody>
          <a:bodyPr/>
          <a:lstStyle/>
          <a:p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penggerak</a:t>
            </a:r>
            <a:r>
              <a:rPr lang="en-ID" dirty="0"/>
              <a:t> dan </a:t>
            </a:r>
            <a:r>
              <a:rPr lang="en-ID" dirty="0" err="1"/>
              <a:t>pengukur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adannya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membangkitkan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kreativitas</a:t>
            </a:r>
            <a:r>
              <a:rPr lang="en-ID" dirty="0"/>
              <a:t> yang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berbudaya,lebih</a:t>
            </a:r>
            <a:r>
              <a:rPr lang="en-ID" dirty="0"/>
              <a:t> </a:t>
            </a:r>
            <a:r>
              <a:rPr lang="en-ID" dirty="0" err="1"/>
              <a:t>halus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manusiawi</a:t>
            </a:r>
            <a:r>
              <a:rPr lang="en-ID" dirty="0"/>
              <a:t> .</a:t>
            </a:r>
            <a:r>
              <a:rPr lang="en-ID" dirty="0" err="1"/>
              <a:t>Sebaliknya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dan </a:t>
            </a:r>
            <a:r>
              <a:rPr lang="en-ID" dirty="0" err="1"/>
              <a:t>nilai-nilai</a:t>
            </a:r>
            <a:r>
              <a:rPr lang="en-ID" dirty="0"/>
              <a:t> yang </a:t>
            </a:r>
            <a:r>
              <a:rPr lang="en-ID" dirty="0" err="1"/>
              <a:t>dianutnya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baginya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kehidupannya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apatis</a:t>
            </a:r>
            <a:r>
              <a:rPr lang="en-ID" dirty="0"/>
              <a:t>, ragu-ragu, dan </a:t>
            </a:r>
            <a:r>
              <a:rPr lang="en-ID" dirty="0" err="1"/>
              <a:t>tidak</a:t>
            </a:r>
            <a:r>
              <a:rPr lang="en-ID" dirty="0"/>
              <a:t> punya </a:t>
            </a:r>
            <a:r>
              <a:rPr lang="en-ID" dirty="0" err="1"/>
              <a:t>pendirian</a:t>
            </a:r>
            <a:r>
              <a:rPr lang="en-ID" dirty="0"/>
              <a:t> yang </a:t>
            </a:r>
            <a:r>
              <a:rPr lang="en-ID" dirty="0" err="1"/>
              <a:t>tetap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359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783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Manusia Dan Pandangan Hidup</vt:lpstr>
      <vt:lpstr>Kelompok 5 </vt:lpstr>
      <vt:lpstr>PowerPoint Presentation</vt:lpstr>
      <vt:lpstr>Pengertian Manusia</vt:lpstr>
      <vt:lpstr>Pengertian Pandangan Hidup </vt:lpstr>
      <vt:lpstr>Unsur-unsur Pandangan Hidup</vt:lpstr>
      <vt:lpstr>Sumber pandangan hidup</vt:lpstr>
      <vt:lpstr>Faktor faktor yang membuat hilangnya pandangan hidup</vt:lpstr>
      <vt:lpstr>Fungsi dan Pengaruh Pandangan Hidup</vt:lpstr>
      <vt:lpstr> Langkah Berpandangan Hidup Yang Baik</vt:lpstr>
      <vt:lpstr>Apakah ada pertanyaan ?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Manusia Dan Pandangan Hidup</dc:title>
  <dc:creator>ferdiansyahmaulana1010@gmail.com</dc:creator>
  <cp:lastModifiedBy>ferdiansyahmaulana1010@gmail.com</cp:lastModifiedBy>
  <cp:revision>7</cp:revision>
  <dcterms:created xsi:type="dcterms:W3CDTF">2022-10-11T02:32:46Z</dcterms:created>
  <dcterms:modified xsi:type="dcterms:W3CDTF">2022-10-12T05:10:12Z</dcterms:modified>
</cp:coreProperties>
</file>