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3AE1A-93C5-4C83-8F17-D9B5560A3F53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F3FBE-AB52-4F24-9654-B5B2DDFD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lioi.github.io/fixie" TargetMode="External"/><Relationship Id="rId2" Type="http://schemas.openxmlformats.org/officeDocument/2006/relationships/hyperlink" Target="https://github.com/plioi/fixi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uget.org/packages/Fix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85725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3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08" y="76200"/>
            <a:ext cx="6773221" cy="5430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58629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Custom behaviors wrap each test case, each instance, or each class.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882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 smtClean="0"/>
              <a:t>plioi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github.com/plioi/fixie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plioi.github.io/fixie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http://www.nuget.org/packages/Fixie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82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plioi</dc:creator>
  <cp:lastModifiedBy>plioi</cp:lastModifiedBy>
  <cp:revision>4</cp:revision>
  <dcterms:created xsi:type="dcterms:W3CDTF">2006-08-16T00:00:00Z</dcterms:created>
  <dcterms:modified xsi:type="dcterms:W3CDTF">2013-08-16T02:37:33Z</dcterms:modified>
</cp:coreProperties>
</file>