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3AE1A-93C5-4C83-8F17-D9B5560A3F5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F3FBE-AB52-4F24-9654-B5B2DDFD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lioi.github.io/fixie" TargetMode="External"/><Relationship Id="rId2" Type="http://schemas.openxmlformats.org/officeDocument/2006/relationships/hyperlink" Target="https://github.com/plioi/fix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uget.org/packages/Fix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772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Code Camp 2013 Sponsors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Gold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Silver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5912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Bronze</a:t>
            </a:r>
          </a:p>
        </p:txBody>
      </p:sp>
      <p:pic>
        <p:nvPicPr>
          <p:cNvPr id="8" name="Picture 3" descr="C:\Users\emcvicker\Downloads\SponsorLogos\dasp-logo-aspnet-tfs-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19568"/>
            <a:ext cx="1600200" cy="8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emcvicker\Downloads\SponsorLogos\FS Logo (Dark) - CWN 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48" y="5194913"/>
            <a:ext cx="2488661" cy="5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emcvicker\Downloads\SponsorLogos\Logo-7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32" y="2299531"/>
            <a:ext cx="3276600" cy="7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emcvicker\Downloads\SponsorLogos\Neudesic%20Logo%201%20PNG%20Transparent%20Background%20Full-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22" y="5318152"/>
            <a:ext cx="1752599" cy="66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emcvicker\Downloads\SponsorLogos\nokia-logo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6113"/>
            <a:ext cx="2514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52600" y="1008722"/>
            <a:ext cx="2629611" cy="105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C:\Users\emcvicker\Downloads\SponsorLogos\stedpe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94644"/>
            <a:ext cx="2752636" cy="12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emcvicker\Downloads\SponsorLogos\componentone_gc_logo_vertical_bla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80" y="2104802"/>
            <a:ext cx="1583108" cy="126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mcvicker\Downloads\SponsorLogos\blizzard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32" y="3429000"/>
            <a:ext cx="1281112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emcvicker\Downloads\SponsorLogos\ClearMeasure white background full 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95" y="6022124"/>
            <a:ext cx="3185833" cy="79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emcvicker\Downloads\SponsorLogos\telerikLogo-web-1124x449px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65" y="894644"/>
            <a:ext cx="3283053" cy="13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emcvicker\Downloads\SponsorLogos\twilio-onscreen-logo-horizontal-grey-type-larg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48" y="5887465"/>
            <a:ext cx="2431991" cy="84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8" y="76200"/>
            <a:ext cx="6773221" cy="543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862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 behaviors wrap each test case, each instance, or each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8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plioi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github.com/plioi/fixie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plioi.github.io/fixie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http://www.nuget.org/packages/Fixie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8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plioi</dc:creator>
  <cp:lastModifiedBy>plioi</cp:lastModifiedBy>
  <cp:revision>5</cp:revision>
  <dcterms:created xsi:type="dcterms:W3CDTF">2006-08-16T00:00:00Z</dcterms:created>
  <dcterms:modified xsi:type="dcterms:W3CDTF">2013-08-16T23:58:42Z</dcterms:modified>
</cp:coreProperties>
</file>