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3AE1A-93C5-4C83-8F17-D9B5560A3F53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F3FBE-AB52-4F24-9654-B5B2DDFD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lioi.github.io/fixie" TargetMode="External"/><Relationship Id="rId2" Type="http://schemas.openxmlformats.org/officeDocument/2006/relationships/hyperlink" Target="https://github.com/plioi/fixi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uget.org/packages/Fixi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2400"/>
            <a:ext cx="7772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Code Camp 2013 Sponsors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0668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Gold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052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Silver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259121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Bronze</a:t>
            </a:r>
          </a:p>
        </p:txBody>
      </p:sp>
      <p:pic>
        <p:nvPicPr>
          <p:cNvPr id="8" name="Picture 3" descr="C:\Users\emcvicker\Downloads\SponsorLogos\dasp-logo-aspnet-tfs-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119568"/>
            <a:ext cx="1600200" cy="83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emcvicker\Downloads\SponsorLogos\FS Logo (Dark) - CWN 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348" y="5194913"/>
            <a:ext cx="2488661" cy="59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emcvicker\Downloads\SponsorLogos\Logo-7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632" y="2299531"/>
            <a:ext cx="3276600" cy="75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emcvicker\Downloads\SponsorLogos\Neudesic%20Logo%201%20PNG%20Transparent%20Background%20Full-Col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922" y="5318152"/>
            <a:ext cx="1752599" cy="66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emcvicker\Downloads\SponsorLogos\nokia-logo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6113"/>
            <a:ext cx="2514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752600" y="1008722"/>
            <a:ext cx="2629611" cy="1059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C:\Users\emcvicker\Downloads\SponsorLogos\stedpec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94644"/>
            <a:ext cx="2752636" cy="123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C:\Users\emcvicker\Downloads\SponsorLogos\componentone_gc_logo_vertical_blac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80" y="2104802"/>
            <a:ext cx="1583108" cy="126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C:\Users\emcvicker\Downloads\SponsorLogos\blizzard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732" y="3429000"/>
            <a:ext cx="1281112" cy="128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C:\Users\emcvicker\Downloads\SponsorLogos\ClearMeasure white background full log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895" y="6022124"/>
            <a:ext cx="3185833" cy="79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emcvicker\Downloads\SponsorLogos\telerikLogo-web-1124x449px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865" y="894644"/>
            <a:ext cx="3283053" cy="131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C:\Users\emcvicker\Downloads\SponsorLogos\twilio-onscreen-logo-horizontal-grey-type-larg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348" y="5887465"/>
            <a:ext cx="2431991" cy="84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C:\Users\emcvicker\Downloads\SponsorLogos\PDI_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8" y="6150991"/>
            <a:ext cx="1858707" cy="53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5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85725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08" y="76200"/>
            <a:ext cx="6773221" cy="5430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58629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Custom behaviors wrap each test case, each instance, or each class.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88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 smtClean="0"/>
              <a:t>plioi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github.com/plioi/fixie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plioi.github.io/fixie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http://www.nuget.org/packages/Fixie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88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plioi</dc:creator>
  <cp:lastModifiedBy>plioi</cp:lastModifiedBy>
  <cp:revision>6</cp:revision>
  <dcterms:created xsi:type="dcterms:W3CDTF">2006-08-16T00:00:00Z</dcterms:created>
  <dcterms:modified xsi:type="dcterms:W3CDTF">2013-08-17T03:00:27Z</dcterms:modified>
</cp:coreProperties>
</file>