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97" autoAdjust="0"/>
    <p:restoredTop sz="90929"/>
  </p:normalViewPr>
  <p:slideViewPr>
    <p:cSldViewPr>
      <p:cViewPr varScale="1">
        <p:scale>
          <a:sx n="97" d="100"/>
          <a:sy n="97" d="100"/>
        </p:scale>
        <p:origin x="-9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D67CB-B84B-4216-8027-A426CD1321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6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60586-F164-4189-9C1A-4AA9F83ED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3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00D14-97E5-4D86-B663-27EC46A96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2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E9532-45F7-47F1-9954-09FF841AC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6E38F-ED3E-4B0F-9F10-BB39F3738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6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09C37-C926-4722-84A5-D21A7FC799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9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065AA-D3CF-46DA-A209-E0B3108234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5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DD807-FB0F-4400-A5E2-193032441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2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85A3A-FC66-4601-ACDD-C4EFF14D18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7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218AB-EF42-4E5B-8D95-A4A6643CAF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7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2B60F-71BB-4B00-A410-52D734945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7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2B6D9A3-131D-4353-9776-3A3D990F9A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57250" y="406400"/>
            <a:ext cx="8445500" cy="121285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800" smtClean="0">
                <a:solidFill>
                  <a:srgbClr val="000000"/>
                </a:solidFill>
                <a:latin typeface="Arial" charset="0"/>
              </a:rPr>
              <a:t>Text Parsing with Parsley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71650" y="2946400"/>
            <a:ext cx="6615113" cy="2224088"/>
          </a:xfrm>
        </p:spPr>
        <p:txBody>
          <a:bodyPr lIns="0" tIns="0" rIns="0" bIns="0"/>
          <a:lstStyle/>
          <a:p>
            <a:pPr lvl="1" indent="-342900" algn="l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700" smtClean="0">
                <a:solidFill>
                  <a:srgbClr val="000000"/>
                </a:solidFill>
                <a:latin typeface="Arial" charset="0"/>
              </a:rPr>
              <a:t>History</a:t>
            </a:r>
            <a:endParaRPr lang="en-US" smtClean="0"/>
          </a:p>
          <a:p>
            <a:pPr lvl="1" indent="-342900" algn="l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700" smtClean="0">
                <a:solidFill>
                  <a:srgbClr val="000000"/>
                </a:solidFill>
                <a:latin typeface="Arial" charset="0"/>
              </a:rPr>
              <a:t>The 3 phases of a parser</a:t>
            </a:r>
            <a:endParaRPr lang="en-US" smtClean="0"/>
          </a:p>
          <a:p>
            <a:pPr lvl="1" indent="-342900" algn="l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700" smtClean="0">
                <a:solidFill>
                  <a:srgbClr val="000000"/>
                </a:solidFill>
                <a:latin typeface="Arial" charset="0"/>
              </a:rPr>
              <a:t>JSON example</a:t>
            </a:r>
            <a:endParaRPr lang="en-US" smtClean="0"/>
          </a:p>
          <a:p>
            <a:pPr lvl="1" indent="-342900" algn="l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700" smtClean="0">
                <a:solidFill>
                  <a:srgbClr val="000000"/>
                </a:solidFill>
                <a:latin typeface="Arial" charset="0"/>
              </a:rPr>
              <a:t>Calculator 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smtClean="0">
                <a:solidFill>
                  <a:srgbClr val="000000"/>
                </a:solidFill>
                <a:latin typeface="Arial" charset="0"/>
              </a:rPr>
              <a:t>3 Phases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320800"/>
            <a:ext cx="9658350" cy="5478463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smtClean="0">
                <a:solidFill>
                  <a:srgbClr val="000000"/>
                </a:solidFill>
                <a:latin typeface="Arial" charset="0"/>
              </a:rPr>
              <a:t>1) Lexer / Tokenizer Phase:</a:t>
            </a:r>
            <a:endParaRPr lang="en-US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 smtClean="0">
              <a:solidFill>
                <a:srgbClr val="000000"/>
              </a:solidFill>
              <a:latin typeface="Arial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i="1" smtClean="0">
                <a:solidFill>
                  <a:srgbClr val="000000"/>
                </a:solidFill>
                <a:latin typeface="Arial" charset="0"/>
              </a:rPr>
              <a:t>    (char sequence, prioritized regexes) =&gt; token sequence</a:t>
            </a:r>
            <a:endParaRPr lang="en-US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 i="1" smtClean="0">
              <a:solidFill>
                <a:srgbClr val="000000"/>
              </a:solidFill>
              <a:latin typeface="Arial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 i="1" smtClean="0">
              <a:solidFill>
                <a:srgbClr val="000000"/>
              </a:solidFill>
              <a:latin typeface="Arial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smtClean="0">
                <a:solidFill>
                  <a:srgbClr val="000000"/>
                </a:solidFill>
                <a:latin typeface="Arial" charset="0"/>
              </a:rPr>
              <a:t>2) Parser Phase:</a:t>
            </a:r>
            <a:endParaRPr lang="en-US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 smtClean="0">
              <a:solidFill>
                <a:srgbClr val="000000"/>
              </a:solidFill>
              <a:latin typeface="Arial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smtClean="0">
                <a:solidFill>
                  <a:srgbClr val="000000"/>
                </a:solidFill>
                <a:latin typeface="Arial" charset="0"/>
              </a:rPr>
              <a:t>    </a:t>
            </a:r>
            <a:r>
              <a:rPr lang="en-US" sz="2700" i="1" smtClean="0">
                <a:solidFill>
                  <a:srgbClr val="000000"/>
                </a:solidFill>
                <a:latin typeface="Arial" charset="0"/>
              </a:rPr>
              <a:t>(token sequence, grammar) =&gt; abstract syntax tree</a:t>
            </a:r>
            <a:endParaRPr lang="en-US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 i="1" smtClean="0">
              <a:solidFill>
                <a:srgbClr val="000000"/>
              </a:solidFill>
              <a:latin typeface="Arial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 smtClean="0">
              <a:solidFill>
                <a:srgbClr val="000000"/>
              </a:solidFill>
              <a:latin typeface="Arial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smtClean="0">
                <a:solidFill>
                  <a:srgbClr val="000000"/>
                </a:solidFill>
                <a:latin typeface="Arial" charset="0"/>
              </a:rPr>
              <a:t>3) Abstract Syntax Tree Traversal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949325"/>
            <a:ext cx="9144000" cy="572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2379663" y="198438"/>
            <a:ext cx="51022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700">
                <a:solidFill>
                  <a:srgbClr val="000000"/>
                </a:solidFill>
                <a:latin typeface="Arial" charset="0"/>
              </a:rPr>
              <a:t>Abstract Syntax Trees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381000"/>
            <a:ext cx="8769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27</Words>
  <Application>Microsoft Office PowerPoint</Application>
  <PresentationFormat>Custom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Times New Roman</vt:lpstr>
      <vt:lpstr>Arial</vt:lpstr>
      <vt:lpstr>Calibri</vt:lpstr>
      <vt:lpstr>Default Design</vt:lpstr>
      <vt:lpstr>Text Parsing with Parsley</vt:lpstr>
      <vt:lpstr>3 Phases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plioi</cp:lastModifiedBy>
  <cp:revision>2</cp:revision>
  <dcterms:created xsi:type="dcterms:W3CDTF">2004-05-06T09:28:21Z</dcterms:created>
  <dcterms:modified xsi:type="dcterms:W3CDTF">2012-06-11T02:43:12Z</dcterms:modified>
</cp:coreProperties>
</file>