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>
        <p:scale>
          <a:sx n="50" d="100"/>
          <a:sy n="50" d="100"/>
        </p:scale>
        <p:origin x="727" y="7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8172E-83F2-8B49-22A9-C9CF610E1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01260-0BB3-EE66-6A11-22D9F4E78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0389A-921B-1E88-EB43-1F1D88A20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50B71-8C99-0E2F-61BF-C61A667D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7D1D5-3F74-E1B1-C215-617FA863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32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EE69C-09F2-BBEB-DD8E-C752E64C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B2571C-66D3-6091-E565-D35DA651C1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69B52-23A9-E208-5AEF-239A18081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42D52-CE3F-5560-43AA-7C57C750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4A379-AC99-A144-D5AA-0B1F9F8C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6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76863-36B9-955A-E981-FC83301115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743003-9E05-CA55-B2D2-CE5DBBB2A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19B8-CABA-9BC5-1932-70AB8A7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4108B-9B45-07C4-5111-E59B3E88D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FCD6-A888-041D-52E2-363BD6F5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72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887B-D6C8-506C-C933-EB57426FE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703AA-BA52-D910-7369-1AC4C1496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6296D-6B52-752F-5460-9A33CC0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BEF86-8FF0-9FD9-2F18-B470FC54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4BC5E-FEEA-AB62-51A3-4498E8CCC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6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B71A-7001-0DD8-32ED-FC1CEA622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F5131-E781-2F8B-FB33-1B4143F6D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DAA8F-83DB-E360-D2A3-9C490C835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349BA-518E-7AB8-2F91-41714C0C1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A15DE-2936-5BF0-2068-164C262CD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4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8144E-3D92-E3C3-EB7A-71A362EB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44F1E-DEB5-2C68-A87E-B95CAF1E1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2227B-2845-98C5-5704-527F7E4B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74479-8A9F-FC18-7325-9924D49BA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35583-DFCD-686F-AE3C-560267CFD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79D7CD-548F-FB62-EE9C-CF69793AB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186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D9E76-E76D-036B-82DA-2E0CB721C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96382-C77F-25D5-B542-98E30327E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60E86-5A38-A8C7-683E-8B53DA15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66CEF3-5009-57A7-C7BC-5112C72BC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9B2C7-D072-67EB-DD7A-704459983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C8BFCC-F7FF-5CB3-92B2-18D70E9B6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40DCAF-5B5E-8027-E8A8-D786AD993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68ACB0-D7A9-D7CF-ADD2-719513DC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54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F932C-9F65-1C01-3370-BA54CA53D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6769C6-FF4F-0894-B11A-EFAE0845A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B00BE5-1F58-2B24-D1CE-38D4AB711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EE737-544D-FC2C-75BC-C0DDC2C8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EBAEA-B990-E617-9892-69EDF388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9FBBA3-9941-D86D-FADE-EEC3B679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181CF-53F4-024C-5004-668EA1B58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31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698E-96E3-08A0-38AF-E2268EC4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8F369-0328-2196-6445-95BB7B5A3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61983-253E-9296-7365-3283DCFD1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A0B5-91D2-CE14-4337-5BF2B9CF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0F084-6613-3652-2DB3-4A75DF7C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502AE-9B87-CF53-6D2C-C2DD5605B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83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723A-2CCD-25F5-D306-FCED78B28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973BF0-E6B4-C33D-2D69-82A50BBDC4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C3E3-F9C5-1B70-EC96-4653D8529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6C4A8E-9AA6-FD25-F605-6A2BAE712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475FA-1B9A-CD08-D634-77F45671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EEC26-86F4-C741-E443-9B94EC594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4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36AE5-278B-AAF1-075D-49C34F0B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811E7-8C9C-2A73-8DD3-DAEDDA7FD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D2DA-38A6-597A-69AE-E64BCA5619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8504A-5A52-47A2-9819-015B039A4340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77217-9CE0-5274-6381-09982B925B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6F886-30CC-3331-7AB5-9A19634721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B4257-7CD2-4AD7-B3AB-5A0653B2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604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D7FBB4-171A-ED3B-B393-2F9DA20EB1C1}"/>
              </a:ext>
            </a:extLst>
          </p:cNvPr>
          <p:cNvSpPr/>
          <p:nvPr/>
        </p:nvSpPr>
        <p:spPr>
          <a:xfrm>
            <a:off x="1564995" y="3110846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4D72EC-452A-3C6D-79A5-48817324EDE1}"/>
              </a:ext>
            </a:extLst>
          </p:cNvPr>
          <p:cNvCxnSpPr>
            <a:cxnSpLocks/>
            <a:stCxn id="7" idx="5"/>
            <a:endCxn id="4" idx="1"/>
          </p:cNvCxnSpPr>
          <p:nvPr/>
        </p:nvCxnSpPr>
        <p:spPr>
          <a:xfrm>
            <a:off x="1097441" y="2680999"/>
            <a:ext cx="549695" cy="51198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E298280C-7B7B-6FB2-4B6C-F1A6579E7568}"/>
              </a:ext>
            </a:extLst>
          </p:cNvPr>
          <p:cNvSpPr/>
          <p:nvPr/>
        </p:nvSpPr>
        <p:spPr>
          <a:xfrm>
            <a:off x="1037094" y="2620652"/>
            <a:ext cx="70701" cy="707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3B6AFB-3438-6C3F-2964-BCDDBDF3C85A}"/>
              </a:ext>
            </a:extLst>
          </p:cNvPr>
          <p:cNvSpPr/>
          <p:nvPr/>
        </p:nvSpPr>
        <p:spPr>
          <a:xfrm>
            <a:off x="1037094" y="3355942"/>
            <a:ext cx="70701" cy="707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6A90998-EAB1-C745-94DD-0951AB53E7CB}"/>
              </a:ext>
            </a:extLst>
          </p:cNvPr>
          <p:cNvSpPr/>
          <p:nvPr/>
        </p:nvSpPr>
        <p:spPr>
          <a:xfrm>
            <a:off x="1037094" y="4091232"/>
            <a:ext cx="70701" cy="70701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9FD0B4-A840-6F7F-0664-0B5164438F6D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>
            <a:off x="1107795" y="3391293"/>
            <a:ext cx="457200" cy="1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7C69826-1F73-46AC-4BE5-85E165B4F0C9}"/>
              </a:ext>
            </a:extLst>
          </p:cNvPr>
          <p:cNvCxnSpPr>
            <a:cxnSpLocks/>
            <a:stCxn id="12" idx="7"/>
            <a:endCxn id="4" idx="3"/>
          </p:cNvCxnSpPr>
          <p:nvPr/>
        </p:nvCxnSpPr>
        <p:spPr>
          <a:xfrm flipV="1">
            <a:off x="1097441" y="3589600"/>
            <a:ext cx="549695" cy="51198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B256A5-F53A-41CF-0720-8DAD5D75A958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2125890" y="3391294"/>
            <a:ext cx="467554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280F34-0268-6B76-0A67-648922D7B7D8}"/>
              </a:ext>
            </a:extLst>
          </p:cNvPr>
          <p:cNvSpPr txBox="1"/>
          <p:nvPr/>
        </p:nvSpPr>
        <p:spPr>
          <a:xfrm>
            <a:off x="1224530" y="2620652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3DCC2A-80F1-8DEA-34B4-0168112C3310}"/>
              </a:ext>
            </a:extLst>
          </p:cNvPr>
          <p:cNvSpPr txBox="1"/>
          <p:nvPr/>
        </p:nvSpPr>
        <p:spPr>
          <a:xfrm>
            <a:off x="1015301" y="3060270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76FEEE-2B61-7B0F-FAC3-83319969C445}"/>
              </a:ext>
            </a:extLst>
          </p:cNvPr>
          <p:cNvSpPr txBox="1"/>
          <p:nvPr/>
        </p:nvSpPr>
        <p:spPr>
          <a:xfrm>
            <a:off x="949683" y="3551292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51AA36-F171-404D-4A94-A02C2F021422}"/>
              </a:ext>
            </a:extLst>
          </p:cNvPr>
          <p:cNvSpPr txBox="1"/>
          <p:nvPr/>
        </p:nvSpPr>
        <p:spPr>
          <a:xfrm>
            <a:off x="674783" y="2434622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ADEEDE-F9FE-BA0E-C1F4-87AA59FD62DE}"/>
              </a:ext>
            </a:extLst>
          </p:cNvPr>
          <p:cNvSpPr txBox="1"/>
          <p:nvPr/>
        </p:nvSpPr>
        <p:spPr>
          <a:xfrm>
            <a:off x="674783" y="3166502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555BC78-3636-1CD8-E94A-B905E1E28ED4}"/>
              </a:ext>
            </a:extLst>
          </p:cNvPr>
          <p:cNvSpPr txBox="1"/>
          <p:nvPr/>
        </p:nvSpPr>
        <p:spPr>
          <a:xfrm>
            <a:off x="674783" y="3906566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06B72A-A660-6036-B59E-228D8BCA8679}"/>
              </a:ext>
            </a:extLst>
          </p:cNvPr>
          <p:cNvSpPr txBox="1"/>
          <p:nvPr/>
        </p:nvSpPr>
        <p:spPr>
          <a:xfrm>
            <a:off x="1980086" y="3075584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2525F1A-3EB2-ACC8-CEAA-20607B78AE5C}"/>
              </a:ext>
            </a:extLst>
          </p:cNvPr>
          <p:cNvSpPr/>
          <p:nvPr/>
        </p:nvSpPr>
        <p:spPr>
          <a:xfrm>
            <a:off x="3814904" y="3468831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A6245B8-C0F3-D9C9-6F05-BB5D76582D9C}"/>
              </a:ext>
            </a:extLst>
          </p:cNvPr>
          <p:cNvSpPr/>
          <p:nvPr/>
        </p:nvSpPr>
        <p:spPr>
          <a:xfrm>
            <a:off x="3814904" y="2775729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35A12A0-F22D-8D4E-D7CF-ECC981E97527}"/>
              </a:ext>
            </a:extLst>
          </p:cNvPr>
          <p:cNvSpPr/>
          <p:nvPr/>
        </p:nvSpPr>
        <p:spPr>
          <a:xfrm>
            <a:off x="3814904" y="2082627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C122637-065A-3577-5205-9FE6181548B5}"/>
              </a:ext>
            </a:extLst>
          </p:cNvPr>
          <p:cNvSpPr/>
          <p:nvPr/>
        </p:nvSpPr>
        <p:spPr>
          <a:xfrm>
            <a:off x="3814904" y="4161933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x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0EA102B-6223-6F7C-51C4-20674B335A6B}"/>
              </a:ext>
            </a:extLst>
          </p:cNvPr>
          <p:cNvCxnSpPr/>
          <p:nvPr/>
        </p:nvCxnSpPr>
        <p:spPr>
          <a:xfrm>
            <a:off x="3276132" y="1929777"/>
            <a:ext cx="0" cy="29171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E0EC726-9A0B-D40E-027A-604790EBB8B8}"/>
              </a:ext>
            </a:extLst>
          </p:cNvPr>
          <p:cNvSpPr/>
          <p:nvPr/>
        </p:nvSpPr>
        <p:spPr>
          <a:xfrm>
            <a:off x="5067757" y="3468831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3E568B-01D8-DF0A-2C63-7684F41950BA}"/>
              </a:ext>
            </a:extLst>
          </p:cNvPr>
          <p:cNvSpPr/>
          <p:nvPr/>
        </p:nvSpPr>
        <p:spPr>
          <a:xfrm>
            <a:off x="5067757" y="2775729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53F2E39-26C1-D6F9-0F8F-448DCED7F80C}"/>
              </a:ext>
            </a:extLst>
          </p:cNvPr>
          <p:cNvSpPr/>
          <p:nvPr/>
        </p:nvSpPr>
        <p:spPr>
          <a:xfrm>
            <a:off x="5067757" y="2082627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ABDF45C-CEDA-D2E1-E199-4E84D7D72CFD}"/>
              </a:ext>
            </a:extLst>
          </p:cNvPr>
          <p:cNvSpPr/>
          <p:nvPr/>
        </p:nvSpPr>
        <p:spPr>
          <a:xfrm>
            <a:off x="5067757" y="4161933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174DFF1-0E5D-DCF4-DA83-A73D9FC58597}"/>
              </a:ext>
            </a:extLst>
          </p:cNvPr>
          <p:cNvSpPr/>
          <p:nvPr/>
        </p:nvSpPr>
        <p:spPr>
          <a:xfrm>
            <a:off x="5067757" y="4855035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7E5D824E-4836-9278-6F05-1E25EA51A332}"/>
              </a:ext>
            </a:extLst>
          </p:cNvPr>
          <p:cNvSpPr/>
          <p:nvPr/>
        </p:nvSpPr>
        <p:spPr>
          <a:xfrm>
            <a:off x="5067757" y="1389525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3AE94B9-6BDB-7304-7F75-8ABD19E758EC}"/>
              </a:ext>
            </a:extLst>
          </p:cNvPr>
          <p:cNvSpPr/>
          <p:nvPr/>
        </p:nvSpPr>
        <p:spPr>
          <a:xfrm>
            <a:off x="6320610" y="3468831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2400653-B2E5-B896-2119-F5F39A8BC355}"/>
              </a:ext>
            </a:extLst>
          </p:cNvPr>
          <p:cNvSpPr/>
          <p:nvPr/>
        </p:nvSpPr>
        <p:spPr>
          <a:xfrm>
            <a:off x="6320610" y="2775729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403B1E1-DC41-AC24-7FA6-18FDB5F4322F}"/>
              </a:ext>
            </a:extLst>
          </p:cNvPr>
          <p:cNvCxnSpPr>
            <a:cxnSpLocks/>
            <a:stCxn id="39" idx="6"/>
            <a:endCxn id="48" idx="2"/>
          </p:cNvCxnSpPr>
          <p:nvPr/>
        </p:nvCxnSpPr>
        <p:spPr>
          <a:xfrm flipV="1">
            <a:off x="4375799" y="1669973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39C8577-BEB0-356C-590A-79CD86C45BB3}"/>
              </a:ext>
            </a:extLst>
          </p:cNvPr>
          <p:cNvCxnSpPr>
            <a:cxnSpLocks/>
            <a:stCxn id="38" idx="6"/>
            <a:endCxn id="48" idx="2"/>
          </p:cNvCxnSpPr>
          <p:nvPr/>
        </p:nvCxnSpPr>
        <p:spPr>
          <a:xfrm flipV="1">
            <a:off x="4375799" y="1669973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0D2D07B-3784-8D33-2AB6-2D1B80B1A247}"/>
              </a:ext>
            </a:extLst>
          </p:cNvPr>
          <p:cNvCxnSpPr>
            <a:cxnSpLocks/>
            <a:stCxn id="37" idx="6"/>
            <a:endCxn id="48" idx="2"/>
          </p:cNvCxnSpPr>
          <p:nvPr/>
        </p:nvCxnSpPr>
        <p:spPr>
          <a:xfrm flipV="1">
            <a:off x="4375799" y="1669973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35E7DB-6C15-24C2-024C-2AE872E36B8E}"/>
              </a:ext>
            </a:extLst>
          </p:cNvPr>
          <p:cNvCxnSpPr>
            <a:cxnSpLocks/>
            <a:stCxn id="40" idx="6"/>
            <a:endCxn id="48" idx="2"/>
          </p:cNvCxnSpPr>
          <p:nvPr/>
        </p:nvCxnSpPr>
        <p:spPr>
          <a:xfrm flipV="1">
            <a:off x="4375799" y="1669973"/>
            <a:ext cx="691958" cy="27724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6855E5B-D229-FD02-A29F-0177B9B009C1}"/>
              </a:ext>
            </a:extLst>
          </p:cNvPr>
          <p:cNvCxnSpPr>
            <a:cxnSpLocks/>
            <a:stCxn id="38" idx="6"/>
            <a:endCxn id="45" idx="2"/>
          </p:cNvCxnSpPr>
          <p:nvPr/>
        </p:nvCxnSpPr>
        <p:spPr>
          <a:xfrm flipV="1">
            <a:off x="4375799" y="2363075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AA997A0-DFA1-0D90-8F7A-EA4B2262B020}"/>
              </a:ext>
            </a:extLst>
          </p:cNvPr>
          <p:cNvCxnSpPr>
            <a:cxnSpLocks/>
            <a:stCxn id="39" idx="6"/>
            <a:endCxn id="45" idx="2"/>
          </p:cNvCxnSpPr>
          <p:nvPr/>
        </p:nvCxnSpPr>
        <p:spPr>
          <a:xfrm>
            <a:off x="4375799" y="2363075"/>
            <a:ext cx="69195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FA64F6-676E-1983-3E5D-57432A519DF6}"/>
              </a:ext>
            </a:extLst>
          </p:cNvPr>
          <p:cNvCxnSpPr>
            <a:cxnSpLocks/>
            <a:stCxn id="40" idx="6"/>
            <a:endCxn id="45" idx="2"/>
          </p:cNvCxnSpPr>
          <p:nvPr/>
        </p:nvCxnSpPr>
        <p:spPr>
          <a:xfrm flipV="1">
            <a:off x="4375799" y="2363075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B39F8B2-266C-C0D0-2CB1-5FCE0F7CEF4A}"/>
              </a:ext>
            </a:extLst>
          </p:cNvPr>
          <p:cNvCxnSpPr>
            <a:cxnSpLocks/>
            <a:stCxn id="37" idx="6"/>
            <a:endCxn id="45" idx="2"/>
          </p:cNvCxnSpPr>
          <p:nvPr/>
        </p:nvCxnSpPr>
        <p:spPr>
          <a:xfrm flipV="1">
            <a:off x="4375799" y="2363075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C87793E-A1B1-4061-9EC6-94A709138B78}"/>
              </a:ext>
            </a:extLst>
          </p:cNvPr>
          <p:cNvCxnSpPr>
            <a:cxnSpLocks/>
            <a:stCxn id="39" idx="6"/>
            <a:endCxn id="44" idx="2"/>
          </p:cNvCxnSpPr>
          <p:nvPr/>
        </p:nvCxnSpPr>
        <p:spPr>
          <a:xfrm>
            <a:off x="4375799" y="2363075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E1C6891F-FE89-CCAF-8539-B8CF015F455E}"/>
              </a:ext>
            </a:extLst>
          </p:cNvPr>
          <p:cNvCxnSpPr>
            <a:cxnSpLocks/>
            <a:stCxn id="38" idx="6"/>
            <a:endCxn id="44" idx="2"/>
          </p:cNvCxnSpPr>
          <p:nvPr/>
        </p:nvCxnSpPr>
        <p:spPr>
          <a:xfrm>
            <a:off x="4375799" y="3056177"/>
            <a:ext cx="69195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161FB96-CAC0-D583-C647-9E56F917CA5E}"/>
              </a:ext>
            </a:extLst>
          </p:cNvPr>
          <p:cNvCxnSpPr>
            <a:cxnSpLocks/>
            <a:stCxn id="37" idx="6"/>
            <a:endCxn id="44" idx="2"/>
          </p:cNvCxnSpPr>
          <p:nvPr/>
        </p:nvCxnSpPr>
        <p:spPr>
          <a:xfrm flipV="1">
            <a:off x="4375799" y="3056177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6C86036-76C8-B236-F00C-ABCC200074CD}"/>
              </a:ext>
            </a:extLst>
          </p:cNvPr>
          <p:cNvCxnSpPr>
            <a:cxnSpLocks/>
            <a:stCxn id="40" idx="6"/>
            <a:endCxn id="44" idx="2"/>
          </p:cNvCxnSpPr>
          <p:nvPr/>
        </p:nvCxnSpPr>
        <p:spPr>
          <a:xfrm flipV="1">
            <a:off x="4375799" y="3056177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9C0C792-3A3F-609D-A560-80B39E6C5B45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375799" y="2363075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A4CF9AC-905E-E82E-C822-F6CD0614D51C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>
          <a:xfrm>
            <a:off x="4375799" y="3056177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92E2477-1521-C396-E1F9-56B0FB1A7487}"/>
              </a:ext>
            </a:extLst>
          </p:cNvPr>
          <p:cNvCxnSpPr>
            <a:cxnSpLocks/>
            <a:stCxn id="37" idx="6"/>
            <a:endCxn id="43" idx="2"/>
          </p:cNvCxnSpPr>
          <p:nvPr/>
        </p:nvCxnSpPr>
        <p:spPr>
          <a:xfrm>
            <a:off x="4375799" y="3749279"/>
            <a:ext cx="69195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0EA4F73-483D-01C6-B1E2-B0DA2FFFAF11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375799" y="3749279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69933DA-9676-6BCD-E431-DECF2916D625}"/>
              </a:ext>
            </a:extLst>
          </p:cNvPr>
          <p:cNvCxnSpPr>
            <a:cxnSpLocks/>
            <a:stCxn id="39" idx="6"/>
            <a:endCxn id="46" idx="2"/>
          </p:cNvCxnSpPr>
          <p:nvPr/>
        </p:nvCxnSpPr>
        <p:spPr>
          <a:xfrm>
            <a:off x="4375799" y="2363075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CF61198-DC23-F39F-2719-69889AFB4AF8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>
            <a:off x="4375799" y="3056177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32BCEE9-865F-B240-99E3-51B43DDF22CD}"/>
              </a:ext>
            </a:extLst>
          </p:cNvPr>
          <p:cNvCxnSpPr>
            <a:cxnSpLocks/>
            <a:stCxn id="37" idx="6"/>
            <a:endCxn id="46" idx="2"/>
          </p:cNvCxnSpPr>
          <p:nvPr/>
        </p:nvCxnSpPr>
        <p:spPr>
          <a:xfrm>
            <a:off x="4375799" y="3749279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8BA64E2-16B5-BDFC-2E43-A18E07995DA0}"/>
              </a:ext>
            </a:extLst>
          </p:cNvPr>
          <p:cNvCxnSpPr>
            <a:cxnSpLocks/>
            <a:stCxn id="40" idx="6"/>
            <a:endCxn id="46" idx="2"/>
          </p:cNvCxnSpPr>
          <p:nvPr/>
        </p:nvCxnSpPr>
        <p:spPr>
          <a:xfrm>
            <a:off x="4375799" y="4442381"/>
            <a:ext cx="69195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610903A-160D-2410-0D6C-199D57E11EA5}"/>
              </a:ext>
            </a:extLst>
          </p:cNvPr>
          <p:cNvCxnSpPr>
            <a:cxnSpLocks/>
            <a:stCxn id="39" idx="6"/>
            <a:endCxn id="47" idx="2"/>
          </p:cNvCxnSpPr>
          <p:nvPr/>
        </p:nvCxnSpPr>
        <p:spPr>
          <a:xfrm>
            <a:off x="4375799" y="2363075"/>
            <a:ext cx="691958" cy="277240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FFDE98B-B0AB-AD9D-E3ED-2D37A1656A1E}"/>
              </a:ext>
            </a:extLst>
          </p:cNvPr>
          <p:cNvCxnSpPr>
            <a:cxnSpLocks/>
            <a:stCxn id="38" idx="6"/>
            <a:endCxn id="47" idx="2"/>
          </p:cNvCxnSpPr>
          <p:nvPr/>
        </p:nvCxnSpPr>
        <p:spPr>
          <a:xfrm>
            <a:off x="4375799" y="3056177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6CF7269A-C21F-4D7A-DD1B-300ADD0208E6}"/>
              </a:ext>
            </a:extLst>
          </p:cNvPr>
          <p:cNvCxnSpPr>
            <a:cxnSpLocks/>
            <a:stCxn id="37" idx="6"/>
            <a:endCxn id="47" idx="2"/>
          </p:cNvCxnSpPr>
          <p:nvPr/>
        </p:nvCxnSpPr>
        <p:spPr>
          <a:xfrm>
            <a:off x="4375799" y="3749279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F5A2FD7-E298-BC80-8FA6-C7A1810187E6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>
            <a:off x="4375799" y="4442381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0C5E56BD-EF5F-4A86-EC54-B851BA8E2F35}"/>
              </a:ext>
            </a:extLst>
          </p:cNvPr>
          <p:cNvCxnSpPr>
            <a:cxnSpLocks/>
            <a:stCxn id="48" idx="6"/>
            <a:endCxn id="50" idx="2"/>
          </p:cNvCxnSpPr>
          <p:nvPr/>
        </p:nvCxnSpPr>
        <p:spPr>
          <a:xfrm>
            <a:off x="5628652" y="1669973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DD285824-F8D5-66D9-41FF-BFAE0CC32385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628652" y="1669973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291EE22-AFE0-780B-3F21-E3D5B620AE7E}"/>
              </a:ext>
            </a:extLst>
          </p:cNvPr>
          <p:cNvCxnSpPr>
            <a:cxnSpLocks/>
            <a:stCxn id="45" idx="6"/>
            <a:endCxn id="49" idx="2"/>
          </p:cNvCxnSpPr>
          <p:nvPr/>
        </p:nvCxnSpPr>
        <p:spPr>
          <a:xfrm>
            <a:off x="5628652" y="2363075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3BC49CC1-9FE6-ADB1-DE86-D0E649BC001B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5628652" y="2363075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2DA99B5-DD4E-6133-B58A-3295C9BEBAF5}"/>
              </a:ext>
            </a:extLst>
          </p:cNvPr>
          <p:cNvCxnSpPr>
            <a:cxnSpLocks/>
            <a:stCxn id="44" idx="6"/>
            <a:endCxn id="49" idx="2"/>
          </p:cNvCxnSpPr>
          <p:nvPr/>
        </p:nvCxnSpPr>
        <p:spPr>
          <a:xfrm>
            <a:off x="5628652" y="3056177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F3ADB77-7AAA-56F5-C470-72CB62427E81}"/>
              </a:ext>
            </a:extLst>
          </p:cNvPr>
          <p:cNvCxnSpPr>
            <a:cxnSpLocks/>
            <a:stCxn id="44" idx="6"/>
            <a:endCxn id="50" idx="2"/>
          </p:cNvCxnSpPr>
          <p:nvPr/>
        </p:nvCxnSpPr>
        <p:spPr>
          <a:xfrm>
            <a:off x="5628652" y="3056177"/>
            <a:ext cx="69195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2C0E796C-DF39-D5D6-E62E-98C0DFE134E5}"/>
              </a:ext>
            </a:extLst>
          </p:cNvPr>
          <p:cNvCxnSpPr>
            <a:cxnSpLocks/>
            <a:stCxn id="43" idx="6"/>
            <a:endCxn id="49" idx="2"/>
          </p:cNvCxnSpPr>
          <p:nvPr/>
        </p:nvCxnSpPr>
        <p:spPr>
          <a:xfrm>
            <a:off x="5628652" y="3749279"/>
            <a:ext cx="691958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3F5FB17-C852-5B36-3D45-D7A5741453BE}"/>
              </a:ext>
            </a:extLst>
          </p:cNvPr>
          <p:cNvCxnSpPr>
            <a:cxnSpLocks/>
            <a:stCxn id="43" idx="6"/>
            <a:endCxn id="50" idx="2"/>
          </p:cNvCxnSpPr>
          <p:nvPr/>
        </p:nvCxnSpPr>
        <p:spPr>
          <a:xfrm flipV="1">
            <a:off x="5628652" y="3056177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72716987-C407-D512-6B22-9AE6C4BB34CA}"/>
              </a:ext>
            </a:extLst>
          </p:cNvPr>
          <p:cNvCxnSpPr>
            <a:cxnSpLocks/>
            <a:stCxn id="46" idx="6"/>
            <a:endCxn id="49" idx="2"/>
          </p:cNvCxnSpPr>
          <p:nvPr/>
        </p:nvCxnSpPr>
        <p:spPr>
          <a:xfrm flipV="1">
            <a:off x="5628652" y="3749279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9F73C7C0-8C02-9A4F-AB6F-79F5D7A4B243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 flipV="1">
            <a:off x="5628652" y="3056177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99746711-9A74-4239-648A-8897A17599E1}"/>
              </a:ext>
            </a:extLst>
          </p:cNvPr>
          <p:cNvCxnSpPr>
            <a:cxnSpLocks/>
            <a:stCxn id="47" idx="6"/>
            <a:endCxn id="49" idx="2"/>
          </p:cNvCxnSpPr>
          <p:nvPr/>
        </p:nvCxnSpPr>
        <p:spPr>
          <a:xfrm flipV="1">
            <a:off x="5628652" y="3749279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7F7C6A9-5514-A440-CB68-CD567940C0AA}"/>
              </a:ext>
            </a:extLst>
          </p:cNvPr>
          <p:cNvCxnSpPr>
            <a:cxnSpLocks/>
            <a:stCxn id="47" idx="6"/>
            <a:endCxn id="50" idx="2"/>
          </p:cNvCxnSpPr>
          <p:nvPr/>
        </p:nvCxnSpPr>
        <p:spPr>
          <a:xfrm flipV="1">
            <a:off x="5628652" y="3056177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D52CAE9-628E-2A8D-01D1-454933790274}"/>
              </a:ext>
            </a:extLst>
          </p:cNvPr>
          <p:cNvCxnSpPr/>
          <p:nvPr/>
        </p:nvCxnSpPr>
        <p:spPr>
          <a:xfrm>
            <a:off x="7471955" y="1929777"/>
            <a:ext cx="0" cy="291715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Oval 215">
            <a:extLst>
              <a:ext uri="{FF2B5EF4-FFF2-40B4-BE49-F238E27FC236}">
                <a16:creationId xmlns:a16="http://schemas.microsoft.com/office/drawing/2014/main" id="{D2F7FB1F-F8F8-7B73-D7F2-388477026F33}"/>
              </a:ext>
            </a:extLst>
          </p:cNvPr>
          <p:cNvSpPr/>
          <p:nvPr/>
        </p:nvSpPr>
        <p:spPr>
          <a:xfrm>
            <a:off x="8383904" y="3468831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4AB55E82-FDCA-A044-B02B-42757F7F50BA}"/>
              </a:ext>
            </a:extLst>
          </p:cNvPr>
          <p:cNvSpPr/>
          <p:nvPr/>
        </p:nvSpPr>
        <p:spPr>
          <a:xfrm>
            <a:off x="8383904" y="2082627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4B6177EE-C42D-9EB1-50C8-05FC46BECA0D}"/>
              </a:ext>
            </a:extLst>
          </p:cNvPr>
          <p:cNvSpPr/>
          <p:nvPr/>
        </p:nvSpPr>
        <p:spPr>
          <a:xfrm>
            <a:off x="8383904" y="4855035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21" name="Oval 220">
            <a:extLst>
              <a:ext uri="{FF2B5EF4-FFF2-40B4-BE49-F238E27FC236}">
                <a16:creationId xmlns:a16="http://schemas.microsoft.com/office/drawing/2014/main" id="{4C4B5313-C6B6-1560-992D-DC9586796B5A}"/>
              </a:ext>
            </a:extLst>
          </p:cNvPr>
          <p:cNvSpPr/>
          <p:nvPr/>
        </p:nvSpPr>
        <p:spPr>
          <a:xfrm>
            <a:off x="8383904" y="1389525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23" name="Oval 222">
            <a:extLst>
              <a:ext uri="{FF2B5EF4-FFF2-40B4-BE49-F238E27FC236}">
                <a16:creationId xmlns:a16="http://schemas.microsoft.com/office/drawing/2014/main" id="{9F0D6A99-8866-CCC6-630F-5E2E8A1B59AC}"/>
              </a:ext>
            </a:extLst>
          </p:cNvPr>
          <p:cNvSpPr/>
          <p:nvPr/>
        </p:nvSpPr>
        <p:spPr>
          <a:xfrm>
            <a:off x="9636757" y="2775729"/>
            <a:ext cx="560895" cy="56089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3751332-7560-7517-A019-F38E3AC66B1E}"/>
              </a:ext>
            </a:extLst>
          </p:cNvPr>
          <p:cNvCxnSpPr>
            <a:cxnSpLocks/>
            <a:stCxn id="221" idx="6"/>
            <a:endCxn id="223" idx="2"/>
          </p:cNvCxnSpPr>
          <p:nvPr/>
        </p:nvCxnSpPr>
        <p:spPr>
          <a:xfrm>
            <a:off x="8944799" y="1669973"/>
            <a:ext cx="691958" cy="1386204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1DB07971-BA59-4E32-8D82-6E5E3B5A07FA}"/>
              </a:ext>
            </a:extLst>
          </p:cNvPr>
          <p:cNvCxnSpPr>
            <a:cxnSpLocks/>
            <a:stCxn id="218" idx="6"/>
            <a:endCxn id="223" idx="2"/>
          </p:cNvCxnSpPr>
          <p:nvPr/>
        </p:nvCxnSpPr>
        <p:spPr>
          <a:xfrm>
            <a:off x="8944799" y="2363075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624491FC-F1FD-1EB0-5747-25D229FD517E}"/>
              </a:ext>
            </a:extLst>
          </p:cNvPr>
          <p:cNvCxnSpPr>
            <a:cxnSpLocks/>
            <a:stCxn id="216" idx="6"/>
            <a:endCxn id="223" idx="2"/>
          </p:cNvCxnSpPr>
          <p:nvPr/>
        </p:nvCxnSpPr>
        <p:spPr>
          <a:xfrm flipV="1">
            <a:off x="8944799" y="3056177"/>
            <a:ext cx="691958" cy="693102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32DC2B34-EFBF-7C72-5BD0-2ABE3730607A}"/>
              </a:ext>
            </a:extLst>
          </p:cNvPr>
          <p:cNvCxnSpPr>
            <a:cxnSpLocks/>
            <a:stCxn id="220" idx="6"/>
            <a:endCxn id="223" idx="2"/>
          </p:cNvCxnSpPr>
          <p:nvPr/>
        </p:nvCxnSpPr>
        <p:spPr>
          <a:xfrm flipV="1">
            <a:off x="8944799" y="3056177"/>
            <a:ext cx="691958" cy="2079306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4E5C0D59-3062-97EA-B023-746938E91AAC}"/>
              </a:ext>
            </a:extLst>
          </p:cNvPr>
          <p:cNvSpPr txBox="1"/>
          <p:nvPr/>
        </p:nvSpPr>
        <p:spPr>
          <a:xfrm>
            <a:off x="8158443" y="924412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EA006208-7288-BF42-DF41-1B88080A48FF}"/>
              </a:ext>
            </a:extLst>
          </p:cNvPr>
          <p:cNvSpPr txBox="1"/>
          <p:nvPr/>
        </p:nvSpPr>
        <p:spPr>
          <a:xfrm>
            <a:off x="9275842" y="92441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64259EA-C39E-2B0F-D55B-D713F307D394}"/>
              </a:ext>
            </a:extLst>
          </p:cNvPr>
          <p:cNvSpPr txBox="1"/>
          <p:nvPr/>
        </p:nvSpPr>
        <p:spPr>
          <a:xfrm>
            <a:off x="4867944" y="924412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660EB53-B8E7-9EB3-00D2-C926569B0536}"/>
              </a:ext>
            </a:extLst>
          </p:cNvPr>
          <p:cNvSpPr txBox="1"/>
          <p:nvPr/>
        </p:nvSpPr>
        <p:spPr>
          <a:xfrm>
            <a:off x="5885412" y="924412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Layer: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3F0181D0-9D72-D2D7-5B5C-995A7B92E1B6}"/>
              </a:ext>
            </a:extLst>
          </p:cNvPr>
          <p:cNvSpPr txBox="1"/>
          <p:nvPr/>
        </p:nvSpPr>
        <p:spPr>
          <a:xfrm>
            <a:off x="9170258" y="1986846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077BED10-4964-C637-B1C1-5D8495753326}"/>
              </a:ext>
            </a:extLst>
          </p:cNvPr>
          <p:cNvSpPr txBox="1"/>
          <p:nvPr/>
        </p:nvSpPr>
        <p:spPr>
          <a:xfrm>
            <a:off x="8895411" y="2560194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1A58B94-4AEE-095F-CF34-0026AAB1AA3F}"/>
              </a:ext>
            </a:extLst>
          </p:cNvPr>
          <p:cNvSpPr txBox="1"/>
          <p:nvPr/>
        </p:nvSpPr>
        <p:spPr>
          <a:xfrm>
            <a:off x="8854460" y="3079234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kj</a:t>
            </a:r>
            <a:endParaRPr lang="en-US" i="1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B92AF574-9ED4-701A-2BDE-83D99BB8983A}"/>
              </a:ext>
            </a:extLst>
          </p:cNvPr>
          <p:cNvSpPr txBox="1"/>
          <p:nvPr/>
        </p:nvSpPr>
        <p:spPr>
          <a:xfrm>
            <a:off x="8726148" y="4237894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kn</a:t>
            </a:r>
            <a:endParaRPr lang="en-US" i="1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28882837-2372-CE6F-4383-6A14726DD926}"/>
              </a:ext>
            </a:extLst>
          </p:cNvPr>
          <p:cNvSpPr txBox="1"/>
          <p:nvPr/>
        </p:nvSpPr>
        <p:spPr>
          <a:xfrm>
            <a:off x="8868569" y="1490841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1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33EE5701-9CF6-91F6-683B-C120DC55C573}"/>
              </a:ext>
            </a:extLst>
          </p:cNvPr>
          <p:cNvSpPr txBox="1"/>
          <p:nvPr/>
        </p:nvSpPr>
        <p:spPr>
          <a:xfrm>
            <a:off x="8868569" y="2187414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2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FB7FFA5-4FB1-F77D-2325-2B0786E4ADF1}"/>
              </a:ext>
            </a:extLst>
          </p:cNvPr>
          <p:cNvSpPr txBox="1"/>
          <p:nvPr/>
        </p:nvSpPr>
        <p:spPr>
          <a:xfrm>
            <a:off x="8868569" y="3513705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j</a:t>
            </a:r>
            <a:endParaRPr lang="en-US" i="1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4AC86FD3-6C50-2B8C-2E75-AB016FD28778}"/>
              </a:ext>
            </a:extLst>
          </p:cNvPr>
          <p:cNvSpPr txBox="1"/>
          <p:nvPr/>
        </p:nvSpPr>
        <p:spPr>
          <a:xfrm>
            <a:off x="8868569" y="4943580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n</a:t>
            </a:r>
            <a:endParaRPr lang="en-US" i="1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A585FD4F-6218-122F-9A25-F89F309D9329}"/>
              </a:ext>
            </a:extLst>
          </p:cNvPr>
          <p:cNvCxnSpPr>
            <a:cxnSpLocks/>
            <a:stCxn id="223" idx="6"/>
          </p:cNvCxnSpPr>
          <p:nvPr/>
        </p:nvCxnSpPr>
        <p:spPr>
          <a:xfrm>
            <a:off x="10197652" y="3056177"/>
            <a:ext cx="467491" cy="0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B2B1E236-7297-91F3-DB1C-6AE15467EB58}"/>
              </a:ext>
            </a:extLst>
          </p:cNvPr>
          <p:cNvSpPr txBox="1"/>
          <p:nvPr/>
        </p:nvSpPr>
        <p:spPr>
          <a:xfrm>
            <a:off x="10053868" y="2709626"/>
            <a:ext cx="5496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-250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</a:t>
            </a:r>
            <a:endParaRPr lang="en-US" baseline="-250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6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Peng</dc:creator>
  <cp:lastModifiedBy>Li, Peng</cp:lastModifiedBy>
  <cp:revision>1</cp:revision>
  <dcterms:created xsi:type="dcterms:W3CDTF">2023-09-26T21:14:56Z</dcterms:created>
  <dcterms:modified xsi:type="dcterms:W3CDTF">2023-09-26T21:41:44Z</dcterms:modified>
</cp:coreProperties>
</file>