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256" autoAdjust="0"/>
  </p:normalViewPr>
  <p:slideViewPr>
    <p:cSldViewPr snapToGrid="0">
      <p:cViewPr varScale="1">
        <p:scale>
          <a:sx n="65" d="100"/>
          <a:sy n="65" d="100"/>
        </p:scale>
        <p:origin x="10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136526"/>
            <a:ext cx="10890813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_Boo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If%E2%80%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4C9AC3F6-8F35-40CD-B98C-484C01790DF1}"/>
              </a:ext>
            </a:extLst>
          </p:cNvPr>
          <p:cNvSpPr/>
          <p:nvPr/>
        </p:nvSpPr>
        <p:spPr>
          <a:xfrm>
            <a:off x="216877" y="5704817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A8D4E-32C3-4EA7-A03E-65767E3F4785}"/>
              </a:ext>
            </a:extLst>
          </p:cNvPr>
          <p:cNvSpPr txBox="1"/>
          <p:nvPr/>
        </p:nvSpPr>
        <p:spPr>
          <a:xfrm>
            <a:off x="7115906" y="5782139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= True AND (B = True OR C = True)</a:t>
            </a:r>
            <a:endParaRPr lang="el-G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7BC3208D-4FE0-40D2-8EC3-60E1A5E96D74}"/>
              </a:ext>
            </a:extLst>
          </p:cNvPr>
          <p:cNvSpPr/>
          <p:nvPr/>
        </p:nvSpPr>
        <p:spPr>
          <a:xfrm>
            <a:off x="216877" y="4889356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F7FDD-E6F8-45A0-9578-EBFAD2C95D3C}"/>
              </a:ext>
            </a:extLst>
          </p:cNvPr>
          <p:cNvSpPr txBox="1"/>
          <p:nvPr/>
        </p:nvSpPr>
        <p:spPr>
          <a:xfrm>
            <a:off x="7115906" y="4966678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= True AND B = True AND C = False</a:t>
            </a:r>
            <a:endParaRPr lang="el-G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9EC6983-A29A-4D65-9B91-07A41410656F}"/>
              </a:ext>
            </a:extLst>
          </p:cNvPr>
          <p:cNvSpPr/>
          <p:nvPr/>
        </p:nvSpPr>
        <p:spPr>
          <a:xfrm>
            <a:off x="216877" y="4100828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DEAFB-F4FF-45FE-B9FF-DA67B9C3BAEA}"/>
              </a:ext>
            </a:extLst>
          </p:cNvPr>
          <p:cNvSpPr txBox="1"/>
          <p:nvPr/>
        </p:nvSpPr>
        <p:spPr>
          <a:xfrm>
            <a:off x="7901354" y="4119535"/>
            <a:ext cx="352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&lt; 2 OR B &gt; 78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BD3455AF-0D5B-49E6-A1B0-658B658899F4}"/>
              </a:ext>
            </a:extLst>
          </p:cNvPr>
          <p:cNvSpPr/>
          <p:nvPr/>
        </p:nvSpPr>
        <p:spPr>
          <a:xfrm>
            <a:off x="216877" y="3278832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4B19F-AA69-4CA2-BA2C-561F6BC2AB99}"/>
              </a:ext>
            </a:extLst>
          </p:cNvPr>
          <p:cNvSpPr txBox="1"/>
          <p:nvPr/>
        </p:nvSpPr>
        <p:spPr>
          <a:xfrm>
            <a:off x="7901355" y="3311768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&lt;&gt; 3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DB490D-384C-4809-9498-6C72D8E9F57C}"/>
              </a:ext>
            </a:extLst>
          </p:cNvPr>
          <p:cNvSpPr/>
          <p:nvPr/>
        </p:nvSpPr>
        <p:spPr>
          <a:xfrm>
            <a:off x="216877" y="2421667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84364-B88C-406D-BD43-E7E15EF15B68}"/>
              </a:ext>
            </a:extLst>
          </p:cNvPr>
          <p:cNvSpPr txBox="1"/>
          <p:nvPr/>
        </p:nvSpPr>
        <p:spPr>
          <a:xfrm>
            <a:off x="7901355" y="245460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= B and A = C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6B6AED14-7B90-4EE0-A2B5-3E256963DC84}"/>
              </a:ext>
            </a:extLst>
          </p:cNvPr>
          <p:cNvSpPr/>
          <p:nvPr/>
        </p:nvSpPr>
        <p:spPr>
          <a:xfrm>
            <a:off x="216877" y="1632865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9252F-C670-4C13-9623-5731D561BE3A}"/>
              </a:ext>
            </a:extLst>
          </p:cNvPr>
          <p:cNvSpPr txBox="1"/>
          <p:nvPr/>
        </p:nvSpPr>
        <p:spPr>
          <a:xfrm>
            <a:off x="7901355" y="166580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&lt; 3 OR A &gt; 15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7ECAFBA-FC0F-4417-8430-A6AC4D6002AB}"/>
              </a:ext>
            </a:extLst>
          </p:cNvPr>
          <p:cNvSpPr/>
          <p:nvPr/>
        </p:nvSpPr>
        <p:spPr>
          <a:xfrm>
            <a:off x="216877" y="844063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312FF3B-E64D-4560-9E23-5FA77242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7" y="206863"/>
            <a:ext cx="10515600" cy="771217"/>
          </a:xfrm>
        </p:spPr>
        <p:txBody>
          <a:bodyPr>
            <a:normAutofit fontScale="90000"/>
          </a:bodyPr>
          <a:lstStyle/>
          <a:p>
            <a:r>
              <a:rPr lang="en-US" dirty="0"/>
              <a:t>Make the following suggestions in logical expressions.</a:t>
            </a:r>
            <a:br>
              <a:rPr lang="en-US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3934D1-16BF-45C2-BD44-BACDEE2C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7" y="731896"/>
            <a:ext cx="7004538" cy="557511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n-US" sz="2400" dirty="0" err="1"/>
              <a:t>i</a:t>
            </a:r>
            <a:r>
              <a:rPr lang="en-US" sz="2400" dirty="0"/>
              <a:t>. ‘A’ belongs to space [-5, 6).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n-US" sz="2400" dirty="0"/>
              <a:t>ii. ‘A’ is less than 3 or more than 15.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n-US" sz="2400" dirty="0"/>
              <a:t>iii. ‘A’ is equal to ‘B’ and ‘C’.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n-US" sz="2400" dirty="0"/>
              <a:t>iv. ‘A’ does not have a value of 3.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n-US" sz="2400" dirty="0"/>
              <a:t>v. ‘A’ is less than 2 or ‘B’ is greater than 78.    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n-US" sz="2400" dirty="0"/>
              <a:t>vi. ‘A’ and B true and C false.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n-US" sz="2400" dirty="0"/>
              <a:t>vii. ‘A’ is true and one of the ‘B’, ‘C’ true.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069D-DCE7-428B-B687-3973D582C4B6}"/>
              </a:ext>
            </a:extLst>
          </p:cNvPr>
          <p:cNvSpPr txBox="1"/>
          <p:nvPr/>
        </p:nvSpPr>
        <p:spPr>
          <a:xfrm>
            <a:off x="7901355" y="876999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&gt;= -5 AND A &lt; 6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6" grpId="0" animBg="1"/>
      <p:bldP spid="17" grpId="0"/>
      <p:bldP spid="14" grpId="0" animBg="1"/>
      <p:bldP spid="15" grpId="0"/>
      <p:bldP spid="12" grpId="0" animBg="1"/>
      <p:bldP spid="13" grpId="0"/>
      <p:bldP spid="10" grpId="0" animBg="1"/>
      <p:bldP spid="11" grpId="0"/>
      <p:bldP spid="6" grpId="0" animBg="1"/>
      <p:bldP spid="7" grpId="0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</a:p>
          <a:p>
            <a:r>
              <a:rPr lang="en-US" sz="1600" dirty="0">
                <a:hlinkClick r:id="rId3"/>
              </a:rPr>
              <a:t>https://en.wikipedia.org/wiki/George_Boole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https://en.wikipedia.org/wiki/If%E2%80%94</a:t>
            </a:r>
            <a:r>
              <a:rPr lang="en-US" sz="1600" dirty="0"/>
              <a:t> 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215</Words>
  <Application>Microsoft Office PowerPoint</Application>
  <PresentationFormat>Ευρεία οθόνη</PresentationFormat>
  <Paragraphs>24</Paragraphs>
  <Slides>3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Θέμα του Office</vt:lpstr>
      <vt:lpstr>Programming with B4X</vt:lpstr>
      <vt:lpstr>Make the following suggestions in logical expressions.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293</cp:revision>
  <dcterms:created xsi:type="dcterms:W3CDTF">2021-01-19T13:00:32Z</dcterms:created>
  <dcterms:modified xsi:type="dcterms:W3CDTF">2021-02-27T17:22:15Z</dcterms:modified>
</cp:coreProperties>
</file>