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62" r:id="rId1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900"/>
    <a:srgbClr val="ED7D31"/>
    <a:srgbClr val="F8A82E"/>
    <a:srgbClr val="3297C3"/>
    <a:srgbClr val="4AB5D9"/>
    <a:srgbClr val="81D1EC"/>
    <a:srgbClr val="FD95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Μεσαίο στυλ 2 - Έμφαση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Φωτεινό στυλ 1 - Έμφαση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Φωτεινό στυλ 3 - Έμφαση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35" autoAdjust="0"/>
    <p:restoredTop sz="76256" autoAdjust="0"/>
  </p:normalViewPr>
  <p:slideViewPr>
    <p:cSldViewPr snapToGrid="0">
      <p:cViewPr varScale="1">
        <p:scale>
          <a:sx n="65" d="100"/>
          <a:sy n="65" d="100"/>
        </p:scale>
        <p:origin x="88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4402E-2714-4F60-8F6B-D0DE2235143B}" type="datetimeFigureOut">
              <a:rPr lang="el-GR" smtClean="0"/>
              <a:t>27/2/2021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5FB4C-B738-4A33-B990-641E6E4721E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465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8130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B11AC459-012E-4990-9400-5BB9961D79D2}"/>
              </a:ext>
            </a:extLst>
          </p:cNvPr>
          <p:cNvSpPr/>
          <p:nvPr userDrawn="1"/>
        </p:nvSpPr>
        <p:spPr>
          <a:xfrm>
            <a:off x="8605520" y="3921760"/>
            <a:ext cx="3586480" cy="293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FB0CC4EE-5749-49C9-8FB6-0912A9119332}"/>
              </a:ext>
            </a:extLst>
          </p:cNvPr>
          <p:cNvSpPr/>
          <p:nvPr userDrawn="1"/>
        </p:nvSpPr>
        <p:spPr>
          <a:xfrm>
            <a:off x="0" y="-40640"/>
            <a:ext cx="3505200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6" name="Γραφικό 15">
            <a:extLst>
              <a:ext uri="{FF2B5EF4-FFF2-40B4-BE49-F238E27FC236}">
                <a16:creationId xmlns:a16="http://schemas.microsoft.com/office/drawing/2014/main" id="{24CDF702-0F84-4A9C-9BE1-A61A1B102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160" y="-60960"/>
            <a:ext cx="10754501" cy="535432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EF2127B-A22A-4E8A-862B-8B15908EF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642" y="500062"/>
            <a:ext cx="10458450" cy="1655762"/>
          </a:xfrm>
        </p:spPr>
        <p:txBody>
          <a:bodyPr anchor="b">
            <a:noAutofit/>
          </a:bodyPr>
          <a:lstStyle>
            <a:lvl1pPr algn="r">
              <a:defRPr sz="40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C966D58-965E-4FE9-8032-E5A8757DF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1087791"/>
          </a:xfrm>
        </p:spPr>
        <p:txBody>
          <a:bodyPr/>
          <a:lstStyle>
            <a:lvl1pPr marL="0" indent="0" algn="r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dirty="0"/>
              <a:t>Κάντε κλικ για να επεξεργαστείτε τον υπότιτλο του υποδείγματος</a:t>
            </a:r>
          </a:p>
        </p:txBody>
      </p:sp>
      <p:sp>
        <p:nvSpPr>
          <p:cNvPr id="14" name="Υπότιτλος 2">
            <a:extLst>
              <a:ext uri="{FF2B5EF4-FFF2-40B4-BE49-F238E27FC236}">
                <a16:creationId xmlns:a16="http://schemas.microsoft.com/office/drawing/2014/main" id="{0F4CAA1F-6039-4F98-8608-83DA5DC79E6F}"/>
              </a:ext>
            </a:extLst>
          </p:cNvPr>
          <p:cNvSpPr txBox="1">
            <a:spLocks/>
          </p:cNvSpPr>
          <p:nvPr userDrawn="1"/>
        </p:nvSpPr>
        <p:spPr>
          <a:xfrm>
            <a:off x="134512" y="5120937"/>
            <a:ext cx="1703166" cy="10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Teacher: </a:t>
            </a:r>
          </a:p>
          <a:p>
            <a:pPr algn="r"/>
            <a:r>
              <a:rPr lang="en-US" dirty="0"/>
              <a:t>Date: </a:t>
            </a:r>
            <a:endParaRPr lang="el-GR" dirty="0"/>
          </a:p>
        </p:txBody>
      </p:sp>
      <p:pic>
        <p:nvPicPr>
          <p:cNvPr id="17" name="Γραφικό 16">
            <a:extLst>
              <a:ext uri="{FF2B5EF4-FFF2-40B4-BE49-F238E27FC236}">
                <a16:creationId xmlns:a16="http://schemas.microsoft.com/office/drawing/2014/main" id="{00EA142E-D1B7-499E-ADAD-2D2B184385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525" y="4114800"/>
            <a:ext cx="3419475" cy="2743200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66966CEF-A252-4DB7-8829-1E1FAF23EF5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022" y="6343483"/>
            <a:ext cx="585978" cy="51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849F63-26F0-4B68-A050-F7CA60D7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1217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4074419-188B-41BF-A0CD-995BD6FC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289619C-D57B-4018-936F-1D76EFE6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27/2/2021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57C1504-AA3A-4740-AF16-C111F493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E6BE8BA-A694-45DC-8CC7-3907217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47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CBC82C-1290-4F20-8F15-261EBCC8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90825"/>
            <a:ext cx="10515600" cy="1771650"/>
          </a:xfrm>
        </p:spPr>
        <p:txBody>
          <a:bodyPr anchor="b">
            <a:normAutofit/>
          </a:bodyPr>
          <a:lstStyle>
            <a:lvl1pPr>
              <a:defRPr sz="44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60EC0B3-83C2-4486-BD43-6AFAB4AF1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31CAF37-DE98-42B5-86D4-E91445E4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27/2/2021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72F5ABE-F7B2-4CF0-B7D0-1E53DDE7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8615C33-2082-4F6F-8D8E-6F75246B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51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87F1AB-05A5-4D28-BF43-160DB9E3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4236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74E12A-9A3C-49DB-8349-85BF4F45F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5596B03-2F4D-4E0B-95DB-A7EB2903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E44FCD8-AE5B-4ADA-B6EC-05A99498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27/2/2021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C06318F-DBC2-4132-84A9-F6773332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7CD9986-D78E-4A15-A75F-5E79C100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23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B2A900B-9B5A-492B-84B5-AEBF153E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77"/>
            <a:ext cx="10515600" cy="82391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21A1656-409D-4494-A3B8-21E8A834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D3F537B-FD46-454C-BFC7-3AD24C83D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E4E925C-FB94-4105-AE25-A79377647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CE3305DB-55E9-489B-A983-306D17BD1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B31CCE80-6228-4DD5-B270-5EC35F50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27/2/2021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C690442-D101-4B82-8865-6D800E68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343AE890-A72D-413C-ADF0-D412DC3F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8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1D275F-D8C3-47F9-BA4D-A231B574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87" y="136526"/>
            <a:ext cx="10890813" cy="86665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9218DE2D-BD1C-46E4-A6B6-2CEB799C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27/2/2021</a:t>
            </a:fld>
            <a:endParaRPr lang="el-GR" sz="110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E65DA5B-BFFD-4FFE-BEDD-EBC4CA0D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 sz="110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6A1EDA5-879C-4363-B06B-72715420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 sz="1100"/>
          </a:p>
        </p:txBody>
      </p:sp>
    </p:spTree>
    <p:extLst>
      <p:ext uri="{BB962C8B-B14F-4D97-AF65-F5344CB8AC3E}">
        <p14:creationId xmlns:p14="http://schemas.microsoft.com/office/powerpoint/2010/main" val="36349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2BC546EF-E5FC-4E48-A9ED-6A6EAD5B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27/2/2021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880A407-EBDA-4698-9B55-ACD61B5A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E8E8199-9566-40AC-BBAC-54B93838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78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0E1B49-B613-4C5B-922A-22EC2861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05E8EA9-3430-4FC2-8A82-64D9E7D8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A9B4ED1-4E8B-4218-99CC-82925C0F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037BA96-41B6-40EB-B9D0-4A07E9D8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27/2/2021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993C2C8-FFB5-4154-9A9E-F3473E2D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9B4D5BE-18A6-4E88-BC85-D0D74942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5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4DC7CC-6405-4832-B15B-1582B7D9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4F384AAB-5615-4433-917C-971C23344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57D8672-3EF9-496D-A77B-B11F4FDA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FFABA2C-4DBE-4A0A-9533-731E59F4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27/2/2021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41225EC-0FEC-4280-9DAE-C3D03B1D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9539918-7522-4BB5-9393-3D8145DF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7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Γραφικό 12">
            <a:extLst>
              <a:ext uri="{FF2B5EF4-FFF2-40B4-BE49-F238E27FC236}">
                <a16:creationId xmlns:a16="http://schemas.microsoft.com/office/drawing/2014/main" id="{ADEC3B4E-1FD4-4733-A4BC-46F392A21E1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6BB32483-7988-47C3-BE95-B2EA95E8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B8816C2-025D-4AB5-B83A-B26184E7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ECFDF84-8E06-426B-9311-A48A1D0F8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27/2/2021</a:t>
            </a:fld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897C29E-5D8B-4F1E-A3EA-06C85C79A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DE18E044-0FAE-40AD-ACEA-6C6FE64072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96" y="6288008"/>
            <a:ext cx="440313" cy="440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BE44CD-BE87-443A-8AD8-C33B6B83B7E4}"/>
              </a:ext>
            </a:extLst>
          </p:cNvPr>
          <p:cNvSpPr txBox="1"/>
          <p:nvPr userDrawn="1"/>
        </p:nvSpPr>
        <p:spPr>
          <a:xfrm>
            <a:off x="5024254" y="6356350"/>
            <a:ext cx="265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Anywhere Software</a:t>
            </a:r>
            <a:endParaRPr lang="el-G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4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80318F-C946-4161-B0ED-33C84BFAE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with B4X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5D9E9BE-B890-4079-A4D7-6B3A5BBBF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699975"/>
          </a:xfrm>
        </p:spPr>
        <p:txBody>
          <a:bodyPr>
            <a:normAutofit/>
          </a:bodyPr>
          <a:lstStyle/>
          <a:p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Lesson </a:t>
            </a:r>
            <a:r>
              <a:rPr lang="el-GR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b="1" kern="0" dirty="0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Exercise 2</a:t>
            </a:r>
            <a:endParaRPr lang="el-GR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7F15E-4F2E-4AB2-85F1-DBA7AE356FDE}"/>
              </a:ext>
            </a:extLst>
          </p:cNvPr>
          <p:cNvSpPr txBox="1"/>
          <p:nvPr/>
        </p:nvSpPr>
        <p:spPr>
          <a:xfrm>
            <a:off x="1748894" y="5095781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Anywhere Software</a:t>
            </a:r>
            <a:endParaRPr lang="el-G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B9695-B73B-4151-93E6-4C3E1A048403}"/>
              </a:ext>
            </a:extLst>
          </p:cNvPr>
          <p:cNvSpPr txBox="1"/>
          <p:nvPr/>
        </p:nvSpPr>
        <p:spPr>
          <a:xfrm>
            <a:off x="2140999" y="5594412"/>
            <a:ext cx="213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857C2-D32A-4976-8535-00FC78F18D3F}"/>
              </a:ext>
            </a:extLst>
          </p:cNvPr>
          <p:cNvSpPr txBox="1"/>
          <p:nvPr/>
        </p:nvSpPr>
        <p:spPr>
          <a:xfrm>
            <a:off x="1748894" y="5547947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Feb 2021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09948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8487390-91AA-49FE-9C8F-C1930B58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07" y="219861"/>
            <a:ext cx="10990385" cy="1446090"/>
          </a:xfrm>
        </p:spPr>
        <p:txBody>
          <a:bodyPr>
            <a:noAutofit/>
          </a:bodyPr>
          <a:lstStyle/>
          <a:p>
            <a:pPr algn="ctr"/>
            <a:r>
              <a:rPr lang="el-GR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el-G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l-G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logical</a:t>
            </a:r>
            <a:r>
              <a:rPr lang="el-G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l-G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l-GR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l-G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l-G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of </a:t>
            </a:r>
            <a:r>
              <a:rPr lang="el-GR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performing</a:t>
            </a:r>
            <a:r>
              <a:rPr lang="el-G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following</a:t>
            </a:r>
            <a:r>
              <a:rPr lang="el-G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operations</a:t>
            </a:r>
            <a:r>
              <a:rPr lang="el-G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l-G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following</a:t>
            </a:r>
            <a:r>
              <a:rPr lang="el-G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variables</a:t>
            </a:r>
            <a:r>
              <a:rPr lang="el-G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el-G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el-G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below</a:t>
            </a:r>
            <a:b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l-GR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= 10, B = 2, C = -4, D = 9 and E = 1</a:t>
            </a:r>
            <a:br>
              <a:rPr lang="el-GR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l-GR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6D6E7-157A-4523-BAB8-9061A0BFF5EF}"/>
              </a:ext>
            </a:extLst>
          </p:cNvPr>
          <p:cNvSpPr txBox="1"/>
          <p:nvPr/>
        </p:nvSpPr>
        <p:spPr>
          <a:xfrm>
            <a:off x="838200" y="1793737"/>
            <a:ext cx="9472247" cy="632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(A&gt;B) </a:t>
            </a:r>
            <a:r>
              <a:rPr lang="en-US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(D=10)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76AF2-FCE0-41BC-A124-0ACD014AF758}"/>
              </a:ext>
            </a:extLst>
          </p:cNvPr>
          <p:cNvSpPr txBox="1"/>
          <p:nvPr/>
        </p:nvSpPr>
        <p:spPr>
          <a:xfrm>
            <a:off x="838200" y="2695989"/>
            <a:ext cx="9472247" cy="632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=10)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3535A-A93D-44B5-B583-4CE2F9FC7931}"/>
              </a:ext>
            </a:extLst>
          </p:cNvPr>
          <p:cNvSpPr txBox="1"/>
          <p:nvPr/>
        </p:nvSpPr>
        <p:spPr>
          <a:xfrm>
            <a:off x="838200" y="3598241"/>
            <a:ext cx="9472247" cy="632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endParaRPr lang="el-GR" sz="36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332D4-81FD-48F6-928B-C0584375E87B}"/>
              </a:ext>
            </a:extLst>
          </p:cNvPr>
          <p:cNvSpPr txBox="1"/>
          <p:nvPr/>
        </p:nvSpPr>
        <p:spPr>
          <a:xfrm>
            <a:off x="838199" y="4559375"/>
            <a:ext cx="9472247" cy="632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el-GR" sz="36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8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8487390-91AA-49FE-9C8F-C1930B58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76" y="136525"/>
            <a:ext cx="11060724" cy="1446090"/>
          </a:xfrm>
        </p:spPr>
        <p:txBody>
          <a:bodyPr>
            <a:normAutofit fontScale="90000"/>
          </a:bodyPr>
          <a:lstStyle/>
          <a:p>
            <a:pPr algn="ctr"/>
            <a:r>
              <a:rPr lang="el-GR" sz="27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el-GR" sz="27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7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l-GR" sz="27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7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logical</a:t>
            </a:r>
            <a:r>
              <a:rPr lang="el-GR" sz="27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7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l-GR" sz="27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l-GR" sz="27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l-GR" sz="27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7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27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7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l-GR" sz="27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of </a:t>
            </a:r>
            <a:r>
              <a:rPr lang="el-GR" sz="27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performing</a:t>
            </a:r>
            <a:r>
              <a:rPr lang="el-GR" sz="27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7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following</a:t>
            </a:r>
            <a:r>
              <a:rPr lang="el-GR" sz="27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7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</a:t>
            </a:r>
            <a:r>
              <a:rPr lang="el-GR" sz="27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7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l-GR" sz="27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7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following</a:t>
            </a:r>
            <a:r>
              <a:rPr lang="el-GR" sz="27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7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</a:t>
            </a:r>
            <a:r>
              <a:rPr lang="el-GR" sz="27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7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el-GR" sz="27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7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el-GR" sz="27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7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below</a:t>
            </a:r>
            <a:br>
              <a:rPr lang="en-US" sz="27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l-GR" sz="27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= 10, B = 2, C = -4, D = 9 and E = 1</a:t>
            </a:r>
            <a:br>
              <a:rPr lang="el-GR" sz="24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l-GR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6D6E7-157A-4523-BAB8-9061A0BFF5EF}"/>
              </a:ext>
            </a:extLst>
          </p:cNvPr>
          <p:cNvSpPr txBox="1"/>
          <p:nvPr/>
        </p:nvSpPr>
        <p:spPr>
          <a:xfrm>
            <a:off x="293076" y="1793737"/>
            <a:ext cx="11453447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 &gt;= B) and (E &lt;&gt; 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5B33D-F59D-4842-A959-928CF4D88CC0}"/>
              </a:ext>
            </a:extLst>
          </p:cNvPr>
          <p:cNvSpPr txBox="1"/>
          <p:nvPr/>
        </p:nvSpPr>
        <p:spPr>
          <a:xfrm>
            <a:off x="293076" y="2611017"/>
            <a:ext cx="11453447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&gt;= 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and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&lt;&gt; 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-4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40178-C956-42D4-B40A-2F3A04A45CA6}"/>
              </a:ext>
            </a:extLst>
          </p:cNvPr>
          <p:cNvSpPr txBox="1"/>
          <p:nvPr/>
        </p:nvSpPr>
        <p:spPr>
          <a:xfrm>
            <a:off x="293076" y="3416574"/>
            <a:ext cx="11453447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and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21895-EF29-4550-B928-73272F200DAB}"/>
              </a:ext>
            </a:extLst>
          </p:cNvPr>
          <p:cNvSpPr txBox="1"/>
          <p:nvPr/>
        </p:nvSpPr>
        <p:spPr>
          <a:xfrm>
            <a:off x="369276" y="4205278"/>
            <a:ext cx="11453447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el-GR" sz="3200" b="1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752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8487390-91AA-49FE-9C8F-C1930B58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245" y="136525"/>
            <a:ext cx="11711355" cy="1446090"/>
          </a:xfrm>
        </p:spPr>
        <p:txBody>
          <a:bodyPr>
            <a:noAutofit/>
          </a:bodyPr>
          <a:lstStyle/>
          <a:p>
            <a:pPr algn="ctr"/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logical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of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performing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following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following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below</a:t>
            </a:r>
            <a:b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l-GR" sz="2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= 10, B = 2, C = -4, D = 9 and E = 1</a:t>
            </a:r>
            <a:endParaRPr lang="el-GR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6D6E7-157A-4523-BAB8-9061A0BFF5EF}"/>
              </a:ext>
            </a:extLst>
          </p:cNvPr>
          <p:cNvSpPr txBox="1"/>
          <p:nvPr/>
        </p:nvSpPr>
        <p:spPr>
          <a:xfrm>
            <a:off x="328245" y="1793737"/>
            <a:ext cx="11535509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&lt;=C) 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(D&lt;=C)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C7D1A-E0BD-4074-8CE8-630B4DDACD64}"/>
              </a:ext>
            </a:extLst>
          </p:cNvPr>
          <p:cNvSpPr txBox="1"/>
          <p:nvPr/>
        </p:nvSpPr>
        <p:spPr>
          <a:xfrm>
            <a:off x="328245" y="2577516"/>
            <a:ext cx="11535509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-4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-4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3D777-4313-4AB9-8FF9-00137B8A0733}"/>
              </a:ext>
            </a:extLst>
          </p:cNvPr>
          <p:cNvSpPr txBox="1"/>
          <p:nvPr/>
        </p:nvSpPr>
        <p:spPr>
          <a:xfrm>
            <a:off x="328245" y="3460941"/>
            <a:ext cx="11535509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18F84D-459F-4A11-AE9E-B1319DDD3342}"/>
              </a:ext>
            </a:extLst>
          </p:cNvPr>
          <p:cNvSpPr txBox="1"/>
          <p:nvPr/>
        </p:nvSpPr>
        <p:spPr>
          <a:xfrm>
            <a:off x="328245" y="4344366"/>
            <a:ext cx="11535509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 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0DF3F-B3F4-4631-A161-08A0F850D0D6}"/>
              </a:ext>
            </a:extLst>
          </p:cNvPr>
          <p:cNvSpPr txBox="1"/>
          <p:nvPr/>
        </p:nvSpPr>
        <p:spPr>
          <a:xfrm>
            <a:off x="328245" y="5227791"/>
            <a:ext cx="11535509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4764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56D6E7-157A-4523-BAB8-9061A0BFF5EF}"/>
              </a:ext>
            </a:extLst>
          </p:cNvPr>
          <p:cNvSpPr txBox="1"/>
          <p:nvPr/>
        </p:nvSpPr>
        <p:spPr>
          <a:xfrm>
            <a:off x="293076" y="1793737"/>
            <a:ext cx="11658601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((B&lt;=C) 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(D&lt;2)) </a:t>
            </a:r>
          </a:p>
        </p:txBody>
      </p:sp>
      <p:sp>
        <p:nvSpPr>
          <p:cNvPr id="4" name="Τίτλος 1">
            <a:extLst>
              <a:ext uri="{FF2B5EF4-FFF2-40B4-BE49-F238E27FC236}">
                <a16:creationId xmlns:a16="http://schemas.microsoft.com/office/drawing/2014/main" id="{2D76E3CA-7FB2-4137-AFC8-171167C2E427}"/>
              </a:ext>
            </a:extLst>
          </p:cNvPr>
          <p:cNvSpPr txBox="1">
            <a:spLocks/>
          </p:cNvSpPr>
          <p:nvPr/>
        </p:nvSpPr>
        <p:spPr>
          <a:xfrm>
            <a:off x="240322" y="97570"/>
            <a:ext cx="11711355" cy="144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/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logical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) of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performing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following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operations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following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variables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below</a:t>
            </a:r>
            <a:b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l-GR" sz="2800" b="1" dirty="0">
                <a:ea typeface="Calibri" panose="020F0502020204030204" pitchFamily="34" charset="0"/>
                <a:cs typeface="Times New Roman" panose="02020603050405020304" pitchFamily="18" charset="0"/>
              </a:rPr>
              <a:t>A = 10, B = 2, C = -4, D = 9 and E = 1</a:t>
            </a:r>
            <a:endParaRPr lang="el-GR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D58D08-A206-45AE-A8DD-4D48FD9CC39E}"/>
              </a:ext>
            </a:extLst>
          </p:cNvPr>
          <p:cNvSpPr txBox="1"/>
          <p:nvPr/>
        </p:nvSpPr>
        <p:spPr>
          <a:xfrm>
            <a:off x="293076" y="2508844"/>
            <a:ext cx="11658601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-4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&lt;2))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67613A-78C9-4C11-98EA-CA5DC062A8AB}"/>
              </a:ext>
            </a:extLst>
          </p:cNvPr>
          <p:cNvSpPr txBox="1"/>
          <p:nvPr/>
        </p:nvSpPr>
        <p:spPr>
          <a:xfrm>
            <a:off x="293076" y="3223951"/>
            <a:ext cx="11658601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48525D-0C46-43B0-BD8B-B77B28E130D7}"/>
              </a:ext>
            </a:extLst>
          </p:cNvPr>
          <p:cNvSpPr txBox="1"/>
          <p:nvPr/>
        </p:nvSpPr>
        <p:spPr>
          <a:xfrm>
            <a:off x="293076" y="3939058"/>
            <a:ext cx="11658601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72C6BC-1609-4958-8051-E1CC3843B6F5}"/>
              </a:ext>
            </a:extLst>
          </p:cNvPr>
          <p:cNvSpPr txBox="1"/>
          <p:nvPr/>
        </p:nvSpPr>
        <p:spPr>
          <a:xfrm>
            <a:off x="293076" y="4654165"/>
            <a:ext cx="11658601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el-GR" sz="3200" b="1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13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56D6E7-157A-4523-BAB8-9061A0BFF5EF}"/>
              </a:ext>
            </a:extLst>
          </p:cNvPr>
          <p:cNvSpPr txBox="1"/>
          <p:nvPr/>
        </p:nvSpPr>
        <p:spPr>
          <a:xfrm>
            <a:off x="293076" y="1793737"/>
            <a:ext cx="11658601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(B&lt;=E) 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(C&lt;=B)) </a:t>
            </a:r>
          </a:p>
        </p:txBody>
      </p:sp>
      <p:sp>
        <p:nvSpPr>
          <p:cNvPr id="6" name="Τίτλος 1">
            <a:extLst>
              <a:ext uri="{FF2B5EF4-FFF2-40B4-BE49-F238E27FC236}">
                <a16:creationId xmlns:a16="http://schemas.microsoft.com/office/drawing/2014/main" id="{58325E49-B1EA-4C12-9C46-D1CFAEC7A15B}"/>
              </a:ext>
            </a:extLst>
          </p:cNvPr>
          <p:cNvSpPr txBox="1">
            <a:spLocks/>
          </p:cNvSpPr>
          <p:nvPr/>
        </p:nvSpPr>
        <p:spPr>
          <a:xfrm>
            <a:off x="240322" y="97570"/>
            <a:ext cx="11711355" cy="144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/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logical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) of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performing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following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operations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following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variables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below</a:t>
            </a:r>
            <a:b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l-GR" sz="2800" b="1" dirty="0">
                <a:ea typeface="Calibri" panose="020F0502020204030204" pitchFamily="34" charset="0"/>
                <a:cs typeface="Times New Roman" panose="02020603050405020304" pitchFamily="18" charset="0"/>
              </a:rPr>
              <a:t>A = 10, B = 2, C = -4, D = 9 and E = 1</a:t>
            </a:r>
            <a:endParaRPr lang="el-GR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891E3-F9DF-4A77-B6A5-02F1FBACF9BA}"/>
              </a:ext>
            </a:extLst>
          </p:cNvPr>
          <p:cNvSpPr txBox="1"/>
          <p:nvPr/>
        </p:nvSpPr>
        <p:spPr>
          <a:xfrm>
            <a:off x="293076" y="2508844"/>
            <a:ext cx="11658601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-4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01644-C584-40F6-9EDE-DA4F56A72DA9}"/>
              </a:ext>
            </a:extLst>
          </p:cNvPr>
          <p:cNvSpPr txBox="1"/>
          <p:nvPr/>
        </p:nvSpPr>
        <p:spPr>
          <a:xfrm>
            <a:off x="293076" y="3223951"/>
            <a:ext cx="11658601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9FD0F1-6CE8-4B7B-8DB8-7230CE3CB4E8}"/>
              </a:ext>
            </a:extLst>
          </p:cNvPr>
          <p:cNvSpPr txBox="1"/>
          <p:nvPr/>
        </p:nvSpPr>
        <p:spPr>
          <a:xfrm>
            <a:off x="293076" y="3939058"/>
            <a:ext cx="11658601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 OR False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0555C-7971-477C-90CC-574DAB2B6709}"/>
              </a:ext>
            </a:extLst>
          </p:cNvPr>
          <p:cNvSpPr txBox="1"/>
          <p:nvPr/>
        </p:nvSpPr>
        <p:spPr>
          <a:xfrm>
            <a:off x="293076" y="4654165"/>
            <a:ext cx="11658601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6B7C8-E875-486A-B0FB-7C7A32096343}"/>
              </a:ext>
            </a:extLst>
          </p:cNvPr>
          <p:cNvSpPr txBox="1"/>
          <p:nvPr/>
        </p:nvSpPr>
        <p:spPr>
          <a:xfrm>
            <a:off x="293076" y="5369272"/>
            <a:ext cx="11658601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endParaRPr lang="el-GR" sz="3200" b="1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804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56D6E7-157A-4523-BAB8-9061A0BFF5EF}"/>
              </a:ext>
            </a:extLst>
          </p:cNvPr>
          <p:cNvSpPr txBox="1"/>
          <p:nvPr/>
        </p:nvSpPr>
        <p:spPr>
          <a:xfrm>
            <a:off x="293076" y="1793737"/>
            <a:ext cx="11570678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((E&lt;=A) </a:t>
            </a: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(E&gt;=C)) </a:t>
            </a: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(C&gt;=A) </a:t>
            </a:r>
          </a:p>
        </p:txBody>
      </p:sp>
      <p:sp>
        <p:nvSpPr>
          <p:cNvPr id="6" name="Τίτλος 1">
            <a:extLst>
              <a:ext uri="{FF2B5EF4-FFF2-40B4-BE49-F238E27FC236}">
                <a16:creationId xmlns:a16="http://schemas.microsoft.com/office/drawing/2014/main" id="{1995A432-28F3-4960-AB0F-27068089617A}"/>
              </a:ext>
            </a:extLst>
          </p:cNvPr>
          <p:cNvSpPr txBox="1">
            <a:spLocks/>
          </p:cNvSpPr>
          <p:nvPr/>
        </p:nvSpPr>
        <p:spPr>
          <a:xfrm>
            <a:off x="240322" y="97570"/>
            <a:ext cx="11711355" cy="144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/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logical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) of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performing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following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operations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following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variables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below</a:t>
            </a:r>
            <a:b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l-GR" sz="2800" b="1" dirty="0">
                <a:ea typeface="Calibri" panose="020F0502020204030204" pitchFamily="34" charset="0"/>
                <a:cs typeface="Times New Roman" panose="02020603050405020304" pitchFamily="18" charset="0"/>
              </a:rPr>
              <a:t>A = 10, B = 2, C = -4, D = 9 and E = 1</a:t>
            </a:r>
            <a:endParaRPr lang="el-GR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3725D-F913-4247-821C-5D15E1AC63AA}"/>
              </a:ext>
            </a:extLst>
          </p:cNvPr>
          <p:cNvSpPr txBox="1"/>
          <p:nvPr/>
        </p:nvSpPr>
        <p:spPr>
          <a:xfrm>
            <a:off x="240322" y="2541534"/>
            <a:ext cx="11570678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8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-4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-4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E6316-0105-4D17-9503-543C0D370E6C}"/>
              </a:ext>
            </a:extLst>
          </p:cNvPr>
          <p:cNvSpPr txBox="1"/>
          <p:nvPr/>
        </p:nvSpPr>
        <p:spPr>
          <a:xfrm>
            <a:off x="240322" y="3289331"/>
            <a:ext cx="11570678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28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8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068AF2-E786-4B66-A831-1ED1DAFE2C35}"/>
              </a:ext>
            </a:extLst>
          </p:cNvPr>
          <p:cNvSpPr txBox="1"/>
          <p:nvPr/>
        </p:nvSpPr>
        <p:spPr>
          <a:xfrm>
            <a:off x="310660" y="4056374"/>
            <a:ext cx="11570678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 AND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el-GR" sz="2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7092D-3C6C-4510-9417-B26E4A7F7BEB}"/>
              </a:ext>
            </a:extLst>
          </p:cNvPr>
          <p:cNvSpPr txBox="1"/>
          <p:nvPr/>
        </p:nvSpPr>
        <p:spPr>
          <a:xfrm>
            <a:off x="380998" y="4823417"/>
            <a:ext cx="11570678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el-GR" sz="2800" b="1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94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56D6E7-157A-4523-BAB8-9061A0BFF5EF}"/>
              </a:ext>
            </a:extLst>
          </p:cNvPr>
          <p:cNvSpPr txBox="1"/>
          <p:nvPr/>
        </p:nvSpPr>
        <p:spPr>
          <a:xfrm>
            <a:off x="293076" y="1793737"/>
            <a:ext cx="11570678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 &gt;= 2) 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 &lt;&gt;9))</a:t>
            </a:r>
          </a:p>
        </p:txBody>
      </p:sp>
      <p:sp>
        <p:nvSpPr>
          <p:cNvPr id="6" name="Τίτλος 1">
            <a:extLst>
              <a:ext uri="{FF2B5EF4-FFF2-40B4-BE49-F238E27FC236}">
                <a16:creationId xmlns:a16="http://schemas.microsoft.com/office/drawing/2014/main" id="{77C26D48-B4F6-4FE4-AB6E-4F7BDEA12601}"/>
              </a:ext>
            </a:extLst>
          </p:cNvPr>
          <p:cNvSpPr txBox="1">
            <a:spLocks/>
          </p:cNvSpPr>
          <p:nvPr/>
        </p:nvSpPr>
        <p:spPr>
          <a:xfrm>
            <a:off x="240322" y="97570"/>
            <a:ext cx="11711355" cy="144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/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logical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) of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performing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following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operations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following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variables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el-GR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below</a:t>
            </a:r>
            <a:b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l-GR" sz="2800" b="1" dirty="0">
                <a:ea typeface="Calibri" panose="020F0502020204030204" pitchFamily="34" charset="0"/>
                <a:cs typeface="Times New Roman" panose="02020603050405020304" pitchFamily="18" charset="0"/>
              </a:rPr>
              <a:t>A = 10, B = 2, C = -4, D = 9 and E = 1</a:t>
            </a:r>
            <a:endParaRPr lang="el-GR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CBCD8E-2E29-4B38-932E-34B6074B3769}"/>
              </a:ext>
            </a:extLst>
          </p:cNvPr>
          <p:cNvSpPr txBox="1"/>
          <p:nvPr/>
        </p:nvSpPr>
        <p:spPr>
          <a:xfrm>
            <a:off x="293076" y="2507071"/>
            <a:ext cx="11570678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&gt;= 2) 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-4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&lt;&gt;9))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A22D7-5AFD-4F5D-B5E8-E0AA1193E61D}"/>
              </a:ext>
            </a:extLst>
          </p:cNvPr>
          <p:cNvSpPr txBox="1"/>
          <p:nvPr/>
        </p:nvSpPr>
        <p:spPr>
          <a:xfrm>
            <a:off x="310660" y="3220405"/>
            <a:ext cx="11570678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863E0-8D31-46BE-829C-604C8156DC73}"/>
              </a:ext>
            </a:extLst>
          </p:cNvPr>
          <p:cNvSpPr txBox="1"/>
          <p:nvPr/>
        </p:nvSpPr>
        <p:spPr>
          <a:xfrm>
            <a:off x="328244" y="3933739"/>
            <a:ext cx="11570678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 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8EC4EE-0F23-4F99-888B-486C723F13C3}"/>
              </a:ext>
            </a:extLst>
          </p:cNvPr>
          <p:cNvSpPr txBox="1"/>
          <p:nvPr/>
        </p:nvSpPr>
        <p:spPr>
          <a:xfrm>
            <a:off x="345828" y="4647073"/>
            <a:ext cx="11570678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False)</a:t>
            </a:r>
            <a:endParaRPr lang="el-GR" sz="32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4F8AA-124F-4DCE-8F79-9CA7173F8B0A}"/>
              </a:ext>
            </a:extLst>
          </p:cNvPr>
          <p:cNvSpPr txBox="1"/>
          <p:nvPr/>
        </p:nvSpPr>
        <p:spPr>
          <a:xfrm>
            <a:off x="363412" y="5360407"/>
            <a:ext cx="11570678" cy="57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el-GR" sz="3200" b="1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857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7FBC3-4166-4DEC-BF7C-E8AA3314345D}"/>
              </a:ext>
            </a:extLst>
          </p:cNvPr>
          <p:cNvSpPr txBox="1"/>
          <p:nvPr/>
        </p:nvSpPr>
        <p:spPr>
          <a:xfrm>
            <a:off x="3252716" y="202564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</a:rPr>
              <a:t>Thank you!!!</a:t>
            </a:r>
            <a:endParaRPr lang="el-GR" sz="5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72A60-BECA-41D7-B629-04DB25205106}"/>
              </a:ext>
            </a:extLst>
          </p:cNvPr>
          <p:cNvSpPr txBox="1"/>
          <p:nvPr/>
        </p:nvSpPr>
        <p:spPr>
          <a:xfrm>
            <a:off x="260445" y="5066998"/>
            <a:ext cx="108897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Photos taken From: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35102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621</Words>
  <Application>Microsoft Office PowerPoint</Application>
  <PresentationFormat>Ευρεία οθόνη</PresentationFormat>
  <Paragraphs>49</Paragraphs>
  <Slides>9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3" baseType="lpstr">
      <vt:lpstr>Arial</vt:lpstr>
      <vt:lpstr>Calibri</vt:lpstr>
      <vt:lpstr>Verdana</vt:lpstr>
      <vt:lpstr>Θέμα του Office</vt:lpstr>
      <vt:lpstr>Programming with B4X</vt:lpstr>
      <vt:lpstr>What is the logical result (true or false) of performing the following operations if the following variables have the values below A = 10, B = 2, C = -4, D = 9 and E = 1 </vt:lpstr>
      <vt:lpstr>What is the logical result (true or false) of performing the following operations if the following variables have the values below A = 10, B = 2, C = -4, D = 9 and E = 1 </vt:lpstr>
      <vt:lpstr>What is the logical result (true or false) of performing the following operations if the following variables have the values below A = 10, B = 2, C = -4, D = 9 and E = 1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ΜΠΑΚΟΥΡΟΥ ΧΡΥΣΑΝΘΗ</dc:creator>
  <cp:lastModifiedBy>teacher1</cp:lastModifiedBy>
  <cp:revision>301</cp:revision>
  <dcterms:created xsi:type="dcterms:W3CDTF">2021-01-19T13:00:32Z</dcterms:created>
  <dcterms:modified xsi:type="dcterms:W3CDTF">2021-02-27T18:45:31Z</dcterms:modified>
</cp:coreProperties>
</file>