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4" r:id="rId4"/>
    <p:sldId id="276" r:id="rId5"/>
    <p:sldId id="273" r:id="rId6"/>
    <p:sldId id="275" r:id="rId7"/>
    <p:sldId id="277" r:id="rId8"/>
    <p:sldId id="278" r:id="rId9"/>
    <p:sldId id="279" r:id="rId10"/>
    <p:sldId id="280" r:id="rId11"/>
    <p:sldId id="26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F8A82E"/>
    <a:srgbClr val="ED7D31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Μεσαίο στυλ 2 - Έμφαση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6005" autoAdjust="0"/>
  </p:normalViewPr>
  <p:slideViewPr>
    <p:cSldViewPr snapToGrid="0">
      <p:cViewPr varScale="1">
        <p:scale>
          <a:sx n="65" d="100"/>
          <a:sy n="65" d="100"/>
        </p:scale>
        <p:origin x="88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map</a:t>
          </a:r>
          <a:r>
            <a:rPr lang="el-GR" dirty="0"/>
            <a:t>?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E709A485-693E-4A87-BC50-FDDF0A5328C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Basic Operations with maps</a:t>
          </a:r>
        </a:p>
      </dgm:t>
    </dgm:pt>
    <dgm:pt modelId="{DAD7B966-B856-436D-AB79-D2DBE872F2B3}" type="parTrans" cxnId="{0B722BDA-7059-45B3-BB62-CC72A36FAF2F}">
      <dgm:prSet/>
      <dgm:spPr/>
      <dgm:t>
        <a:bodyPr/>
        <a:lstStyle/>
        <a:p>
          <a:endParaRPr lang="el-GR"/>
        </a:p>
      </dgm:t>
    </dgm:pt>
    <dgm:pt modelId="{B70ED679-585F-4E43-B1C6-FECEFAE67F2D}" type="sibTrans" cxnId="{0B722BDA-7059-45B3-BB62-CC72A36FAF2F}">
      <dgm:prSet/>
      <dgm:spPr/>
      <dgm:t>
        <a:bodyPr/>
        <a:lstStyle/>
        <a:p>
          <a:endParaRPr lang="el-GR"/>
        </a:p>
      </dgm:t>
    </dgm:pt>
    <dgm:pt modelId="{74BB26CF-539B-47C7-8018-67B3514407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/>
            <a:t>For Each command</a:t>
          </a:r>
          <a:endParaRPr lang="el-GR"/>
        </a:p>
      </dgm:t>
    </dgm:pt>
    <dgm:pt modelId="{ADAE0410-BF01-4EF2-832F-8879F588C4BF}" type="parTrans" cxnId="{38D098E5-136F-4323-BE28-F6EC34A297E8}">
      <dgm:prSet/>
      <dgm:spPr/>
      <dgm:t>
        <a:bodyPr/>
        <a:lstStyle/>
        <a:p>
          <a:endParaRPr lang="el-GR"/>
        </a:p>
      </dgm:t>
    </dgm:pt>
    <dgm:pt modelId="{E81AC8C6-531D-4763-AE6B-FE3463173252}" type="sibTrans" cxnId="{38D098E5-136F-4323-BE28-F6EC34A297E8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3">
        <dgm:presLayoutVars>
          <dgm:bulletEnabled val="1"/>
        </dgm:presLayoutVars>
      </dgm:prSet>
      <dgm:spPr/>
    </dgm:pt>
    <dgm:pt modelId="{C0625738-4AF0-45AC-A424-543BE0921C4F}" type="pres">
      <dgm:prSet presAssocID="{30477B69-2F94-4910-B445-245EB5E581C2}" presName="sibTrans" presStyleCnt="0"/>
      <dgm:spPr/>
    </dgm:pt>
    <dgm:pt modelId="{A081A93B-938D-4823-9A22-0348571CD4AF}" type="pres">
      <dgm:prSet presAssocID="{E709A485-693E-4A87-BC50-FDDF0A5328CD}" presName="node" presStyleLbl="node1" presStyleIdx="1" presStyleCnt="3">
        <dgm:presLayoutVars>
          <dgm:bulletEnabled val="1"/>
        </dgm:presLayoutVars>
      </dgm:prSet>
      <dgm:spPr/>
    </dgm:pt>
    <dgm:pt modelId="{929C1A14-7566-467B-8496-C3F8467ED64A}" type="pres">
      <dgm:prSet presAssocID="{B70ED679-585F-4E43-B1C6-FECEFAE67F2D}" presName="sibTrans" presStyleCnt="0"/>
      <dgm:spPr/>
    </dgm:pt>
    <dgm:pt modelId="{3B283CFD-FCFD-4B9B-99AA-A9DFD9F6ECF9}" type="pres">
      <dgm:prSet presAssocID="{74BB26CF-539B-47C7-8018-67B35144075C}" presName="node" presStyleLbl="node1" presStyleIdx="2" presStyleCnt="3">
        <dgm:presLayoutVars>
          <dgm:bulletEnabled val="1"/>
        </dgm:presLayoutVars>
      </dgm:prSet>
      <dgm:spPr/>
    </dgm:pt>
  </dgm:ptLst>
  <dgm:cxnLst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80DB34C-FE8D-4E53-BF4A-F2C8EE37FCE1}" type="presOf" srcId="{E709A485-693E-4A87-BC50-FDDF0A5328CD}" destId="{A081A93B-938D-4823-9A22-0348571CD4AF}" srcOrd="0" destOrd="0" presId="urn:microsoft.com/office/officeart/2005/8/layout/default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91A5BFCD-7336-4477-A020-AEF58795D256}" type="presOf" srcId="{74BB26CF-539B-47C7-8018-67B35144075C}" destId="{3B283CFD-FCFD-4B9B-99AA-A9DFD9F6ECF9}" srcOrd="0" destOrd="0" presId="urn:microsoft.com/office/officeart/2005/8/layout/default"/>
    <dgm:cxn modelId="{0B722BDA-7059-45B3-BB62-CC72A36FAF2F}" srcId="{0C401041-E03C-4661-9607-908B0A03F6F5}" destId="{E709A485-693E-4A87-BC50-FDDF0A5328CD}" srcOrd="1" destOrd="0" parTransId="{DAD7B966-B856-436D-AB79-D2DBE872F2B3}" sibTransId="{B70ED679-585F-4E43-B1C6-FECEFAE67F2D}"/>
    <dgm:cxn modelId="{38D098E5-136F-4323-BE28-F6EC34A297E8}" srcId="{0C401041-E03C-4661-9607-908B0A03F6F5}" destId="{74BB26CF-539B-47C7-8018-67B35144075C}" srcOrd="2" destOrd="0" parTransId="{ADAE0410-BF01-4EF2-832F-8879F588C4BF}" sibTransId="{E81AC8C6-531D-4763-AE6B-FE346317325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87F0D0AE-EAF1-416E-8698-2D48265D7803}" type="presParOf" srcId="{19028724-D1E1-4614-8076-49D4BC137DEF}" destId="{C0625738-4AF0-45AC-A424-543BE0921C4F}" srcOrd="1" destOrd="0" presId="urn:microsoft.com/office/officeart/2005/8/layout/default"/>
    <dgm:cxn modelId="{917AC869-932C-4047-932E-4BE60EBE6E84}" type="presParOf" srcId="{19028724-D1E1-4614-8076-49D4BC137DEF}" destId="{A081A93B-938D-4823-9A22-0348571CD4AF}" srcOrd="2" destOrd="0" presId="urn:microsoft.com/office/officeart/2005/8/layout/default"/>
    <dgm:cxn modelId="{8E20BE06-1E5B-4D45-818C-0805C5789599}" type="presParOf" srcId="{19028724-D1E1-4614-8076-49D4BC137DEF}" destId="{929C1A14-7566-467B-8496-C3F8467ED64A}" srcOrd="3" destOrd="0" presId="urn:microsoft.com/office/officeart/2005/8/layout/default"/>
    <dgm:cxn modelId="{3C1D578C-7308-4C7C-8873-F049D442E340}" type="presParOf" srcId="{19028724-D1E1-4614-8076-49D4BC137DEF}" destId="{3B283CFD-FCFD-4B9B-99AA-A9DFD9F6ECF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 dirty="0" err="1"/>
            <a:t>What</a:t>
          </a:r>
          <a:r>
            <a:rPr lang="el-GR" sz="4200" kern="1200" dirty="0"/>
            <a:t> </a:t>
          </a:r>
          <a:r>
            <a:rPr lang="el-GR" sz="4200" kern="1200" dirty="0" err="1"/>
            <a:t>is</a:t>
          </a:r>
          <a:r>
            <a:rPr lang="el-GR" sz="4200" kern="1200" dirty="0"/>
            <a:t> a </a:t>
          </a:r>
          <a:r>
            <a:rPr lang="el-GR" sz="4200" kern="1200" dirty="0" err="1"/>
            <a:t>map</a:t>
          </a:r>
          <a:r>
            <a:rPr lang="el-GR" sz="4200" kern="1200" dirty="0"/>
            <a:t>?</a:t>
          </a:r>
        </a:p>
      </dsp:txBody>
      <dsp:txXfrm>
        <a:off x="1064983" y="1651"/>
        <a:ext cx="3518186" cy="2110912"/>
      </dsp:txXfrm>
    </dsp:sp>
    <dsp:sp modelId="{A081A93B-938D-4823-9A22-0348571CD4AF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Basic Operations with maps</a:t>
          </a:r>
        </a:p>
      </dsp:txBody>
      <dsp:txXfrm>
        <a:off x="4934988" y="1651"/>
        <a:ext cx="3518186" cy="2110912"/>
      </dsp:txXfrm>
    </dsp:sp>
    <dsp:sp modelId="{3B283CFD-FCFD-4B9B-99AA-A9DFD9F6ECF9}">
      <dsp:nvSpPr>
        <dsp:cNvPr id="0" name=""/>
        <dsp:cNvSpPr/>
      </dsp:nvSpPr>
      <dsp:spPr>
        <a:xfrm>
          <a:off x="2999986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4200" kern="1200"/>
            <a:t>For Each command</a:t>
          </a:r>
          <a:endParaRPr lang="el-GR" sz="4200" kern="1200"/>
        </a:p>
      </dsp:txBody>
      <dsp:txXfrm>
        <a:off x="2999986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19/3/2021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map is a collection that contains pairs of keys and values. For example, records in a phone book or a dictionary can be a map. Other times it is also referred to by the name dictionary.</a:t>
            </a:r>
          </a:p>
          <a:p>
            <a:endParaRPr lang="en-US" dirty="0"/>
          </a:p>
          <a:p>
            <a:r>
              <a:rPr lang="en-US" dirty="0"/>
              <a:t>Each key is unique so you can refer to it uniquely. This means that if you add a key/value pair (entry) and the collection already contains an entry with the same key, the previous entry will be removed from the map.</a:t>
            </a:r>
          </a:p>
          <a:p>
            <a:r>
              <a:rPr lang="en-US" dirty="0"/>
              <a:t>The value can be any type from a simple variable to an object.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950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 B4X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l-G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EnglishGreek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EnglishItalian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631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Islands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848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Value with Key “Screen” in Variable </a:t>
            </a:r>
            <a:r>
              <a:rPr lang="en-US" dirty="0" err="1"/>
              <a:t>GRWord</a:t>
            </a:r>
            <a:r>
              <a:rPr lang="en-US" dirty="0"/>
              <a:t> From map English-Greek, and the Value which Corresponds In Key “Screen” From map </a:t>
            </a:r>
            <a:r>
              <a:rPr lang="en-US" dirty="0" err="1"/>
              <a:t>Eng-lishItalian</a:t>
            </a:r>
            <a:r>
              <a:rPr lang="en-US" dirty="0"/>
              <a:t> In Variable </a:t>
            </a:r>
            <a:r>
              <a:rPr lang="en-US" dirty="0" err="1"/>
              <a:t>ITWord</a:t>
            </a:r>
            <a:r>
              <a:rPr lang="en-US" dirty="0"/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returned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ITWord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EnglishItalian.Get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Keyboard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ITWord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‘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Shows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null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61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GetKeyAt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‘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Shows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Value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EnglishItalian.GetValueAt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Value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	‘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Shows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Stampante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GetKeyAt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= 0 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EnglishGreek.Size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- 1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EnglishGreek.GetValueAt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(i)) 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EnglishGreek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842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884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it's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ContainsKey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871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of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Remove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("Memory")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Deleting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Clear</a:t>
            </a:r>
            <a:endParaRPr lang="el-GR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83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8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6276513"/>
            <a:ext cx="1368071" cy="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19/3/2021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19/3/2021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19/3/2021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19/3/2021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nsplash.com/photos/ScWl_m8uph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March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D3BAEB7-D2AB-4027-92C7-F7145AA4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Key and Empty Map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05CCB-5982-4C26-8D79-FE4D4F06D67B}"/>
              </a:ext>
            </a:extLst>
          </p:cNvPr>
          <p:cNvSpPr txBox="1"/>
          <p:nvPr/>
        </p:nvSpPr>
        <p:spPr>
          <a:xfrm>
            <a:off x="654216" y="3138715"/>
            <a:ext cx="8771138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/>
              <a:t>EnglishGreek</a:t>
            </a:r>
            <a:r>
              <a:rPr lang="en-US" sz="2800" dirty="0"/>
              <a:t>. Remove("Memory")</a:t>
            </a:r>
          </a:p>
          <a:p>
            <a:endParaRPr lang="en-US" sz="2800" dirty="0"/>
          </a:p>
          <a:p>
            <a:r>
              <a:rPr lang="en-US" sz="2800" dirty="0" err="1"/>
              <a:t>EnglishGreek</a:t>
            </a:r>
            <a:r>
              <a:rPr lang="en-US" sz="2800" dirty="0"/>
              <a:t>. Clear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5AF2-22D7-4622-BE06-61F6C5C3877A}"/>
              </a:ext>
            </a:extLst>
          </p:cNvPr>
          <p:cNvSpPr txBox="1"/>
          <p:nvPr/>
        </p:nvSpPr>
        <p:spPr>
          <a:xfrm>
            <a:off x="654216" y="150528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&lt;map name&gt;. Remove(Key As Object)</a:t>
            </a:r>
          </a:p>
        </p:txBody>
      </p:sp>
    </p:spTree>
    <p:extLst>
      <p:ext uri="{BB962C8B-B14F-4D97-AF65-F5344CB8AC3E}">
        <p14:creationId xmlns:p14="http://schemas.microsoft.com/office/powerpoint/2010/main" val="35503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756808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77E4A-8595-409F-96AD-40A4E8BA0A5C}"/>
              </a:ext>
            </a:extLst>
          </p:cNvPr>
          <p:cNvSpPr txBox="1"/>
          <p:nvPr/>
        </p:nvSpPr>
        <p:spPr>
          <a:xfrm>
            <a:off x="408528" y="5436550"/>
            <a:ext cx="6236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Images:</a:t>
            </a:r>
          </a:p>
          <a:p>
            <a:r>
              <a:rPr lang="en-US" dirty="0">
                <a:hlinkClick r:id="rId4"/>
              </a:rPr>
              <a:t>https://unsplash.com/photos/ScWl_m8upho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55298737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554A47-F8C3-4465-BB8A-107756EB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D9C15ED-BFC4-451D-A5BB-B12EB522ED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3462" y="680055"/>
            <a:ext cx="4605044" cy="3000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5A9204BB-DD55-495F-BC6C-C279BA7D4445}"/>
              </a:ext>
            </a:extLst>
          </p:cNvPr>
          <p:cNvGrpSpPr/>
          <p:nvPr/>
        </p:nvGrpSpPr>
        <p:grpSpPr>
          <a:xfrm>
            <a:off x="273346" y="1445547"/>
            <a:ext cx="4122807" cy="3073126"/>
            <a:chOff x="273347" y="1445547"/>
            <a:chExt cx="3734700" cy="2782188"/>
          </a:xfrm>
        </p:grpSpPr>
        <p:pic>
          <p:nvPicPr>
            <p:cNvPr id="5" name="Εικόνα 4" descr="Εικόνα που περιέχει φυτό, παιχνίδι, στολισμένος&#10;&#10;Περιγραφή που δημιουργήθηκε αυτόματα">
              <a:extLst>
                <a:ext uri="{FF2B5EF4-FFF2-40B4-BE49-F238E27FC236}">
                  <a16:creationId xmlns:a16="http://schemas.microsoft.com/office/drawing/2014/main" id="{05159B50-2BA2-4121-AFA7-400554061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47" y="1445547"/>
              <a:ext cx="3734700" cy="248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BDA0F-695D-442A-B7C7-EEDCC31986F1}"/>
                </a:ext>
              </a:extLst>
            </p:cNvPr>
            <p:cNvSpPr txBox="1"/>
            <p:nvPr/>
          </p:nvSpPr>
          <p:spPr>
            <a:xfrm>
              <a:off x="1305690" y="3642960"/>
              <a:ext cx="90934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key</a:t>
              </a:r>
              <a:endParaRPr lang="el-G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3598F-73BA-4CA9-90B5-843FC1868D04}"/>
                </a:ext>
              </a:extLst>
            </p:cNvPr>
            <p:cNvSpPr txBox="1"/>
            <p:nvPr/>
          </p:nvSpPr>
          <p:spPr>
            <a:xfrm>
              <a:off x="2013189" y="3642960"/>
              <a:ext cx="11643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value</a:t>
              </a:r>
              <a:endParaRPr lang="el-G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79B273-5088-4890-AE6A-6A2180E9ECEF}"/>
              </a:ext>
            </a:extLst>
          </p:cNvPr>
          <p:cNvSpPr txBox="1"/>
          <p:nvPr/>
        </p:nvSpPr>
        <p:spPr>
          <a:xfrm>
            <a:off x="187568" y="4660022"/>
            <a:ext cx="109809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 collection contains pairs of keys and values</a:t>
            </a:r>
            <a:endParaRPr lang="el-GR" sz="4400" dirty="0"/>
          </a:p>
        </p:txBody>
      </p:sp>
    </p:spTree>
    <p:extLst>
      <p:ext uri="{BB962C8B-B14F-4D97-AF65-F5344CB8AC3E}">
        <p14:creationId xmlns:p14="http://schemas.microsoft.com/office/powerpoint/2010/main" val="37357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006655-E8B0-47D1-9D6F-86C0B544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map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75CC1-672C-4AEC-B291-A9FF8EFF8E4D}"/>
              </a:ext>
            </a:extLst>
          </p:cNvPr>
          <p:cNvSpPr txBox="1"/>
          <p:nvPr/>
        </p:nvSpPr>
        <p:spPr>
          <a:xfrm>
            <a:off x="1556894" y="1817078"/>
            <a:ext cx="101075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</a:t>
            </a: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As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Map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EnglishGreek</a:t>
            </a:r>
            <a:r>
              <a:rPr lang="el-G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.Initialize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 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</a:t>
            </a:r>
            <a:r>
              <a:rPr lang="el-GR" sz="32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EnglishItalian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l-G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As</a:t>
            </a:r>
            <a:r>
              <a:rPr lang="el-G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32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Map</a:t>
            </a:r>
            <a:endParaRPr lang="el-G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r>
              <a:rPr lang="el-GR" sz="32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EnglishItalian</a:t>
            </a:r>
            <a:r>
              <a:rPr lang="el-GR" sz="32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.Initialize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3B25FE8B-255A-4BA3-9228-79392400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991">
            <a:off x="5111262" y="344101"/>
            <a:ext cx="7080738" cy="216757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099B1A85-F378-4220-9D3E-FB30C320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9" y="273582"/>
            <a:ext cx="10980938" cy="866652"/>
          </a:xfrm>
        </p:spPr>
        <p:txBody>
          <a:bodyPr>
            <a:normAutofit/>
          </a:bodyPr>
          <a:lstStyle/>
          <a:p>
            <a:r>
              <a:rPr lang="en-US" dirty="0"/>
              <a:t>Insert items in map</a:t>
            </a:r>
            <a:endParaRPr lang="el-G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68CD1-4F53-4BFC-942B-C187E3EC5881}"/>
              </a:ext>
            </a:extLst>
          </p:cNvPr>
          <p:cNvSpPr txBox="1"/>
          <p:nvPr/>
        </p:nvSpPr>
        <p:spPr>
          <a:xfrm>
            <a:off x="192292" y="1427888"/>
            <a:ext cx="1180741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l-G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Μ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ap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Map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.Initialize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(“Memory”, "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Μνήμη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(“Screen”, "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Οθόνη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(“Printer”, "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Μνήμη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EgnlishGreek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(“Programming  Language”, "</a:t>
            </a:r>
            <a:r>
              <a:rPr lang="el-G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Γλώσσα Προγραμματισμού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(“Memory”, "Memoria")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(“Screen”,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Schermo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(“Printer”,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Stampante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(“Programming  Language”, 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Linguaggio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Programmazione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 </a:t>
            </a:r>
            <a:endParaRPr lang="el-GR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8E49F0-1D1B-4EA5-842B-C6E15E0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map  value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5CEC9-39EB-48D6-A8AD-200A035B63F7}"/>
              </a:ext>
            </a:extLst>
          </p:cNvPr>
          <p:cNvSpPr txBox="1"/>
          <p:nvPr/>
        </p:nvSpPr>
        <p:spPr>
          <a:xfrm>
            <a:off x="372862" y="3547353"/>
            <a:ext cx="9228338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GRWord</a:t>
            </a: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ITWord</a:t>
            </a: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String</a:t>
            </a: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GRWord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= 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EnglishGreek.Get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("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Screen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")</a:t>
            </a:r>
            <a:endParaRPr lang="el-GR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GRWord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)		</a:t>
            </a:r>
            <a:r>
              <a:rPr lang="el-GR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' </a:t>
            </a:r>
            <a:r>
              <a:rPr lang="el-GR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Shows</a:t>
            </a:r>
            <a:r>
              <a:rPr lang="el-GR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Screen</a:t>
            </a:r>
            <a:endParaRPr lang="el-GR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 </a:t>
            </a:r>
            <a:endParaRPr lang="el-GR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ITWord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= 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EnglishItalian.Get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("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Screen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")</a:t>
            </a:r>
            <a:endParaRPr lang="el-GR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ITWord</a:t>
            </a:r>
            <a:r>
              <a:rPr lang="el-G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		</a:t>
            </a:r>
            <a:r>
              <a:rPr lang="el-GR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‘</a:t>
            </a:r>
            <a:r>
              <a:rPr lang="el-GR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Shows</a:t>
            </a:r>
            <a:r>
              <a:rPr lang="el-GR" sz="2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iberation Serif" panose="02020603050405020304" pitchFamily="18" charset="0"/>
              </a:rPr>
              <a:t>Schermo</a:t>
            </a:r>
            <a:endParaRPr lang="el-GR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Liberation Serif" panose="02020603050405020304" pitchFamily="18" charset="0"/>
            </a:endParaRPr>
          </a:p>
        </p:txBody>
      </p:sp>
      <p:sp>
        <p:nvSpPr>
          <p:cNvPr id="6" name="Πλαίσιο κειμένου 2">
            <a:extLst>
              <a:ext uri="{FF2B5EF4-FFF2-40B4-BE49-F238E27FC236}">
                <a16:creationId xmlns:a16="http://schemas.microsoft.com/office/drawing/2014/main" id="{5665C09F-1312-488F-91D3-8B7F9DCAF417}"/>
              </a:ext>
            </a:extLst>
          </p:cNvPr>
          <p:cNvSpPr txBox="1">
            <a:spLocks noChangeArrowheads="1"/>
          </p:cNvSpPr>
          <p:nvPr/>
        </p:nvSpPr>
        <p:spPr bwMode="auto">
          <a:xfrm rot="550864">
            <a:off x="4414575" y="797943"/>
            <a:ext cx="7794556" cy="291399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b="1" dirty="0" err="1">
                <a:solidFill>
                  <a:srgbClr val="323E4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l-GR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420260-94EC-4314-AAD7-4AEF1BFE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in Maps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9C272-1C29-4982-8DED-82C93B13D2BC}"/>
              </a:ext>
            </a:extLst>
          </p:cNvPr>
          <p:cNvSpPr txBox="1"/>
          <p:nvPr/>
        </p:nvSpPr>
        <p:spPr>
          <a:xfrm>
            <a:off x="372861" y="1068510"/>
            <a:ext cx="10506153" cy="502894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GetKeyAt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.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GetKeyAt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‘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Shows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Printer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GetValueAt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l-GR" sz="24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Value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=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EnglishItalian.GetValueAt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(2)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Value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	‘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Shows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Stampante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 = 0 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To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EnglishGreek.Size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- 1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EnglishGreek.GetValueAt</a:t>
            </a: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(i)) 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7AA4D7-26AF-4712-842D-93B0148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 each” command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3CAD5-49D1-46B9-BC6F-00308E53D45C}"/>
              </a:ext>
            </a:extLst>
          </p:cNvPr>
          <p:cNvSpPr txBox="1"/>
          <p:nvPr/>
        </p:nvSpPr>
        <p:spPr>
          <a:xfrm>
            <a:off x="550983" y="1166574"/>
            <a:ext cx="11371386" cy="509754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word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EnglishItalian.Values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word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    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EnglishItalian.Keys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     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For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Each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String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In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EnglishItalian.Keys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	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&amp;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EnglishItalian.GetValueAt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))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Next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FE5E87-DCA5-496B-AC9F-9A51747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key existence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BC6C1-0039-4F09-AE92-3F28C8F76CD8}"/>
              </a:ext>
            </a:extLst>
          </p:cNvPr>
          <p:cNvSpPr txBox="1"/>
          <p:nvPr/>
        </p:nvSpPr>
        <p:spPr>
          <a:xfrm>
            <a:off x="257908" y="1266093"/>
            <a:ext cx="1025769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ContainsKey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l-GR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2032-2F74-4D06-AA6A-3B400462B64D}"/>
              </a:ext>
            </a:extLst>
          </p:cNvPr>
          <p:cNvSpPr txBox="1"/>
          <p:nvPr/>
        </p:nvSpPr>
        <p:spPr>
          <a:xfrm>
            <a:off x="257908" y="2559695"/>
            <a:ext cx="114300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EnglishGreek.ContainsKey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Keyboard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") 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Then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There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already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an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entry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with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this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!", "")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Else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	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Log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("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There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is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not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such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a </a:t>
            </a:r>
            <a:r>
              <a:rPr lang="el-G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key</a:t>
            </a:r>
            <a:r>
              <a:rPr lang="el-G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!", "")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  <a:p>
            <a:pPr>
              <a:tabLst>
                <a:tab pos="180340" algn="l"/>
                <a:tab pos="540385" algn="l"/>
                <a:tab pos="900430" algn="l"/>
                <a:tab pos="1260475" algn="l"/>
              </a:tabLst>
            </a:pP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End</a:t>
            </a:r>
            <a:r>
              <a:rPr lang="el-GR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 </a:t>
            </a:r>
            <a:r>
              <a:rPr lang="el-GR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Liberation Serif" panose="02020603050405020304" pitchFamily="18" charset="0"/>
              </a:rPr>
              <a:t>If</a:t>
            </a:r>
            <a:endParaRPr lang="el-GR" sz="2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1020</Words>
  <Application>Microsoft Office PowerPoint</Application>
  <PresentationFormat>Ευρεία οθόνη</PresentationFormat>
  <Paragraphs>134</Paragraphs>
  <Slides>11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Verdana</vt:lpstr>
      <vt:lpstr>Θέμα του Office</vt:lpstr>
      <vt:lpstr>Programming with B4X</vt:lpstr>
      <vt:lpstr>Today you will learn</vt:lpstr>
      <vt:lpstr>What is a map</vt:lpstr>
      <vt:lpstr>Create a map</vt:lpstr>
      <vt:lpstr>Insert items in map</vt:lpstr>
      <vt:lpstr>Use a map  value</vt:lpstr>
      <vt:lpstr>Indexes in Maps</vt:lpstr>
      <vt:lpstr>“for each” command</vt:lpstr>
      <vt:lpstr>Check key existence</vt:lpstr>
      <vt:lpstr>Delete Key and Empty Map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455</cp:revision>
  <dcterms:created xsi:type="dcterms:W3CDTF">2021-01-19T13:00:32Z</dcterms:created>
  <dcterms:modified xsi:type="dcterms:W3CDTF">2021-03-19T20:14:28Z</dcterms:modified>
</cp:coreProperties>
</file>