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9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06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12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137400" y="925575"/>
            <a:ext cx="2869199" cy="124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4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App Vinos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011675" y="2980600"/>
            <a:ext cx="5860200" cy="187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Francisco José Escámez Martín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Julen Hernandez Azpeitia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Jose Andres Gonzalez Ventura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Samuel Maillo Cabrerizo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439750" y="1875475"/>
            <a:ext cx="4264499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iOS-Xcode-Objective C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Gestión de catas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Usuarios de la aplicación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Catas almacenadas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Atributos de cada cata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Categorías de clasificación de los vinos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Codificando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293700" y="1056625"/>
            <a:ext cx="6693300" cy="336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AlertController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b="1" lang="es" sz="1400" u="sng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DetallesUusario.m &amp; DetalleFinalCatas.m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UIAlertController *alert = [UIAlertController alertControllerWithTitle:@"Advertencia" message:@"Introduzca un nombre de Cata" preferredStyle:UIAlertControllerStyleAlert];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UIAlertAction *accion = [UIAlertAction actionWithTitle:@"Ok" style:UIAlertActionStyleDefault handler:^(UIAlertAction *action)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{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    [alert dismissViewControllerAnimated:YES completion:nil];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}];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[alert addAction:accion];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     [self presentViewController:alert animated:YES completion:nil];</a:t>
            </a:r>
          </a:p>
          <a:p>
            <a:pPr indent="-69850" lvl="0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0825" y="3551900"/>
            <a:ext cx="2664599" cy="14858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50" y="3655862"/>
            <a:ext cx="2480349" cy="127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Codificando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465375" y="1056625"/>
            <a:ext cx="4852499" cy="3361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DataPicker</a:t>
            </a: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DetallesUusario.h &amp; DetalleFinalCatas.h</a:t>
            </a:r>
          </a:p>
          <a:p>
            <a:pPr indent="-6985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1666"/>
              <a:buFont typeface="Arial"/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@property (weak, nonatomic) IBOutlet UIDatePicker *fechaCata;</a:t>
            </a: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58325" y="4144875"/>
            <a:ext cx="2664599" cy="7304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19030" l="0" r="0" t="67625"/>
          <a:stretch/>
        </p:blipFill>
        <p:spPr>
          <a:xfrm>
            <a:off x="250450" y="4215675"/>
            <a:ext cx="2480349" cy="588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6362950" y="862175"/>
            <a:ext cx="2762699" cy="42212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0698" y="964462"/>
            <a:ext cx="2547200" cy="40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Gracias por su atención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609775" y="1056625"/>
            <a:ext cx="6377099" cy="354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s" sz="3000">
                <a:solidFill>
                  <a:srgbClr val="5B0F00"/>
                </a:solidFill>
              </a:rPr>
              <a:t>¿Preguntas?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>
                <a:solidFill>
                  <a:srgbClr val="5B0F00"/>
                </a:solidFill>
              </a:rPr>
              <a:t>@fjescamez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b="1" lang="es">
                <a:solidFill>
                  <a:srgbClr val="5B0F00"/>
                </a:solidFill>
              </a:rPr>
              <a:t>    @julen1991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s">
                <a:solidFill>
                  <a:srgbClr val="5B0F00"/>
                </a:solidFill>
              </a:rPr>
              <a:t>         @FuckingEneny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s">
                <a:solidFill>
                  <a:srgbClr val="5B0F00"/>
                </a:solidFill>
              </a:rPr>
              <a:t>             @SrMaillo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9999"/>
              </a:solidFill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Gestión de Catas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Font typeface="Calibri"/>
              <a:buChar char="+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App de Vinos nos permite llevar en nuestro móvil un sistema con el cual poder tener una lista de las catas realizadas. </a:t>
            </a: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Font typeface="Calibri"/>
              <a:buChar char="+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Además podremos consultar las catas a través de un resumen de la cata</a:t>
            </a: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- Usuario que la creó</a:t>
            </a: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- Categoría del vino	</a:t>
            </a: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- Fecha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112475" y="3344112"/>
            <a:ext cx="1822799" cy="15479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33418" l="0" r="4698" t="20965"/>
          <a:stretch/>
        </p:blipFill>
        <p:spPr>
          <a:xfrm>
            <a:off x="175100" y="3409850"/>
            <a:ext cx="1697550" cy="14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Usuarios de la aplicación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La aplicación nos permite dar de alta tantos usuarios como deseemos. 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Cada usuario tiene una lista de catas propia.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Cada usuario tendrá:</a:t>
            </a:r>
          </a:p>
          <a:p>
            <a:pPr indent="-381000" lvl="0" marL="13716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+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Nombre		+   Fecha de Nacimiento</a:t>
            </a:r>
          </a:p>
          <a:p>
            <a:pPr indent="-381000" lvl="0" marL="13716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+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Sexo			+   Avatar a elegir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2475" y="2082510"/>
            <a:ext cx="1822799" cy="28095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10346" l="0" r="5024" t="3786"/>
          <a:stretch/>
        </p:blipFill>
        <p:spPr>
          <a:xfrm>
            <a:off x="182575" y="2150012"/>
            <a:ext cx="1682574" cy="26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Catas almacenadas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Los usuarios podrán consultar sus catas anteriormente almacenadas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Cada cata guarda la clase del vino evaluado, el nombre que le damos a la cata y la fecha en la que se ha realizado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12475" y="1934050"/>
            <a:ext cx="1852800" cy="29580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75" y="1975875"/>
            <a:ext cx="1745849" cy="2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Atributos de cada cata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293375" y="1056625"/>
            <a:ext cx="6693300" cy="394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En cada cata que vayamos a realizar se necesitan evaluar una serie de atributos comunes para poder diferenciar entre las posibles clases de vino.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Estos atributos son: Alcohol, Ash, Alcalinity of ash, Flavanoids, Nonflavanoids phenols, Proanthocyanins, Color intensity, Hue, OD280/OD315 y Proline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12475" y="1905949"/>
            <a:ext cx="1822799" cy="29862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4310" l="0" r="5446" t="-4310"/>
          <a:stretch/>
        </p:blipFill>
        <p:spPr>
          <a:xfrm>
            <a:off x="177300" y="1837625"/>
            <a:ext cx="1693150" cy="2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Categorías de clasificación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Cada cata pertenecerá a una clase que depende de sus atributos, esta clase puede calcularse de diversas maneras.</a:t>
            </a:r>
          </a:p>
          <a:p>
            <a:pPr indent="-3810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Es aquí donde da comienzo a tener sentido el concepto de: </a:t>
            </a:r>
          </a:p>
          <a:p>
            <a:pPr indent="0" lvl="0" marL="1371600" rtl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s" sz="24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- Líneas de Productos Software - </a:t>
            </a: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12475" y="1892224"/>
            <a:ext cx="1822799" cy="29996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3347" l="0" r="4516" t="4170"/>
          <a:stretch/>
        </p:blipFill>
        <p:spPr>
          <a:xfrm>
            <a:off x="182575" y="1964987"/>
            <a:ext cx="1682574" cy="2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LPS es nuestra App de Vinos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293375" y="1056625"/>
            <a:ext cx="66933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Nuestra tarea consiste en crear tres aplicaciones distintas, con un cuerpo común, pero se diferencian en una o varias características una de otra.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Versión 1:</a:t>
            </a: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El usuario especificará la categoría del vino</a:t>
            </a: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Versión 2:</a:t>
            </a: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La aplicación determina la categoría del vino</a:t>
            </a:r>
          </a:p>
          <a:p>
            <a:pPr indent="-3556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Versión 3:</a:t>
            </a: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Se realiza una petición a un servicio web que nos regresa el resultado de la categoría del vino.</a:t>
            </a: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lv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25" y="2938225"/>
            <a:ext cx="3295124" cy="20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Componentes visuales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917575" y="1056625"/>
            <a:ext cx="6069000" cy="36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Text Field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Table View 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Segmented Control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Image View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AlertController</a:t>
            </a: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DatePicker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200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592875" y="1317200"/>
            <a:ext cx="2664599" cy="7304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45100" y="2553200"/>
            <a:ext cx="2664599" cy="7304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414100" y="3374425"/>
            <a:ext cx="2664599" cy="14858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939375" y="1127425"/>
            <a:ext cx="3186300" cy="5888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48066" l="3357" r="452" t="40704"/>
          <a:stretch/>
        </p:blipFill>
        <p:spPr>
          <a:xfrm>
            <a:off x="685000" y="1424875"/>
            <a:ext cx="2480349" cy="5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19030" l="0" r="0" t="67625"/>
          <a:stretch/>
        </p:blipFill>
        <p:spPr>
          <a:xfrm>
            <a:off x="437225" y="2624000"/>
            <a:ext cx="2480349" cy="588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5">
            <a:alphaModFix/>
          </a:blip>
          <a:srcRect b="56183" l="0" r="0" t="36345"/>
          <a:stretch/>
        </p:blipFill>
        <p:spPr>
          <a:xfrm>
            <a:off x="5991675" y="1214750"/>
            <a:ext cx="3081699" cy="41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225" y="3495037"/>
            <a:ext cx="2480349" cy="127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1060050" y="3789200"/>
            <a:ext cx="2191200" cy="10337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b="57175" l="13919" r="0" t="21371"/>
          <a:stretch/>
        </p:blipFill>
        <p:spPr>
          <a:xfrm>
            <a:off x="1197012" y="3896862"/>
            <a:ext cx="1917267" cy="79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9125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1667900" y="196225"/>
            <a:ext cx="7319099" cy="86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36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Codificando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293700" y="1056625"/>
            <a:ext cx="6693300" cy="35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just">
              <a:spcBef>
                <a:spcPts val="0"/>
              </a:spcBef>
              <a:buClr>
                <a:srgbClr val="5B0F00"/>
              </a:buClr>
              <a:buSzPct val="100000"/>
              <a:buFont typeface="Calibri"/>
              <a:buChar char="-"/>
            </a:pPr>
            <a:r>
              <a:rPr b="1" lang="es" sz="24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DetalleCatas.h</a:t>
            </a: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@property (weak, nonatomic) IBOutlet UITextField *Alcohol;</a:t>
            </a:r>
          </a:p>
          <a:p>
            <a:pPr indent="0" lvl="0" marL="1371600" rtl="0" algn="just">
              <a:spcBef>
                <a:spcPts val="0"/>
              </a:spcBef>
              <a:buNone/>
            </a:pPr>
            <a:r>
              <a:t/>
            </a:r>
            <a:endParaRPr b="1" sz="1100" u="sng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DetallesCatas.m</a:t>
            </a: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(IBAction)Alcohol:(id)sender</a:t>
            </a: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{UISlider *variable_alcohol = (UISlider *) sender;</a:t>
            </a: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NSString *valor_alcohol = [NSString stringWithFormat:@"%.2f", variable_alcohol.value];</a:t>
            </a: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self.Alcohol.text = valor_alcohol;}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b="1" lang="es" sz="2400">
                <a:solidFill>
                  <a:srgbClr val="FFFFFF"/>
                </a:solidFill>
                <a:highlight>
                  <a:srgbClr val="5B0F00"/>
                </a:highlight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42" name="Shape 142"/>
          <p:cNvSpPr/>
          <p:nvPr/>
        </p:nvSpPr>
        <p:spPr>
          <a:xfrm>
            <a:off x="153025" y="4127150"/>
            <a:ext cx="2664599" cy="588899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56183" l="0" r="0" t="36345"/>
          <a:stretch/>
        </p:blipFill>
        <p:spPr>
          <a:xfrm>
            <a:off x="245150" y="4214475"/>
            <a:ext cx="2480350" cy="41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