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2024-03-20(Wed)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2024-03-20(Wed)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2024-03-20(Wed)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2024-03-20(Wed)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8620</Words>
  <Application>Microsoft Office PowerPoint</Application>
  <PresentationFormat>사용자 지정</PresentationFormat>
  <Paragraphs>2679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2024-03-20T13:46:01Z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