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71544" autoAdjust="0"/>
  </p:normalViewPr>
  <p:slideViewPr>
    <p:cSldViewPr snapToGrid="0">
      <p:cViewPr varScale="1">
        <p:scale>
          <a:sx n="99" d="100"/>
          <a:sy n="99" d="100"/>
        </p:scale>
        <p:origin x="1986" y="84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2024-03-25(Mon)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2024-03-25(Mon)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1.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인증 처리 필터</a:t>
            </a:r>
            <a:endParaRPr lang="en-US" altLang="ko-KR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2. </a:t>
            </a:r>
            <a:r>
              <a:rPr lang="en-US" altLang="ko-KR" sz="800" b="1" dirty="0" err="1" smtClean="0"/>
              <a:t>ConcurrentSessionControlAuthenticationStrategy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이 클래스를 호출하여 </a:t>
            </a:r>
            <a:r>
              <a:rPr lang="en-US" altLang="ko-KR" sz="800" b="0" dirty="0" smtClean="0"/>
              <a:t>session count </a:t>
            </a:r>
            <a:r>
              <a:rPr lang="ko-KR" altLang="en-US" sz="800" b="0" dirty="0" smtClean="0"/>
              <a:t>조회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3. </a:t>
            </a:r>
            <a:r>
              <a:rPr lang="en-US" altLang="ko-KR" sz="800" b="1" dirty="0" err="1" smtClean="0"/>
              <a:t>ChangeSessionIdAuthenticationStrategy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세션 고정 보호 클래스를 호출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새롭게 세션을 생성하고 쿠키를 발급함</a:t>
            </a:r>
            <a:r>
              <a:rPr lang="en-US" altLang="ko-KR" sz="800" b="0" dirty="0" smtClean="0"/>
              <a:t>)</a:t>
            </a:r>
          </a:p>
          <a:p>
            <a:pPr algn="l"/>
            <a:r>
              <a:rPr lang="en-US" altLang="ko-KR" sz="800" b="0" dirty="0" smtClean="0"/>
              <a:t>4. </a:t>
            </a:r>
            <a:r>
              <a:rPr lang="en-US" altLang="ko-KR" sz="800" b="1" dirty="0" err="1" smtClean="0"/>
              <a:t>RegisterSessionAuthenticationStrategy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사용자의 세션을 등록하고 저장함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5.</a:t>
            </a:r>
            <a:r>
              <a:rPr lang="en-US" altLang="ko-KR" sz="800" b="0" baseline="0" dirty="0" smtClean="0"/>
              <a:t> user2</a:t>
            </a:r>
            <a:r>
              <a:rPr lang="ko-KR" altLang="en-US" sz="800" b="0" baseline="0" dirty="0" smtClean="0"/>
              <a:t>가 동일한 계정으로 접속을 시도</a:t>
            </a:r>
            <a:endParaRPr lang="en-US" altLang="ko-KR" sz="800" b="0" baseline="0" dirty="0" smtClean="0"/>
          </a:p>
          <a:p>
            <a:pPr algn="l"/>
            <a:r>
              <a:rPr lang="en-US" altLang="ko-KR" sz="800" b="0" baseline="0" dirty="0" smtClean="0"/>
              <a:t>6.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를 호출하여 </a:t>
            </a:r>
            <a:r>
              <a:rPr lang="en-US" altLang="ko-KR" sz="800" b="0" dirty="0" smtClean="0"/>
              <a:t>session </a:t>
            </a:r>
            <a:r>
              <a:rPr lang="ko-KR" altLang="en-US" sz="800" b="0" dirty="0" smtClean="0"/>
              <a:t>조회했더니 이미 있음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7-1 </a:t>
            </a:r>
            <a:r>
              <a:rPr lang="ko-KR" altLang="en-US" sz="800" b="0" dirty="0" smtClean="0"/>
              <a:t>인증 실패 전략 </a:t>
            </a:r>
            <a:r>
              <a:rPr lang="en-US" altLang="ko-KR" sz="800" b="0" dirty="0" smtClean="0"/>
              <a:t>: </a:t>
            </a:r>
            <a:r>
              <a:rPr lang="en-US" altLang="ko-KR" sz="800" b="0" dirty="0" err="1" smtClean="0"/>
              <a:t>SessionAuthenticcationException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인증 오류 발생</a:t>
            </a:r>
            <a:r>
              <a:rPr lang="en-US" altLang="ko-KR" sz="800" b="0" dirty="0" smtClean="0"/>
              <a:t>_</a:t>
            </a:r>
            <a:r>
              <a:rPr lang="ko-KR" altLang="en-US" sz="800" b="0" baseline="0" dirty="0" smtClean="0"/>
              <a:t>세션이 생성되지 않고 인증 실패함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7-2</a:t>
            </a:r>
            <a:r>
              <a:rPr lang="en-US" altLang="ko-KR" sz="800" b="0" baseline="0" dirty="0" smtClean="0"/>
              <a:t> </a:t>
            </a:r>
            <a:r>
              <a:rPr lang="ko-KR" altLang="en-US" sz="800" b="0" baseline="0" dirty="0" smtClean="0"/>
              <a:t>세션 만료 전략 </a:t>
            </a:r>
            <a:r>
              <a:rPr lang="en-US" altLang="ko-KR" sz="800" b="0" baseline="0" dirty="0" smtClean="0"/>
              <a:t>: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의 세션을 만료시킨다</a:t>
            </a:r>
            <a:r>
              <a:rPr lang="en-US" altLang="ko-KR" sz="800" b="0" baseline="0" dirty="0" smtClean="0"/>
              <a:t>.</a:t>
            </a:r>
          </a:p>
          <a:p>
            <a:pPr algn="l"/>
            <a:r>
              <a:rPr lang="en-US" altLang="ko-KR" sz="800" b="0" baseline="0" dirty="0" smtClean="0"/>
              <a:t>8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이 요청을 하면 </a:t>
            </a:r>
            <a:r>
              <a:rPr lang="en-US" altLang="ko-KR" sz="800" b="1" dirty="0" err="1" smtClean="0"/>
              <a:t>ConcurrentSessionFilter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만료 여부를 확인한다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9 </a:t>
            </a:r>
            <a:r>
              <a:rPr lang="ko-KR" altLang="en-US" sz="800" b="0" dirty="0" smtClean="0"/>
              <a:t>로그아웃 후 오류 페이지 응답</a:t>
            </a:r>
          </a:p>
          <a:p>
            <a:pPr algn="l"/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특정한 </a:t>
            </a:r>
            <a:r>
              <a:rPr lang="en-US" altLang="ko-KR" noProof="0" dirty="0" smtClean="0">
                <a:latin typeface="+mj-ea"/>
                <a:ea typeface="+mj-ea"/>
              </a:rPr>
              <a:t>URL </a:t>
            </a:r>
            <a:r>
              <a:rPr lang="ko-KR" altLang="en-US" noProof="0" dirty="0" smtClean="0">
                <a:latin typeface="+mj-ea"/>
                <a:ea typeface="+mj-ea"/>
              </a:rPr>
              <a:t>정보로 요청을 </a:t>
            </a:r>
            <a:r>
              <a:rPr lang="ko-KR" altLang="en-US" noProof="0" dirty="0" err="1" smtClean="0">
                <a:latin typeface="+mj-ea"/>
                <a:ea typeface="+mj-ea"/>
              </a:rPr>
              <a:t>하였을때</a:t>
            </a:r>
            <a:r>
              <a:rPr lang="ko-KR" altLang="en-US" noProof="0" dirty="0" smtClean="0">
                <a:latin typeface="+mj-ea"/>
                <a:ea typeface="+mj-ea"/>
              </a:rPr>
              <a:t> 인가 처리를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Ex) /shop/** </a:t>
            </a:r>
            <a:r>
              <a:rPr lang="ko-KR" altLang="en-US" noProof="0" dirty="0" smtClean="0">
                <a:latin typeface="+mj-ea"/>
                <a:ea typeface="+mj-ea"/>
              </a:rPr>
              <a:t>을 통한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요청시에만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err="1" smtClean="0">
                <a:latin typeface="+mj-ea"/>
                <a:ea typeface="+mj-ea"/>
              </a:rPr>
              <a:t>authorizerequests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가 처리된다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latin typeface="+mj-ea"/>
                <a:ea typeface="+mj-ea"/>
              </a:rPr>
              <a:t> </a:t>
            </a:r>
            <a:r>
              <a:rPr lang="en-US" altLang="ko-KR" sz="800" b="1" dirty="0" smtClean="0">
                <a:latin typeface="+mj-ea"/>
                <a:ea typeface="+mj-ea"/>
              </a:rPr>
              <a:t>.</a:t>
            </a:r>
            <a:r>
              <a:rPr lang="en-US" altLang="ko-KR" sz="800" b="1" dirty="0" err="1" smtClean="0">
                <a:latin typeface="+mj-ea"/>
                <a:ea typeface="+mj-ea"/>
              </a:rPr>
              <a:t>anyRequest</a:t>
            </a:r>
            <a:r>
              <a:rPr lang="en-US" altLang="ko-KR" sz="800" b="1" dirty="0" smtClean="0">
                <a:latin typeface="+mj-ea"/>
                <a:ea typeface="+mj-ea"/>
              </a:rPr>
              <a:t>().authenticated()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 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: 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위 처리에 해당하지 않는 모든 요청은 인증을 받은 사용자만 해당 자원에 접근이 가능하다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.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: </a:t>
            </a:r>
            <a:r>
              <a:rPr lang="ko-KR" altLang="en-US" baseline="0" noProof="0" dirty="0" smtClean="0">
                <a:latin typeface="+mj-ea"/>
                <a:ea typeface="+mj-ea"/>
              </a:rPr>
              <a:t>스프링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시큐리티가</a:t>
            </a:r>
            <a:r>
              <a:rPr lang="ko-KR" altLang="en-US" baseline="0" noProof="0" dirty="0" smtClean="0">
                <a:latin typeface="+mj-ea"/>
                <a:ea typeface="+mj-ea"/>
              </a:rPr>
              <a:t> 관리하는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필터중에</a:t>
            </a:r>
            <a:r>
              <a:rPr lang="ko-KR" altLang="en-US" baseline="0" noProof="0" dirty="0" smtClean="0">
                <a:latin typeface="+mj-ea"/>
                <a:ea typeface="+mj-ea"/>
              </a:rPr>
              <a:t> 가장 마지막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ExceptionTranslationFilter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는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필터 바로 앞에 있다</a:t>
            </a:r>
            <a:r>
              <a:rPr lang="en-US" altLang="ko-KR" baseline="0" noProof="0" dirty="0" smtClean="0">
                <a:latin typeface="+mj-ea"/>
                <a:ea typeface="+mj-ea"/>
              </a:rPr>
              <a:t>. Try – catch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통하여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baseline="0" noProof="0" dirty="0" smtClean="0">
                <a:latin typeface="+mj-ea"/>
                <a:ea typeface="+mj-ea"/>
              </a:rPr>
              <a:t>를 호출하여 예외를 발생시킨다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의 역할 </a:t>
            </a:r>
            <a:r>
              <a:rPr lang="en-US" altLang="ko-KR" baseline="0" noProof="0" dirty="0" smtClean="0">
                <a:latin typeface="+mj-ea"/>
                <a:ea typeface="+mj-ea"/>
              </a:rPr>
              <a:t>: </a:t>
            </a:r>
            <a:r>
              <a:rPr lang="ko-KR" altLang="en-US" baseline="0" noProof="0" dirty="0" smtClean="0">
                <a:latin typeface="+mj-ea"/>
                <a:ea typeface="+mj-ea"/>
              </a:rPr>
              <a:t>어떠한 요청이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들어왔을때</a:t>
            </a:r>
            <a:r>
              <a:rPr lang="en-US" altLang="ko-KR" baseline="0" noProof="0" dirty="0" smtClean="0">
                <a:latin typeface="+mj-ea"/>
                <a:ea typeface="+mj-ea"/>
              </a:rPr>
              <a:t> servlet</a:t>
            </a:r>
            <a:r>
              <a:rPr lang="ko-KR" altLang="en-US" baseline="0" noProof="0" dirty="0" smtClean="0">
                <a:latin typeface="+mj-ea"/>
                <a:ea typeface="+mj-ea"/>
              </a:rPr>
              <a:t>에서 요청을 처리하게 되는데</a:t>
            </a:r>
            <a:r>
              <a:rPr lang="en-US" altLang="ko-KR" baseline="0" noProof="0" dirty="0" smtClean="0">
                <a:latin typeface="+mj-ea"/>
                <a:ea typeface="+mj-ea"/>
              </a:rPr>
              <a:t>, servlet </a:t>
            </a:r>
            <a:r>
              <a:rPr lang="ko-KR" altLang="en-US" baseline="0" noProof="0" dirty="0" smtClean="0">
                <a:latin typeface="+mj-ea"/>
                <a:ea typeface="+mj-ea"/>
              </a:rPr>
              <a:t>자원에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가기전에</a:t>
            </a:r>
            <a:r>
              <a:rPr lang="ko-KR" altLang="en-US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가 먼저 받아서 요청에 대한 작업을 처리한다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DelegatingFilterProxy</a:t>
            </a:r>
            <a:r>
              <a:rPr lang="en-US" altLang="ko-KR" sz="800" b="1" dirty="0" smtClean="0"/>
              <a:t> : </a:t>
            </a:r>
            <a:r>
              <a:rPr lang="ko-KR" altLang="en-US" sz="800" b="0" dirty="0" err="1" smtClean="0"/>
              <a:t>서블릿</a:t>
            </a:r>
            <a:r>
              <a:rPr lang="ko-KR" altLang="en-US" sz="800" b="0" dirty="0" smtClean="0"/>
              <a:t> 필터이기 때문에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가장 요청을 먼저 받고 그 요청을 </a:t>
            </a:r>
            <a:r>
              <a:rPr lang="en-US" altLang="ko-KR" sz="800" b="0" dirty="0" smtClean="0"/>
              <a:t>Spring</a:t>
            </a:r>
            <a:r>
              <a:rPr lang="ko-KR" altLang="en-US" sz="800" b="0" dirty="0" smtClean="0"/>
              <a:t>에게 전달한다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http.antMatcher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를 통해서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ko-KR" altLang="en-US" noProof="0" dirty="0" smtClean="0">
                <a:latin typeface="+mj-ea"/>
                <a:ea typeface="+mj-ea"/>
              </a:rPr>
              <a:t>을 설정하면 해당 </a:t>
            </a:r>
            <a:r>
              <a:rPr lang="en-US" altLang="ko-KR" noProof="0" dirty="0" err="1" smtClean="0">
                <a:latin typeface="+mj-ea"/>
                <a:ea typeface="+mj-ea"/>
              </a:rPr>
              <a:t>config</a:t>
            </a:r>
            <a:r>
              <a:rPr lang="ko-KR" altLang="en-US" noProof="0" dirty="0" smtClean="0">
                <a:latin typeface="+mj-ea"/>
                <a:ea typeface="+mj-ea"/>
              </a:rPr>
              <a:t>로 접근하여 필터가 적용된다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넓은 범위의 요청이 우선순위가 </a:t>
            </a:r>
            <a:r>
              <a:rPr lang="ko-KR" altLang="en-US" noProof="0" dirty="0" err="1" smtClean="0">
                <a:latin typeface="+mj-ea"/>
                <a:ea typeface="+mj-ea"/>
              </a:rPr>
              <a:t>뒤어야</a:t>
            </a:r>
            <a:r>
              <a:rPr lang="ko-KR" altLang="en-US" noProof="0" dirty="0" smtClean="0">
                <a:latin typeface="+mj-ea"/>
                <a:ea typeface="+mj-ea"/>
              </a:rPr>
              <a:t>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smtClean="0"/>
              <a:t>Authentication : </a:t>
            </a:r>
            <a:r>
              <a:rPr lang="en-US" altLang="ko-KR" sz="800" b="0" dirty="0" smtClean="0"/>
              <a:t>interface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700" b="1" dirty="0" err="1" smtClean="0"/>
              <a:t>ThreadLocal</a:t>
            </a:r>
            <a:r>
              <a:rPr lang="en-US" altLang="ko-KR" sz="700" b="1" dirty="0" smtClean="0"/>
              <a:t> : </a:t>
            </a:r>
            <a:r>
              <a:rPr lang="ko-KR" altLang="en-US" sz="700" b="1" dirty="0" smtClean="0"/>
              <a:t>저장소에 </a:t>
            </a:r>
            <a:r>
              <a:rPr lang="en-US" altLang="ko-KR" sz="700" b="1" dirty="0" smtClean="0"/>
              <a:t>Authentication </a:t>
            </a:r>
            <a:r>
              <a:rPr lang="ko-KR" altLang="en-US" sz="700" b="1" dirty="0" smtClean="0"/>
              <a:t>객체를 저장하여 전역적으로 사용 가능</a:t>
            </a:r>
            <a:r>
              <a:rPr lang="en-US" altLang="ko-KR" sz="700" b="1" smtClean="0"/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0" dirty="0" err="1" smtClean="0"/>
              <a:t>SecurityContext</a:t>
            </a:r>
            <a:r>
              <a:rPr lang="en-US" altLang="ko-KR" sz="800" b="0" dirty="0" smtClean="0"/>
              <a:t> </a:t>
            </a:r>
            <a:r>
              <a:rPr lang="en-US" altLang="ko-KR" sz="800" b="1" dirty="0" smtClean="0"/>
              <a:t>&gt; </a:t>
            </a:r>
            <a:r>
              <a:rPr lang="en-US" altLang="ko-KR" sz="800" dirty="0" smtClean="0"/>
              <a:t>Authentication &gt;</a:t>
            </a:r>
            <a:r>
              <a:rPr lang="en-US" altLang="ko-KR" sz="800" baseline="0" dirty="0" smtClean="0"/>
              <a:t> </a:t>
            </a:r>
            <a:r>
              <a:rPr lang="en-US" altLang="ko-KR" sz="800" dirty="0" smtClean="0"/>
              <a:t>user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각 저장되는 이 연속성을 기억하라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700" b="0" dirty="0" err="1" smtClean="0"/>
              <a:t>SecurityContext</a:t>
            </a:r>
            <a:r>
              <a:rPr lang="en-US" altLang="ko-KR" sz="700" b="0" dirty="0" smtClean="0"/>
              <a:t> </a:t>
            </a:r>
            <a:r>
              <a:rPr lang="ko-KR" altLang="en-US" sz="700" b="0" dirty="0" smtClean="0"/>
              <a:t>안에는 </a:t>
            </a:r>
            <a:r>
              <a:rPr lang="en-US" altLang="ko-KR" sz="700" dirty="0" smtClean="0"/>
              <a:t>Authentication , Authentication </a:t>
            </a:r>
            <a:r>
              <a:rPr lang="ko-KR" altLang="en-US" sz="700" dirty="0" smtClean="0"/>
              <a:t>안에는 </a:t>
            </a:r>
            <a:r>
              <a:rPr lang="en-US" altLang="ko-KR" sz="700" dirty="0" smtClean="0"/>
              <a:t>user</a:t>
            </a:r>
          </a:p>
          <a:p>
            <a:pPr marL="171450" indent="-171450">
              <a:buFontTx/>
              <a:buChar char="-"/>
            </a:pPr>
            <a:endParaRPr lang="en-US" altLang="ko-KR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800" dirty="0" err="1" smtClean="0"/>
              <a:t>ThreadLocal</a:t>
            </a:r>
            <a:r>
              <a:rPr lang="en-US" altLang="ko-KR" sz="800" dirty="0" smtClean="0"/>
              <a:t> : </a:t>
            </a:r>
            <a:r>
              <a:rPr lang="ko-KR" altLang="en-US" sz="800" dirty="0" err="1" smtClean="0"/>
              <a:t>쓰레드마다</a:t>
            </a:r>
            <a:r>
              <a:rPr lang="ko-KR" altLang="en-US" sz="800" dirty="0" smtClean="0"/>
              <a:t> 고유하게 할당된 저장소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쓰레드간에</a:t>
            </a:r>
            <a:r>
              <a:rPr lang="ko-KR" altLang="en-US" sz="800" dirty="0" smtClean="0"/>
              <a:t> 공유가 되지 않고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각 </a:t>
            </a:r>
            <a:r>
              <a:rPr lang="ko-KR" altLang="en-US" sz="800" dirty="0" err="1" smtClean="0"/>
              <a:t>쓰레드에</a:t>
            </a:r>
            <a:r>
              <a:rPr lang="ko-KR" altLang="en-US" sz="800" dirty="0" smtClean="0"/>
              <a:t> 할당되어 있음</a:t>
            </a:r>
            <a:r>
              <a:rPr lang="en-US" altLang="ko-KR" sz="800" dirty="0" smtClean="0"/>
              <a:t>) -&gt; thread</a:t>
            </a:r>
            <a:r>
              <a:rPr lang="en-US" altLang="ko-KR" sz="800" baseline="0" dirty="0" smtClean="0"/>
              <a:t> </a:t>
            </a:r>
            <a:r>
              <a:rPr lang="en-US" altLang="ko-KR" sz="800" baseline="0" smtClean="0"/>
              <a:t>safe</a:t>
            </a:r>
            <a:r>
              <a:rPr lang="ko-KR" altLang="en-US" sz="800" baseline="0" smtClean="0"/>
              <a:t>함</a:t>
            </a:r>
            <a:endParaRPr lang="en-US" altLang="ko-KR" sz="800" baseline="0" smtClean="0"/>
          </a:p>
          <a:p>
            <a:pPr marL="0" indent="0">
              <a:buFontTx/>
              <a:buNone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 err="1" smtClean="0">
                <a:latin typeface="+mj-ea"/>
                <a:ea typeface="+mj-ea"/>
              </a:rPr>
              <a:t>AnonymousAuthenticationFilter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 처리 필터</a:t>
            </a:r>
            <a:endParaRPr lang="en-US" altLang="ko-KR" sz="800" dirty="0" smtClean="0">
              <a:latin typeface="+mj-ea"/>
              <a:ea typeface="+mj-ea"/>
            </a:endParaRPr>
          </a:p>
          <a:p>
            <a:r>
              <a:rPr lang="en-US" altLang="ko-KR" sz="800" dirty="0" err="1" smtClean="0">
                <a:latin typeface="+mj-ea"/>
                <a:ea typeface="+mj-ea"/>
              </a:rPr>
              <a:t>AnonymousAuthenticationToken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사용자용 인증 객체</a:t>
            </a:r>
            <a:endParaRPr lang="en-US" altLang="ko-KR" sz="80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AuthenticationManager</a:t>
            </a:r>
            <a:endParaRPr lang="en-US" altLang="ko-KR" sz="800" b="1" dirty="0" smtClean="0"/>
          </a:p>
          <a:p>
            <a:pPr marL="0" indent="0">
              <a:buFontTx/>
              <a:buNone/>
            </a:pPr>
            <a:r>
              <a:rPr lang="en-US" altLang="ko-KR" sz="800" b="0" dirty="0" smtClean="0"/>
              <a:t>-</a:t>
            </a:r>
            <a:r>
              <a:rPr lang="en-US" altLang="ko-KR" sz="800" b="0" baseline="0" dirty="0" smtClean="0"/>
              <a:t> </a:t>
            </a:r>
            <a:r>
              <a:rPr lang="ko-KR" altLang="en-US" sz="800" b="0" dirty="0" smtClean="0"/>
              <a:t>인증에 대한 전반적인 관리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)</a:t>
            </a:r>
          </a:p>
          <a:p>
            <a:pPr marL="0" indent="0">
              <a:buFontTx/>
              <a:buNone/>
            </a:pPr>
            <a:r>
              <a:rPr lang="en-US" altLang="ko-KR" sz="800" b="0" noProof="0" dirty="0" smtClean="0">
                <a:latin typeface="+mj-ea"/>
                <a:ea typeface="+mj-ea"/>
              </a:rPr>
              <a:t>- </a:t>
            </a:r>
            <a:r>
              <a:rPr lang="ko-KR" altLang="en-US" sz="800" b="0" noProof="0" dirty="0" smtClean="0">
                <a:latin typeface="+mj-ea"/>
                <a:ea typeface="+mj-ea"/>
              </a:rPr>
              <a:t>직접 인증 처리를 하지 않고 </a:t>
            </a:r>
            <a:r>
              <a:rPr lang="en-US" altLang="ko-KR" sz="800" b="0" noProof="0" dirty="0" err="1" smtClean="0">
                <a:latin typeface="+mj-ea"/>
                <a:ea typeface="+mj-ea"/>
              </a:rPr>
              <a:t>AuthenticationProvider</a:t>
            </a:r>
            <a:r>
              <a:rPr lang="ko-KR" altLang="en-US" sz="800" b="0" noProof="0" dirty="0" smtClean="0">
                <a:latin typeface="+mj-ea"/>
                <a:ea typeface="+mj-ea"/>
              </a:rPr>
              <a:t>에게 위임한다</a:t>
            </a:r>
            <a:r>
              <a:rPr lang="en-US" altLang="ko-KR" sz="800" b="0" noProof="0" dirty="0" smtClean="0">
                <a:latin typeface="+mj-ea"/>
                <a:ea typeface="+mj-ea"/>
              </a:rPr>
              <a:t>.</a:t>
            </a:r>
          </a:p>
          <a:p>
            <a:pPr marL="0" indent="0">
              <a:buFontTx/>
              <a:buNone/>
            </a:pPr>
            <a:endParaRPr lang="en-US" altLang="ko-KR" b="0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1" noProof="0" dirty="0" err="1" smtClean="0">
                <a:latin typeface="+mj-ea"/>
                <a:ea typeface="+mj-ea"/>
              </a:rPr>
              <a:t>AuthenticationProvider</a:t>
            </a:r>
            <a:endParaRPr lang="en-US" altLang="ko-KR" sz="700" b="1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0" noProof="0" dirty="0" smtClean="0">
                <a:latin typeface="+mj-ea"/>
                <a:ea typeface="+mj-ea"/>
              </a:rPr>
              <a:t>-</a:t>
            </a:r>
            <a:r>
              <a:rPr lang="en-US" altLang="ko-KR" sz="700" b="0" baseline="0" noProof="0" dirty="0" smtClean="0">
                <a:latin typeface="+mj-ea"/>
                <a:ea typeface="+mj-ea"/>
              </a:rPr>
              <a:t> ID/PW</a:t>
            </a:r>
            <a:r>
              <a:rPr lang="ko-KR" altLang="en-US" sz="700" b="0" baseline="0" noProof="0" dirty="0" smtClean="0">
                <a:latin typeface="+mj-ea"/>
                <a:ea typeface="+mj-ea"/>
              </a:rPr>
              <a:t>와 같은 정보를 검증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AuthenticationProvider</a:t>
            </a:r>
            <a:r>
              <a:rPr lang="en-US" altLang="ko-KR" sz="800" b="1" dirty="0" smtClean="0">
                <a:solidFill>
                  <a:srgbClr val="D24726"/>
                </a:solidFill>
              </a:rPr>
              <a:t> (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인터페이스</a:t>
            </a:r>
            <a:r>
              <a:rPr lang="en-US" altLang="ko-KR" sz="800" b="1" dirty="0" smtClean="0">
                <a:solidFill>
                  <a:srgbClr val="D24726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rgbClr val="D24726"/>
                </a:solidFill>
              </a:rPr>
              <a:t>- </a:t>
            </a:r>
            <a:r>
              <a:rPr lang="ko-KR" altLang="en-US" sz="800" b="0" dirty="0" smtClean="0">
                <a:solidFill>
                  <a:srgbClr val="D24726"/>
                </a:solidFill>
              </a:rPr>
              <a:t>인증처리에 가장 핵심적인 클래스</a:t>
            </a:r>
            <a:endParaRPr lang="en-US" altLang="ko-KR" sz="800" b="0" dirty="0" smtClean="0">
              <a:solidFill>
                <a:srgbClr val="D24726"/>
              </a:solidFill>
            </a:endParaRPr>
          </a:p>
          <a:p>
            <a:r>
              <a:rPr lang="en-US" altLang="ko-KR" b="0" noProof="0" dirty="0" smtClean="0">
                <a:latin typeface="+mj-ea"/>
                <a:ea typeface="+mj-ea"/>
              </a:rPr>
              <a:t>- </a:t>
            </a:r>
            <a:r>
              <a:rPr lang="ko-KR" altLang="en-US" b="0" noProof="0" dirty="0" smtClean="0">
                <a:latin typeface="+mj-ea"/>
                <a:ea typeface="+mj-ea"/>
              </a:rPr>
              <a:t>인증을 시도하는 정보를 받아서 실질적으로 검증을 하는 클래스</a:t>
            </a:r>
            <a:endParaRPr lang="en-US" altLang="ko-KR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인가처리 </a:t>
            </a:r>
            <a:r>
              <a:rPr lang="en-US" altLang="ko-KR" noProof="0" dirty="0" smtClean="0">
                <a:latin typeface="+mj-ea"/>
                <a:ea typeface="+mj-ea"/>
              </a:rPr>
              <a:t>: </a:t>
            </a:r>
            <a:r>
              <a:rPr lang="ko-KR" altLang="en-US" noProof="0" dirty="0" smtClean="0">
                <a:latin typeface="+mj-ea"/>
                <a:ea typeface="+mj-ea"/>
              </a:rPr>
              <a:t>인증을 받은 사용자가 특정 자원에 </a:t>
            </a:r>
            <a:r>
              <a:rPr lang="ko-KR" altLang="en-US" noProof="0" dirty="0" err="1" smtClean="0">
                <a:latin typeface="+mj-ea"/>
                <a:ea typeface="+mj-ea"/>
              </a:rPr>
              <a:t>접근할때</a:t>
            </a:r>
            <a:r>
              <a:rPr lang="en-US" altLang="ko-KR" noProof="0" dirty="0" smtClean="0">
                <a:latin typeface="+mj-ea"/>
                <a:ea typeface="+mj-ea"/>
              </a:rPr>
              <a:t>,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접근할 수 있는 자격이 되는지 확인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 err="1" smtClean="0">
                <a:solidFill>
                  <a:srgbClr val="D24726"/>
                </a:solidFill>
              </a:rPr>
              <a:t>FilterSecurityInterceptor</a:t>
            </a:r>
            <a:endParaRPr lang="ko-KR" altLang="en-US" sz="800" b="1" dirty="0" smtClean="0">
              <a:solidFill>
                <a:srgbClr val="D24726"/>
              </a:solidFill>
            </a:endParaRP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가장 마지막에 위치한 필터로써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최종적으로 접근하고자 하는 자원에 대해서 승인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거부 판단을 한다</a:t>
            </a:r>
            <a:r>
              <a:rPr lang="en-US" altLang="ko-KR" noProof="0" smtClean="0">
                <a:latin typeface="+mj-ea"/>
                <a:ea typeface="+mj-ea"/>
              </a:rPr>
              <a:t>.</a:t>
            </a:r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2024-03-25(Mon)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2024-03-25(Mon)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=""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=""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=""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=""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=""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=""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=""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=""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=""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=""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=""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=""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=""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=""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=""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=""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=""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=""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=""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=""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=""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=""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=""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=""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=""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=""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=""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=""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=""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=""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=""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=""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=""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=""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=""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=""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=""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=""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=""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=""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=""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=""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=""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=""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=""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=""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=""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=""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=""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=""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=""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=""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=""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=""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=""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=""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=""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=""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=""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=""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=""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=""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=""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=""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=""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=""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=""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=""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=""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=""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=""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=""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=""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=""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=""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=""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=""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=""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=""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=""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=""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=""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=""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=""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=""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매 요청 마다 현재 사용자의 세션 만료 여부 체크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세션이 만료로 설정되었을 경우 즉시 만료 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=""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=""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=""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=""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=""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=""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ConcurrentSessionFilter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RegisterSession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dirty="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=""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=""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ChangeSessionId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b="1" dirty="0"/>
          </a:p>
        </p:txBody>
      </p:sp>
      <p:sp>
        <p:nvSpPr>
          <p:cNvPr id="82" name="사각형: 둥근 모서리 7">
            <a:extLst>
              <a:ext uri="{FF2B5EF4-FFF2-40B4-BE49-F238E27FC236}">
                <a16:creationId xmlns=""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en-US" altLang="ko-KR" sz="1000" b="1" dirty="0" err="1"/>
              <a:t>AuthenticationFilter</a:t>
            </a:r>
            <a:endParaRPr lang="ko-KR" altLang="en-US" sz="1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=""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=""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=""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=""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=""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=""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=""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=""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=""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(“/shop/login”, “/shop/users/**”).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permitAll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("/shop/admin/pay").access("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("/shop/admin/**").access("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 or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=""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=""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#14.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/</a:t>
            </a:r>
            <a:r>
              <a:rPr lang="ko-KR" altLang="en-US" sz="2101" b="1" dirty="0">
                <a:solidFill>
                  <a:srgbClr val="D24726"/>
                </a:solidFill>
              </a:rPr>
              <a:t>인가 </a:t>
            </a:r>
            <a:r>
              <a:rPr lang="en-US" altLang="ko-KR" sz="2101" b="1" dirty="0">
                <a:solidFill>
                  <a:srgbClr val="D24726"/>
                </a:solidFill>
              </a:rPr>
              <a:t>API - </a:t>
            </a:r>
            <a:r>
              <a:rPr lang="en-US" altLang="ko-KR" sz="2101" b="1" dirty="0" err="1">
                <a:solidFill>
                  <a:srgbClr val="D24726"/>
                </a:solidFill>
              </a:rPr>
              <a:t>ExceptionTranslationFilter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=""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 </a:t>
            </a:r>
            <a:r>
              <a:rPr lang="en-US" altLang="ko-KR" sz="1400" b="1" dirty="0" err="1"/>
              <a:t>http.exceptionHandling</a:t>
            </a:r>
            <a:r>
              <a:rPr lang="en-US" altLang="ko-KR" sz="1400" b="1"/>
              <a:t>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())     		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())</a:t>
            </a:r>
            <a:r>
              <a:rPr lang="en-US" altLang="ko-KR" sz="1400" b="1" dirty="0">
                <a:solidFill>
                  <a:srgbClr val="0070C0"/>
                </a:solidFill>
              </a:rPr>
              <a:t> 			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=""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=""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=""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=""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DelegatingFilterProxy</a:t>
            </a:r>
            <a:endParaRPr lang="ko-KR" altLang="en-US" sz="14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=""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=""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=""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=""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=""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=""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=""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=""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=""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=""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=""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=""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=""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=""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사용자의 인증 정보를 저장하는 토큰 개념</a:t>
            </a:r>
            <a:endParaRPr lang="en-US" altLang="ko-KR" sz="1200" b="1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시 </a:t>
            </a:r>
            <a:r>
              <a:rPr lang="en-US" altLang="ko-KR" sz="1200" dirty="0"/>
              <a:t>id </a:t>
            </a:r>
            <a:r>
              <a:rPr lang="ko-KR" altLang="en-US" sz="1200" dirty="0"/>
              <a:t>와</a:t>
            </a:r>
            <a:r>
              <a:rPr lang="en-US" altLang="ko-KR" sz="1200" dirty="0"/>
              <a:t> password 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담고 인증 검증을 위해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전달되어사용된다</a:t>
            </a:r>
            <a:endParaRPr lang="en-US" altLang="ko-KR" sz="1200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후 </a:t>
            </a:r>
            <a:r>
              <a:rPr lang="ko-KR" altLang="en-US" sz="1200" dirty="0"/>
              <a:t>최종 인증 결과 </a:t>
            </a:r>
            <a:r>
              <a:rPr lang="en-US" altLang="ko-KR" sz="1200" dirty="0"/>
              <a:t>(user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권한정보</a:t>
            </a:r>
            <a:r>
              <a:rPr lang="en-US" altLang="ko-KR" sz="1200" dirty="0"/>
              <a:t>)</a:t>
            </a:r>
            <a:r>
              <a:rPr lang="ko-KR" altLang="en-US" sz="1200" dirty="0"/>
              <a:t> 를 담고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SecurityContext</a:t>
            </a:r>
            <a:r>
              <a:rPr lang="en-US" altLang="ko-KR" sz="1200" dirty="0"/>
              <a:t> </a:t>
            </a:r>
            <a:r>
              <a:rPr lang="ko-KR" altLang="en-US" sz="1200" dirty="0"/>
              <a:t>에 저장되어 전역적으로 참조가 가능하다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</a:t>
            </a:r>
            <a:r>
              <a:rPr lang="en-US" altLang="ko-KR" sz="1200" b="1" dirty="0" err="1"/>
              <a:t>authentication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SecurityContexHolder.getContext</a:t>
            </a:r>
            <a:r>
              <a:rPr lang="en-US" altLang="ko-KR" sz="1200" b="1" dirty="0"/>
              <a:t>().</a:t>
            </a:r>
            <a:r>
              <a:rPr lang="en-US" altLang="ko-KR" sz="1200" b="1" dirty="0" err="1"/>
              <a:t>getAuthentication</a:t>
            </a:r>
            <a:r>
              <a:rPr lang="en-US" altLang="ko-KR" sz="1200" b="1" dirty="0"/>
              <a:t>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principal : </a:t>
            </a:r>
            <a:r>
              <a:rPr lang="ko-KR" altLang="en-US" sz="1200" dirty="0"/>
              <a:t>사용자 아이디 혹은 </a:t>
            </a:r>
            <a:r>
              <a:rPr lang="en-US" altLang="ko-KR" sz="1200" dirty="0"/>
              <a:t>User </a:t>
            </a:r>
            <a:r>
              <a:rPr lang="ko-KR" altLang="en-US" sz="1200" dirty="0"/>
              <a:t>객체를 저장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credentials</a:t>
            </a:r>
            <a:r>
              <a:rPr lang="en-US" altLang="ko-KR" sz="1200" dirty="0"/>
              <a:t> : </a:t>
            </a:r>
            <a:r>
              <a:rPr lang="ko-KR" altLang="en-US" sz="1200" dirty="0"/>
              <a:t>사용자 비밀번호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authorities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인증된 사용자의 권한 목록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details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 부가 정보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Authenticated : </a:t>
            </a:r>
            <a:r>
              <a:rPr lang="ko-KR" altLang="en-US" sz="1200" dirty="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=""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err="1" smtClean="0"/>
              <a:t>SecurityContextHolder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r>
              <a:rPr lang="en-US" altLang="ko-KR" sz="800" b="1" dirty="0" err="1"/>
              <a:t>SecurityContext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1" y="4056271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최종 인증 결과를 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6493106" y="4325886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ThreadLocal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</a:t>
            </a:r>
            <a:endParaRPr lang="en-US" altLang="ko-KR" sz="1600" b="1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Authentication </a:t>
            </a:r>
            <a:r>
              <a:rPr lang="ko-KR" altLang="en-US" sz="1100" dirty="0"/>
              <a:t>객체가 저장되는 보관소로 필요 시 언제든지 </a:t>
            </a:r>
            <a:r>
              <a:rPr lang="en-US" altLang="ko-KR" sz="1100" dirty="0"/>
              <a:t>Authentication </a:t>
            </a:r>
            <a:r>
              <a:rPr lang="ko-KR" altLang="en-US" sz="1100" dirty="0"/>
              <a:t>객체를 꺼내어 쓸 수 있도록 제공되는 클래스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ThreadLocal</a:t>
            </a:r>
            <a:r>
              <a:rPr lang="en-US" altLang="ko-KR" sz="1100" dirty="0"/>
              <a:t> </a:t>
            </a:r>
            <a:r>
              <a:rPr lang="ko-KR" altLang="en-US" sz="1100" dirty="0"/>
              <a:t>에 저장되어 아무 곳에서나 참조가 가능하도록 설계함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인증이 완료되면 </a:t>
            </a:r>
            <a:r>
              <a:rPr lang="en-US" altLang="ko-KR" sz="1100" dirty="0" err="1"/>
              <a:t>HttpSession</a:t>
            </a:r>
            <a:r>
              <a:rPr lang="ko-KR" altLang="en-US" sz="1100" dirty="0"/>
              <a:t> 에 저장되어 어플리케이션 전반에 걸쳐 전역적인 참조가 가능하다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SecurityContextHolder</a:t>
            </a:r>
            <a:endParaRPr lang="en-US" altLang="ko-KR" sz="1600" b="1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객체 저장 방식</a:t>
            </a:r>
            <a:endParaRPr lang="en-US" altLang="ko-KR" sz="11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MODE_THREADLOCAL : </a:t>
            </a:r>
            <a:r>
              <a:rPr lang="ko-KR" altLang="en-US" sz="900" dirty="0" err="1"/>
              <a:t>스레드당</a:t>
            </a:r>
            <a:r>
              <a:rPr lang="ko-KR" altLang="en-US" sz="900" dirty="0"/>
              <a:t>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객체를 할당</a:t>
            </a:r>
            <a:r>
              <a:rPr lang="en-US" altLang="ko-KR" sz="900" dirty="0"/>
              <a:t>, </a:t>
            </a:r>
            <a:r>
              <a:rPr lang="ko-KR" altLang="en-US" sz="900" dirty="0"/>
              <a:t>기본값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MODE_INHERITABLETHREADLOCAL : </a:t>
            </a:r>
            <a:r>
              <a:rPr lang="ko-KR" altLang="en-US" sz="900" dirty="0"/>
              <a:t>메인 </a:t>
            </a:r>
            <a:r>
              <a:rPr lang="ko-KR" altLang="en-US" sz="900" dirty="0" err="1"/>
              <a:t>스레드와</a:t>
            </a:r>
            <a:r>
              <a:rPr lang="ko-KR" altLang="en-US" sz="900" dirty="0"/>
              <a:t> 자식 </a:t>
            </a:r>
            <a:r>
              <a:rPr lang="ko-KR" altLang="en-US" sz="900" dirty="0" err="1"/>
              <a:t>스레드에</a:t>
            </a:r>
            <a:r>
              <a:rPr lang="ko-KR" altLang="en-US" sz="900" dirty="0"/>
              <a:t> 관하여 동일한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를 유지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MODE_GLOBAL :  </a:t>
            </a:r>
            <a:r>
              <a:rPr lang="ko-KR" altLang="en-US" sz="900" dirty="0"/>
              <a:t>응용 프로그램에서 단 하나의 </a:t>
            </a:r>
            <a:r>
              <a:rPr lang="en-US" altLang="ko-KR" sz="900" dirty="0" err="1"/>
              <a:t>SecurityContext</a:t>
            </a:r>
            <a:r>
              <a:rPr lang="ko-KR" altLang="en-US" sz="900" dirty="0"/>
              <a:t>를 저장한다</a:t>
            </a:r>
            <a:endParaRPr lang="en-US" altLang="ko-KR" sz="9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SecurityContextHolder.clearContext</a:t>
            </a:r>
            <a:r>
              <a:rPr lang="en-US" altLang="ko-KR" sz="1100" dirty="0"/>
              <a:t>() : </a:t>
            </a: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기존 정보 초기화</a:t>
            </a:r>
            <a:endParaRPr lang="en-US" altLang="ko-KR" sz="11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Authentication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authentication</a:t>
            </a:r>
            <a:r>
              <a:rPr lang="ko-KR" altLang="en-US" sz="1400" b="1" dirty="0"/>
              <a:t> = </a:t>
            </a:r>
            <a:r>
              <a:rPr lang="en-US" altLang="ko-KR" sz="1400" b="1" dirty="0" err="1"/>
              <a:t>SecurityContextHolder.getContext</a:t>
            </a:r>
            <a:r>
              <a:rPr lang="en-US" altLang="ko-KR" sz="1400" b="1" dirty="0"/>
              <a:t>().</a:t>
            </a:r>
            <a:r>
              <a:rPr lang="en-US" altLang="ko-KR" sz="1400" b="1" dirty="0" err="1"/>
              <a:t>getAuthentication</a:t>
            </a:r>
            <a:r>
              <a:rPr lang="en-US" altLang="ko-KR" sz="1400" b="1" dirty="0"/>
              <a:t>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=""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=""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=""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=""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Session</a:t>
            </a:r>
            <a:endParaRPr lang="ko-KR" altLang="en-US" sz="1000" b="1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=""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=""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=""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id + pass </a:t>
            </a:r>
            <a:r>
              <a:rPr lang="ko-KR" altLang="en-US" sz="800" dirty="0"/>
              <a:t>담은 인증 전 토큰 객체 </a:t>
            </a:r>
            <a:r>
              <a:rPr lang="ko-KR" altLang="en-US" sz="800" dirty="0" smtClean="0"/>
              <a:t>생성</a:t>
            </a:r>
            <a:endParaRPr lang="en-US" altLang="ko-KR" sz="800" dirty="0" smtClean="0"/>
          </a:p>
          <a:p>
            <a:r>
              <a:rPr lang="en-US" altLang="ko-KR" sz="800" dirty="0" smtClean="0"/>
              <a:t>          (</a:t>
            </a:r>
            <a:r>
              <a:rPr lang="ko-KR" altLang="en-US" sz="800" dirty="0" smtClean="0"/>
              <a:t>이후 인증 처리를 맡긴다</a:t>
            </a:r>
            <a:r>
              <a:rPr lang="en-US" altLang="ko-KR" sz="800" dirty="0" smtClean="0"/>
              <a:t>.)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parent</a:t>
            </a:r>
            <a:endParaRPr lang="ko-KR" altLang="en-US" sz="10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5691176" y="195495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인터페이스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5813080" y="271512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구현체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=""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=""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=""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#07. </a:t>
            </a:r>
            <a:r>
              <a:rPr lang="en-US" altLang="ko-KR" sz="2101" b="1" dirty="0" err="1">
                <a:solidFill>
                  <a:srgbClr val="D24726"/>
                </a:solidFill>
              </a:rPr>
              <a:t>AuthenticationProvider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=""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/>
              <a:t>UserDetails</a:t>
            </a:r>
            <a:endParaRPr lang="ko-KR" altLang="en-US" sz="10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=""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=""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=""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3046535" y="3468048"/>
            <a:ext cx="6335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Method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593359" y="2955523"/>
            <a:ext cx="11528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일치하지 않을 때</a:t>
            </a:r>
            <a:endParaRPr lang="en-US" altLang="ko-KR" sz="1000" dirty="0" smtClean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7062737" y="2278190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아이디가 존재하지 않을 때</a:t>
            </a:r>
            <a:endParaRPr lang="en-US" altLang="ko-KR" sz="1000" dirty="0" smtClean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4586934" y="4253731"/>
            <a:ext cx="6175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모든 검증이 완료되면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최종적으로 </a:t>
            </a:r>
            <a:r>
              <a:rPr lang="en-US" altLang="ko-KR" sz="1000" dirty="0" smtClean="0"/>
              <a:t>Authentication </a:t>
            </a:r>
            <a:r>
              <a:rPr lang="ko-KR" altLang="en-US" sz="1000" dirty="0" smtClean="0"/>
              <a:t>인증 객체를 생성하고 사용자의 정보와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권한을 저장한다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32939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smtClean="0">
                <a:solidFill>
                  <a:srgbClr val="D24726"/>
                </a:solidFill>
              </a:rPr>
              <a:t>Authorization(</a:t>
            </a:r>
            <a:r>
              <a:rPr lang="ko-KR" altLang="en-US" sz="2101" b="1" dirty="0" smtClean="0">
                <a:solidFill>
                  <a:srgbClr val="D24726"/>
                </a:solidFill>
              </a:rPr>
              <a:t>인가</a:t>
            </a:r>
            <a:r>
              <a:rPr lang="en-US" altLang="ko-KR" sz="2101" b="1" dirty="0" smtClean="0">
                <a:solidFill>
                  <a:srgbClr val="D24726"/>
                </a:solidFill>
              </a:rPr>
              <a:t>)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=""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Request</a:t>
            </a:r>
            <a:endParaRPr lang="ko-KR" altLang="en-US" sz="9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=""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=""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=""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2305239" y="48694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인증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7101741" y="48694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인가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시큐리티가</a:t>
            </a:r>
            <a:r>
              <a:rPr lang="ko-KR" altLang="en-US" sz="1600" b="1" dirty="0"/>
              <a:t> 지원하는 권한 계층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웹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URL </a:t>
            </a:r>
            <a:r>
              <a:rPr lang="ko-KR" altLang="en-US" sz="1100" dirty="0"/>
              <a:t>요청에 따른 메뉴 혹은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화면 단위</a:t>
            </a:r>
            <a:r>
              <a:rPr lang="ko-KR" altLang="en-US" sz="1100" dirty="0" smtClean="0"/>
              <a:t>의 </a:t>
            </a:r>
            <a:r>
              <a:rPr lang="ko-KR" altLang="en-US" sz="1100" dirty="0"/>
              <a:t>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서비스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화면 단위가 아닌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같은 </a:t>
            </a:r>
            <a:r>
              <a:rPr lang="ko-KR" altLang="en-US" sz="1100" b="1" dirty="0">
                <a:solidFill>
                  <a:srgbClr val="FF0000"/>
                </a:solidFill>
              </a:rPr>
              <a:t>기능 단위</a:t>
            </a:r>
            <a:r>
              <a:rPr lang="ko-KR" altLang="en-US" sz="1100" dirty="0"/>
              <a:t>의 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도메인 계층</a:t>
            </a:r>
            <a:r>
              <a:rPr lang="en-US" altLang="ko-KR" sz="1200" b="1" dirty="0"/>
              <a:t>(Access Control List, </a:t>
            </a:r>
            <a:r>
              <a:rPr lang="ko-KR" altLang="en-US" sz="1200" b="1" dirty="0"/>
              <a:t>접근제어목록</a:t>
            </a:r>
            <a:r>
              <a:rPr lang="en-US" altLang="ko-KR" sz="1200" b="1" dirty="0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FF0000"/>
                </a:solidFill>
              </a:rPr>
              <a:t>객체 단위</a:t>
            </a:r>
            <a:r>
              <a:rPr lang="ko-KR" altLang="en-US" sz="1100" dirty="0"/>
              <a:t>의 레벨 보안</a:t>
            </a:r>
            <a:endParaRPr lang="en-US" altLang="ko-KR" sz="11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err="1">
                <a:solidFill>
                  <a:srgbClr val="D24726"/>
                </a:solidFill>
              </a:rPr>
              <a:t>FilterSecurityInterceptor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=""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=""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=""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=""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=""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=""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=""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=""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=""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=""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=""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=""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=""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8735</Words>
  <Application>Microsoft Office PowerPoint</Application>
  <PresentationFormat>사용자 지정</PresentationFormat>
  <Paragraphs>2701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2024-03-24T16:33:22Z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