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2024-03-17(Sun)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2024-03-17(Sun)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</a:t>
            </a:r>
            <a:r>
              <a:rPr lang="ko-KR" altLang="en-US" noProof="0" smtClean="0">
                <a:latin typeface="+mj-ea"/>
                <a:ea typeface="+mj-ea"/>
              </a:rPr>
              <a:t>우선순위가 뒤어야 </a:t>
            </a:r>
            <a:r>
              <a:rPr lang="ko-KR" altLang="en-US" noProof="0" dirty="0" smtClean="0">
                <a:latin typeface="+mj-ea"/>
                <a:ea typeface="+mj-ea"/>
              </a:rPr>
              <a:t>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2024-03-17(Sun)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2024-03-17(Sun)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8554</Words>
  <Application>Microsoft Office PowerPoint</Application>
  <PresentationFormat>사용자 지정</PresentationFormat>
  <Paragraphs>2671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2024-03-17T11:24:11Z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