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7212" autoAdjust="0"/>
  </p:normalViewPr>
  <p:slideViewPr>
    <p:cSldViewPr snapToGrid="0">
      <p:cViewPr varScale="1">
        <p:scale>
          <a:sx n="121" d="100"/>
          <a:sy n="121" d="100"/>
        </p:scale>
        <p:origin x="128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2024-03-10(Sun)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2024-03-10(Sun)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2024-03-10(Sun)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2024-03-10(Sun)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8148</Words>
  <Application>Microsoft Office PowerPoint</Application>
  <PresentationFormat>사용자 지정</PresentationFormat>
  <Paragraphs>2623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2024-03-10T06:42:20Z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