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01"/>
  </p:notesMasterIdLst>
  <p:handoutMasterIdLst>
    <p:handoutMasterId r:id="rId202"/>
  </p:handoutMasterIdLst>
  <p:sldIdLst>
    <p:sldId id="568" r:id="rId5"/>
    <p:sldId id="569" r:id="rId6"/>
    <p:sldId id="640" r:id="rId7"/>
    <p:sldId id="719" r:id="rId8"/>
    <p:sldId id="301" r:id="rId9"/>
    <p:sldId id="303" r:id="rId10"/>
    <p:sldId id="821" r:id="rId11"/>
    <p:sldId id="845" r:id="rId12"/>
    <p:sldId id="846" r:id="rId13"/>
    <p:sldId id="848" r:id="rId14"/>
    <p:sldId id="306" r:id="rId15"/>
    <p:sldId id="307" r:id="rId16"/>
    <p:sldId id="903" r:id="rId17"/>
    <p:sldId id="606" r:id="rId18"/>
    <p:sldId id="598" r:id="rId19"/>
    <p:sldId id="849" r:id="rId20"/>
    <p:sldId id="825" r:id="rId21"/>
    <p:sldId id="850" r:id="rId22"/>
    <p:sldId id="794" r:id="rId23"/>
    <p:sldId id="638" r:id="rId24"/>
    <p:sldId id="605" r:id="rId25"/>
    <p:sldId id="851" r:id="rId26"/>
    <p:sldId id="852" r:id="rId27"/>
    <p:sldId id="828" r:id="rId28"/>
    <p:sldId id="853" r:id="rId29"/>
    <p:sldId id="854" r:id="rId30"/>
    <p:sldId id="855" r:id="rId31"/>
    <p:sldId id="829" r:id="rId32"/>
    <p:sldId id="856" r:id="rId33"/>
    <p:sldId id="795" r:id="rId34"/>
    <p:sldId id="637" r:id="rId35"/>
    <p:sldId id="616" r:id="rId36"/>
    <p:sldId id="750" r:id="rId37"/>
    <p:sldId id="751" r:id="rId38"/>
    <p:sldId id="857" r:id="rId39"/>
    <p:sldId id="858" r:id="rId40"/>
    <p:sldId id="859" r:id="rId41"/>
    <p:sldId id="860" r:id="rId42"/>
    <p:sldId id="861" r:id="rId43"/>
    <p:sldId id="862" r:id="rId44"/>
    <p:sldId id="546" r:id="rId45"/>
    <p:sldId id="621" r:id="rId46"/>
    <p:sldId id="620" r:id="rId47"/>
    <p:sldId id="901" r:id="rId48"/>
    <p:sldId id="608" r:id="rId49"/>
    <p:sldId id="314" r:id="rId50"/>
    <p:sldId id="843" r:id="rId51"/>
    <p:sldId id="764" r:id="rId52"/>
    <p:sldId id="749" r:id="rId53"/>
    <p:sldId id="792" r:id="rId54"/>
    <p:sldId id="724" r:id="rId55"/>
    <p:sldId id="725" r:id="rId56"/>
    <p:sldId id="755" r:id="rId57"/>
    <p:sldId id="726" r:id="rId58"/>
    <p:sldId id="757" r:id="rId59"/>
    <p:sldId id="758" r:id="rId60"/>
    <p:sldId id="759" r:id="rId61"/>
    <p:sldId id="318" r:id="rId62"/>
    <p:sldId id="319" r:id="rId63"/>
    <p:sldId id="865" r:id="rId64"/>
    <p:sldId id="864" r:id="rId65"/>
    <p:sldId id="320" r:id="rId66"/>
    <p:sldId id="321" r:id="rId67"/>
    <p:sldId id="898" r:id="rId68"/>
    <p:sldId id="798" r:id="rId69"/>
    <p:sldId id="324" r:id="rId70"/>
    <p:sldId id="325" r:id="rId71"/>
    <p:sldId id="578" r:id="rId72"/>
    <p:sldId id="788" r:id="rId73"/>
    <p:sldId id="591" r:id="rId74"/>
    <p:sldId id="627" r:id="rId75"/>
    <p:sldId id="589" r:id="rId76"/>
    <p:sldId id="590" r:id="rId77"/>
    <p:sldId id="756" r:id="rId78"/>
    <p:sldId id="899" r:id="rId79"/>
    <p:sldId id="628" r:id="rId80"/>
    <p:sldId id="326" r:id="rId81"/>
    <p:sldId id="327" r:id="rId82"/>
    <p:sldId id="600" r:id="rId83"/>
    <p:sldId id="579" r:id="rId84"/>
    <p:sldId id="802" r:id="rId85"/>
    <p:sldId id="801" r:id="rId86"/>
    <p:sldId id="601" r:id="rId87"/>
    <p:sldId id="584" r:id="rId88"/>
    <p:sldId id="328" r:id="rId89"/>
    <p:sldId id="587" r:id="rId90"/>
    <p:sldId id="803" r:id="rId91"/>
    <p:sldId id="812" r:id="rId92"/>
    <p:sldId id="799" r:id="rId93"/>
    <p:sldId id="800" r:id="rId94"/>
    <p:sldId id="330" r:id="rId95"/>
    <p:sldId id="805" r:id="rId96"/>
    <p:sldId id="633" r:id="rId97"/>
    <p:sldId id="594" r:id="rId98"/>
    <p:sldId id="806" r:id="rId99"/>
    <p:sldId id="807" r:id="rId100"/>
    <p:sldId id="797" r:id="rId101"/>
    <p:sldId id="796" r:id="rId102"/>
    <p:sldId id="332" r:id="rId103"/>
    <p:sldId id="653" r:id="rId104"/>
    <p:sldId id="654" r:id="rId105"/>
    <p:sldId id="651" r:id="rId106"/>
    <p:sldId id="652" r:id="rId107"/>
    <p:sldId id="336" r:id="rId108"/>
    <p:sldId id="337" r:id="rId109"/>
    <p:sldId id="346" r:id="rId110"/>
    <p:sldId id="347" r:id="rId111"/>
    <p:sldId id="350" r:id="rId112"/>
    <p:sldId id="666" r:id="rId113"/>
    <p:sldId id="808" r:id="rId114"/>
    <p:sldId id="667" r:id="rId115"/>
    <p:sldId id="354" r:id="rId116"/>
    <p:sldId id="659" r:id="rId117"/>
    <p:sldId id="773" r:id="rId118"/>
    <p:sldId id="774" r:id="rId119"/>
    <p:sldId id="352" r:id="rId120"/>
    <p:sldId id="655" r:id="rId121"/>
    <p:sldId id="358" r:id="rId122"/>
    <p:sldId id="668" r:id="rId123"/>
    <p:sldId id="809" r:id="rId124"/>
    <p:sldId id="669" r:id="rId125"/>
    <p:sldId id="362" r:id="rId126"/>
    <p:sldId id="670" r:id="rId127"/>
    <p:sldId id="486" r:id="rId128"/>
    <p:sldId id="487" r:id="rId129"/>
    <p:sldId id="424" r:id="rId130"/>
    <p:sldId id="425" r:id="rId131"/>
    <p:sldId id="426" r:id="rId132"/>
    <p:sldId id="674" r:id="rId133"/>
    <p:sldId id="677" r:id="rId134"/>
    <p:sldId id="681" r:id="rId135"/>
    <p:sldId id="675" r:id="rId136"/>
    <p:sldId id="682" r:id="rId137"/>
    <p:sldId id="432" r:id="rId138"/>
    <p:sldId id="683" r:id="rId139"/>
    <p:sldId id="434" r:id="rId140"/>
    <p:sldId id="684" r:id="rId141"/>
    <p:sldId id="435" r:id="rId142"/>
    <p:sldId id="672" r:id="rId143"/>
    <p:sldId id="687" r:id="rId144"/>
    <p:sldId id="492" r:id="rId145"/>
    <p:sldId id="493" r:id="rId146"/>
    <p:sldId id="815" r:id="rId147"/>
    <p:sldId id="866" r:id="rId148"/>
    <p:sldId id="867" r:id="rId149"/>
    <p:sldId id="810" r:id="rId150"/>
    <p:sldId id="814" r:id="rId151"/>
    <p:sldId id="490" r:id="rId152"/>
    <p:sldId id="491" r:id="rId153"/>
    <p:sldId id="775" r:id="rId154"/>
    <p:sldId id="612" r:id="rId155"/>
    <p:sldId id="886" r:id="rId156"/>
    <p:sldId id="868" r:id="rId157"/>
    <p:sldId id="818" r:id="rId158"/>
    <p:sldId id="632" r:id="rId159"/>
    <p:sldId id="500" r:id="rId160"/>
    <p:sldId id="869" r:id="rId161"/>
    <p:sldId id="703" r:id="rId162"/>
    <p:sldId id="870" r:id="rId163"/>
    <p:sldId id="698" r:id="rId164"/>
    <p:sldId id="871" r:id="rId165"/>
    <p:sldId id="700" r:id="rId166"/>
    <p:sldId id="502" r:id="rId167"/>
    <p:sldId id="872" r:id="rId168"/>
    <p:sldId id="510" r:id="rId169"/>
    <p:sldId id="706" r:id="rId170"/>
    <p:sldId id="712" r:id="rId171"/>
    <p:sldId id="878" r:id="rId172"/>
    <p:sldId id="881" r:id="rId173"/>
    <p:sldId id="897" r:id="rId174"/>
    <p:sldId id="880" r:id="rId175"/>
    <p:sldId id="879" r:id="rId176"/>
    <p:sldId id="873" r:id="rId177"/>
    <p:sldId id="522" r:id="rId178"/>
    <p:sldId id="716" r:id="rId179"/>
    <p:sldId id="894" r:id="rId180"/>
    <p:sldId id="876" r:id="rId181"/>
    <p:sldId id="882" r:id="rId182"/>
    <p:sldId id="891" r:id="rId183"/>
    <p:sldId id="887" r:id="rId184"/>
    <p:sldId id="888" r:id="rId185"/>
    <p:sldId id="714" r:id="rId186"/>
    <p:sldId id="890" r:id="rId187"/>
    <p:sldId id="889" r:id="rId188"/>
    <p:sldId id="895" r:id="rId189"/>
    <p:sldId id="534" r:id="rId190"/>
    <p:sldId id="733" r:id="rId191"/>
    <p:sldId id="893" r:id="rId192"/>
    <p:sldId id="896" r:id="rId193"/>
    <p:sldId id="776" r:id="rId194"/>
    <p:sldId id="777" r:id="rId195"/>
    <p:sldId id="778" r:id="rId196"/>
    <p:sldId id="570" r:id="rId197"/>
    <p:sldId id="760" r:id="rId198"/>
    <p:sldId id="763" r:id="rId199"/>
    <p:sldId id="900" r:id="rId200"/>
  </p:sldIdLst>
  <p:sldSz cx="10160000" cy="5715000"/>
  <p:notesSz cx="6858000" cy="9144000"/>
  <p:defaultTextStyle>
    <a:defPPr rtl="0">
      <a:defRPr lang="ko-KR"/>
    </a:defPPr>
    <a:lvl1pPr marL="0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1pPr>
    <a:lvl2pPr marL="299487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2pPr>
    <a:lvl3pPr marL="598976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3pPr>
    <a:lvl4pPr marL="898464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4pPr>
    <a:lvl5pPr marL="1197952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5pPr>
    <a:lvl6pPr marL="1497440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6pPr>
    <a:lvl7pPr marL="1796927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7pPr>
    <a:lvl8pPr marL="2096415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8pPr>
    <a:lvl9pPr marL="2395904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디자인, 모핑, 주석 달기, 공동 작업, 입력하세요" id="{B9B51309-D148-4332-87C2-07BE32FBCA3B}">
          <p14:sldIdLst>
            <p14:sldId id="568"/>
            <p14:sldId id="569"/>
            <p14:sldId id="640"/>
            <p14:sldId id="719"/>
            <p14:sldId id="301"/>
            <p14:sldId id="303"/>
            <p14:sldId id="821"/>
            <p14:sldId id="845"/>
            <p14:sldId id="846"/>
            <p14:sldId id="848"/>
            <p14:sldId id="306"/>
            <p14:sldId id="307"/>
            <p14:sldId id="903"/>
            <p14:sldId id="606"/>
            <p14:sldId id="598"/>
            <p14:sldId id="849"/>
            <p14:sldId id="825"/>
            <p14:sldId id="850"/>
            <p14:sldId id="794"/>
            <p14:sldId id="638"/>
            <p14:sldId id="605"/>
            <p14:sldId id="851"/>
            <p14:sldId id="852"/>
            <p14:sldId id="828"/>
            <p14:sldId id="853"/>
            <p14:sldId id="854"/>
            <p14:sldId id="855"/>
            <p14:sldId id="829"/>
            <p14:sldId id="856"/>
            <p14:sldId id="795"/>
            <p14:sldId id="637"/>
            <p14:sldId id="616"/>
            <p14:sldId id="750"/>
            <p14:sldId id="751"/>
            <p14:sldId id="857"/>
            <p14:sldId id="858"/>
            <p14:sldId id="859"/>
            <p14:sldId id="860"/>
            <p14:sldId id="861"/>
            <p14:sldId id="862"/>
            <p14:sldId id="546"/>
            <p14:sldId id="621"/>
            <p14:sldId id="620"/>
            <p14:sldId id="901"/>
            <p14:sldId id="608"/>
            <p14:sldId id="314"/>
            <p14:sldId id="843"/>
            <p14:sldId id="764"/>
            <p14:sldId id="749"/>
            <p14:sldId id="792"/>
            <p14:sldId id="724"/>
            <p14:sldId id="725"/>
            <p14:sldId id="755"/>
            <p14:sldId id="726"/>
            <p14:sldId id="757"/>
            <p14:sldId id="758"/>
            <p14:sldId id="759"/>
            <p14:sldId id="318"/>
            <p14:sldId id="319"/>
            <p14:sldId id="865"/>
            <p14:sldId id="864"/>
            <p14:sldId id="320"/>
            <p14:sldId id="321"/>
            <p14:sldId id="898"/>
            <p14:sldId id="798"/>
            <p14:sldId id="324"/>
            <p14:sldId id="325"/>
            <p14:sldId id="578"/>
            <p14:sldId id="788"/>
            <p14:sldId id="591"/>
            <p14:sldId id="627"/>
            <p14:sldId id="589"/>
            <p14:sldId id="590"/>
            <p14:sldId id="756"/>
            <p14:sldId id="899"/>
            <p14:sldId id="628"/>
            <p14:sldId id="326"/>
            <p14:sldId id="327"/>
            <p14:sldId id="600"/>
            <p14:sldId id="579"/>
            <p14:sldId id="802"/>
            <p14:sldId id="801"/>
            <p14:sldId id="601"/>
            <p14:sldId id="584"/>
            <p14:sldId id="328"/>
            <p14:sldId id="587"/>
            <p14:sldId id="803"/>
            <p14:sldId id="812"/>
            <p14:sldId id="799"/>
            <p14:sldId id="800"/>
            <p14:sldId id="330"/>
            <p14:sldId id="805"/>
            <p14:sldId id="633"/>
            <p14:sldId id="594"/>
            <p14:sldId id="806"/>
            <p14:sldId id="807"/>
            <p14:sldId id="797"/>
            <p14:sldId id="796"/>
            <p14:sldId id="332"/>
            <p14:sldId id="653"/>
            <p14:sldId id="654"/>
            <p14:sldId id="651"/>
            <p14:sldId id="652"/>
            <p14:sldId id="336"/>
            <p14:sldId id="337"/>
            <p14:sldId id="346"/>
            <p14:sldId id="347"/>
            <p14:sldId id="350"/>
            <p14:sldId id="666"/>
            <p14:sldId id="808"/>
            <p14:sldId id="667"/>
            <p14:sldId id="354"/>
            <p14:sldId id="659"/>
            <p14:sldId id="773"/>
            <p14:sldId id="774"/>
            <p14:sldId id="352"/>
            <p14:sldId id="655"/>
            <p14:sldId id="358"/>
            <p14:sldId id="668"/>
            <p14:sldId id="809"/>
            <p14:sldId id="669"/>
            <p14:sldId id="362"/>
            <p14:sldId id="670"/>
            <p14:sldId id="486"/>
            <p14:sldId id="487"/>
            <p14:sldId id="424"/>
            <p14:sldId id="425"/>
            <p14:sldId id="426"/>
            <p14:sldId id="674"/>
            <p14:sldId id="677"/>
            <p14:sldId id="681"/>
            <p14:sldId id="675"/>
            <p14:sldId id="682"/>
            <p14:sldId id="432"/>
            <p14:sldId id="683"/>
            <p14:sldId id="434"/>
            <p14:sldId id="684"/>
            <p14:sldId id="435"/>
            <p14:sldId id="672"/>
            <p14:sldId id="687"/>
            <p14:sldId id="492"/>
            <p14:sldId id="493"/>
            <p14:sldId id="815"/>
            <p14:sldId id="866"/>
            <p14:sldId id="867"/>
            <p14:sldId id="810"/>
            <p14:sldId id="814"/>
            <p14:sldId id="490"/>
            <p14:sldId id="491"/>
            <p14:sldId id="775"/>
            <p14:sldId id="612"/>
            <p14:sldId id="886"/>
            <p14:sldId id="868"/>
            <p14:sldId id="818"/>
            <p14:sldId id="632"/>
            <p14:sldId id="500"/>
            <p14:sldId id="869"/>
            <p14:sldId id="703"/>
            <p14:sldId id="870"/>
            <p14:sldId id="698"/>
            <p14:sldId id="871"/>
            <p14:sldId id="700"/>
            <p14:sldId id="502"/>
            <p14:sldId id="872"/>
            <p14:sldId id="510"/>
            <p14:sldId id="706"/>
            <p14:sldId id="712"/>
            <p14:sldId id="878"/>
            <p14:sldId id="881"/>
            <p14:sldId id="897"/>
            <p14:sldId id="880"/>
            <p14:sldId id="879"/>
            <p14:sldId id="873"/>
            <p14:sldId id="522"/>
            <p14:sldId id="716"/>
            <p14:sldId id="894"/>
            <p14:sldId id="876"/>
            <p14:sldId id="882"/>
            <p14:sldId id="891"/>
            <p14:sldId id="887"/>
            <p14:sldId id="888"/>
            <p14:sldId id="714"/>
            <p14:sldId id="890"/>
            <p14:sldId id="889"/>
            <p14:sldId id="895"/>
            <p14:sldId id="534"/>
            <p14:sldId id="733"/>
            <p14:sldId id="893"/>
            <p14:sldId id="896"/>
            <p14:sldId id="776"/>
            <p14:sldId id="777"/>
            <p14:sldId id="778"/>
            <p14:sldId id="570"/>
            <p14:sldId id="760"/>
            <p14:sldId id="763"/>
            <p14:sldId id="9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1" userDrawn="1">
          <p15:clr>
            <a:srgbClr val="A4A3A4"/>
          </p15:clr>
        </p15:guide>
        <p15:guide id="2" pos="3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만든 이" initials="오전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FF9B45"/>
    <a:srgbClr val="404040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01" autoAdjust="0"/>
    <p:restoredTop sz="81336" autoAdjust="0"/>
  </p:normalViewPr>
  <p:slideViewPr>
    <p:cSldViewPr snapToGrid="0">
      <p:cViewPr varScale="1">
        <p:scale>
          <a:sx n="113" d="100"/>
          <a:sy n="113" d="100"/>
        </p:scale>
        <p:origin x="1554" y="132"/>
      </p:cViewPr>
      <p:guideLst>
        <p:guide orient="horz" pos="1801"/>
        <p:guide pos="3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-636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slide" Target="slides/slide134.xml"/><Relationship Id="rId159" Type="http://schemas.openxmlformats.org/officeDocument/2006/relationships/slide" Target="slides/slide155.xml"/><Relationship Id="rId170" Type="http://schemas.openxmlformats.org/officeDocument/2006/relationships/slide" Target="slides/slide166.xml"/><Relationship Id="rId191" Type="http://schemas.openxmlformats.org/officeDocument/2006/relationships/slide" Target="slides/slide187.xml"/><Relationship Id="rId205" Type="http://schemas.openxmlformats.org/officeDocument/2006/relationships/viewProps" Target="viewProps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53" Type="http://schemas.openxmlformats.org/officeDocument/2006/relationships/slide" Target="slides/slide49.xml"/><Relationship Id="rId74" Type="http://schemas.openxmlformats.org/officeDocument/2006/relationships/slide" Target="slides/slide70.xml"/><Relationship Id="rId128" Type="http://schemas.openxmlformats.org/officeDocument/2006/relationships/slide" Target="slides/slide124.xml"/><Relationship Id="rId149" Type="http://schemas.openxmlformats.org/officeDocument/2006/relationships/slide" Target="slides/slide145.xml"/><Relationship Id="rId5" Type="http://schemas.openxmlformats.org/officeDocument/2006/relationships/slide" Target="slides/slide1.xml"/><Relationship Id="rId95" Type="http://schemas.openxmlformats.org/officeDocument/2006/relationships/slide" Target="slides/slide91.xml"/><Relationship Id="rId160" Type="http://schemas.openxmlformats.org/officeDocument/2006/relationships/slide" Target="slides/slide156.xml"/><Relationship Id="rId181" Type="http://schemas.openxmlformats.org/officeDocument/2006/relationships/slide" Target="slides/slide177.xml"/><Relationship Id="rId22" Type="http://schemas.openxmlformats.org/officeDocument/2006/relationships/slide" Target="slides/slide18.xml"/><Relationship Id="rId43" Type="http://schemas.openxmlformats.org/officeDocument/2006/relationships/slide" Target="slides/slide39.xml"/><Relationship Id="rId64" Type="http://schemas.openxmlformats.org/officeDocument/2006/relationships/slide" Target="slides/slide60.xml"/><Relationship Id="rId118" Type="http://schemas.openxmlformats.org/officeDocument/2006/relationships/slide" Target="slides/slide114.xml"/><Relationship Id="rId139" Type="http://schemas.openxmlformats.org/officeDocument/2006/relationships/slide" Target="slides/slide135.xml"/><Relationship Id="rId85" Type="http://schemas.openxmlformats.org/officeDocument/2006/relationships/slide" Target="slides/slide81.xml"/><Relationship Id="rId150" Type="http://schemas.openxmlformats.org/officeDocument/2006/relationships/slide" Target="slides/slide146.xml"/><Relationship Id="rId171" Type="http://schemas.openxmlformats.org/officeDocument/2006/relationships/slide" Target="slides/slide167.xml"/><Relationship Id="rId192" Type="http://schemas.openxmlformats.org/officeDocument/2006/relationships/slide" Target="slides/slide188.xml"/><Relationship Id="rId206" Type="http://schemas.openxmlformats.org/officeDocument/2006/relationships/theme" Target="theme/theme1.xml"/><Relationship Id="rId12" Type="http://schemas.openxmlformats.org/officeDocument/2006/relationships/slide" Target="slides/slide8.xml"/><Relationship Id="rId33" Type="http://schemas.openxmlformats.org/officeDocument/2006/relationships/slide" Target="slides/slide29.xml"/><Relationship Id="rId108" Type="http://schemas.openxmlformats.org/officeDocument/2006/relationships/slide" Target="slides/slide104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5" Type="http://schemas.openxmlformats.org/officeDocument/2006/relationships/slide" Target="slides/slide71.xml"/><Relationship Id="rId96" Type="http://schemas.openxmlformats.org/officeDocument/2006/relationships/slide" Target="slides/slide92.xml"/><Relationship Id="rId140" Type="http://schemas.openxmlformats.org/officeDocument/2006/relationships/slide" Target="slides/slide136.xml"/><Relationship Id="rId161" Type="http://schemas.openxmlformats.org/officeDocument/2006/relationships/slide" Target="slides/slide157.xml"/><Relationship Id="rId182" Type="http://schemas.openxmlformats.org/officeDocument/2006/relationships/slide" Target="slides/slide178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5" Type="http://schemas.openxmlformats.org/officeDocument/2006/relationships/slide" Target="slides/slide61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51" Type="http://schemas.openxmlformats.org/officeDocument/2006/relationships/slide" Target="slides/slide147.xml"/><Relationship Id="rId172" Type="http://schemas.openxmlformats.org/officeDocument/2006/relationships/slide" Target="slides/slide168.xml"/><Relationship Id="rId193" Type="http://schemas.openxmlformats.org/officeDocument/2006/relationships/slide" Target="slides/slide189.xml"/><Relationship Id="rId207" Type="http://schemas.openxmlformats.org/officeDocument/2006/relationships/tableStyles" Target="tableStyles.xml"/><Relationship Id="rId13" Type="http://schemas.openxmlformats.org/officeDocument/2006/relationships/slide" Target="slides/slide9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20" Type="http://schemas.openxmlformats.org/officeDocument/2006/relationships/slide" Target="slides/slide116.xml"/><Relationship Id="rId141" Type="http://schemas.openxmlformats.org/officeDocument/2006/relationships/slide" Target="slides/slide137.xml"/><Relationship Id="rId7" Type="http://schemas.openxmlformats.org/officeDocument/2006/relationships/slide" Target="slides/slide3.xml"/><Relationship Id="rId162" Type="http://schemas.openxmlformats.org/officeDocument/2006/relationships/slide" Target="slides/slide158.xml"/><Relationship Id="rId183" Type="http://schemas.openxmlformats.org/officeDocument/2006/relationships/slide" Target="slides/slide179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slide" Target="slides/slide127.xml"/><Relationship Id="rId136" Type="http://schemas.openxmlformats.org/officeDocument/2006/relationships/slide" Target="slides/slide132.xml"/><Relationship Id="rId157" Type="http://schemas.openxmlformats.org/officeDocument/2006/relationships/slide" Target="slides/slide153.xml"/><Relationship Id="rId178" Type="http://schemas.openxmlformats.org/officeDocument/2006/relationships/slide" Target="slides/slide174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52" Type="http://schemas.openxmlformats.org/officeDocument/2006/relationships/slide" Target="slides/slide148.xml"/><Relationship Id="rId173" Type="http://schemas.openxmlformats.org/officeDocument/2006/relationships/slide" Target="slides/slide169.xml"/><Relationship Id="rId194" Type="http://schemas.openxmlformats.org/officeDocument/2006/relationships/slide" Target="slides/slide190.xml"/><Relationship Id="rId199" Type="http://schemas.openxmlformats.org/officeDocument/2006/relationships/slide" Target="slides/slide195.xml"/><Relationship Id="rId203" Type="http://schemas.openxmlformats.org/officeDocument/2006/relationships/commentAuthors" Target="commentAuthor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147" Type="http://schemas.openxmlformats.org/officeDocument/2006/relationships/slide" Target="slides/slide143.xml"/><Relationship Id="rId168" Type="http://schemas.openxmlformats.org/officeDocument/2006/relationships/slide" Target="slides/slide164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openxmlformats.org/officeDocument/2006/relationships/slide" Target="slides/slide138.xml"/><Relationship Id="rId163" Type="http://schemas.openxmlformats.org/officeDocument/2006/relationships/slide" Target="slides/slide159.xml"/><Relationship Id="rId184" Type="http://schemas.openxmlformats.org/officeDocument/2006/relationships/slide" Target="slides/slide180.xml"/><Relationship Id="rId189" Type="http://schemas.openxmlformats.org/officeDocument/2006/relationships/slide" Target="slides/slide185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slide" Target="slides/slide133.xml"/><Relationship Id="rId158" Type="http://schemas.openxmlformats.org/officeDocument/2006/relationships/slide" Target="slides/slide154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53" Type="http://schemas.openxmlformats.org/officeDocument/2006/relationships/slide" Target="slides/slide149.xml"/><Relationship Id="rId174" Type="http://schemas.openxmlformats.org/officeDocument/2006/relationships/slide" Target="slides/slide170.xml"/><Relationship Id="rId179" Type="http://schemas.openxmlformats.org/officeDocument/2006/relationships/slide" Target="slides/slide175.xml"/><Relationship Id="rId195" Type="http://schemas.openxmlformats.org/officeDocument/2006/relationships/slide" Target="slides/slide191.xml"/><Relationship Id="rId190" Type="http://schemas.openxmlformats.org/officeDocument/2006/relationships/slide" Target="slides/slide186.xml"/><Relationship Id="rId204" Type="http://schemas.openxmlformats.org/officeDocument/2006/relationships/presProps" Target="presProps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43" Type="http://schemas.openxmlformats.org/officeDocument/2006/relationships/slide" Target="slides/slide139.xml"/><Relationship Id="rId148" Type="http://schemas.openxmlformats.org/officeDocument/2006/relationships/slide" Target="slides/slide144.xml"/><Relationship Id="rId164" Type="http://schemas.openxmlformats.org/officeDocument/2006/relationships/slide" Target="slides/slide160.xml"/><Relationship Id="rId169" Type="http://schemas.openxmlformats.org/officeDocument/2006/relationships/slide" Target="slides/slide165.xml"/><Relationship Id="rId185" Type="http://schemas.openxmlformats.org/officeDocument/2006/relationships/slide" Target="slides/slide18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80" Type="http://schemas.openxmlformats.org/officeDocument/2006/relationships/slide" Target="slides/slide176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slide" Target="slides/slide129.xml"/><Relationship Id="rId154" Type="http://schemas.openxmlformats.org/officeDocument/2006/relationships/slide" Target="slides/slide150.xml"/><Relationship Id="rId175" Type="http://schemas.openxmlformats.org/officeDocument/2006/relationships/slide" Target="slides/slide171.xml"/><Relationship Id="rId196" Type="http://schemas.openxmlformats.org/officeDocument/2006/relationships/slide" Target="slides/slide192.xml"/><Relationship Id="rId200" Type="http://schemas.openxmlformats.org/officeDocument/2006/relationships/slide" Target="slides/slide196.xml"/><Relationship Id="rId16" Type="http://schemas.openxmlformats.org/officeDocument/2006/relationships/slide" Target="slides/slide12.xml"/><Relationship Id="rId37" Type="http://schemas.openxmlformats.org/officeDocument/2006/relationships/slide" Target="slides/slide33.xml"/><Relationship Id="rId58" Type="http://schemas.openxmlformats.org/officeDocument/2006/relationships/slide" Target="slides/slide54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44" Type="http://schemas.openxmlformats.org/officeDocument/2006/relationships/slide" Target="slides/slide140.xml"/><Relationship Id="rId90" Type="http://schemas.openxmlformats.org/officeDocument/2006/relationships/slide" Target="slides/slide86.xml"/><Relationship Id="rId165" Type="http://schemas.openxmlformats.org/officeDocument/2006/relationships/slide" Target="slides/slide161.xml"/><Relationship Id="rId186" Type="http://schemas.openxmlformats.org/officeDocument/2006/relationships/slide" Target="slides/slide182.xml"/><Relationship Id="rId27" Type="http://schemas.openxmlformats.org/officeDocument/2006/relationships/slide" Target="slides/slide23.xml"/><Relationship Id="rId48" Type="http://schemas.openxmlformats.org/officeDocument/2006/relationships/slide" Target="slides/slide44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34" Type="http://schemas.openxmlformats.org/officeDocument/2006/relationships/slide" Target="slides/slide130.xml"/><Relationship Id="rId80" Type="http://schemas.openxmlformats.org/officeDocument/2006/relationships/slide" Target="slides/slide76.xml"/><Relationship Id="rId155" Type="http://schemas.openxmlformats.org/officeDocument/2006/relationships/slide" Target="slides/slide151.xml"/><Relationship Id="rId176" Type="http://schemas.openxmlformats.org/officeDocument/2006/relationships/slide" Target="slides/slide172.xml"/><Relationship Id="rId197" Type="http://schemas.openxmlformats.org/officeDocument/2006/relationships/slide" Target="slides/slide193.xml"/><Relationship Id="rId201" Type="http://schemas.openxmlformats.org/officeDocument/2006/relationships/notesMaster" Target="notesMasters/notesMaster1.xml"/><Relationship Id="rId17" Type="http://schemas.openxmlformats.org/officeDocument/2006/relationships/slide" Target="slides/slide13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24" Type="http://schemas.openxmlformats.org/officeDocument/2006/relationships/slide" Target="slides/slide120.xml"/><Relationship Id="rId70" Type="http://schemas.openxmlformats.org/officeDocument/2006/relationships/slide" Target="slides/slide66.xml"/><Relationship Id="rId91" Type="http://schemas.openxmlformats.org/officeDocument/2006/relationships/slide" Target="slides/slide87.xml"/><Relationship Id="rId145" Type="http://schemas.openxmlformats.org/officeDocument/2006/relationships/slide" Target="slides/slide141.xml"/><Relationship Id="rId166" Type="http://schemas.openxmlformats.org/officeDocument/2006/relationships/slide" Target="slides/slide162.xml"/><Relationship Id="rId187" Type="http://schemas.openxmlformats.org/officeDocument/2006/relationships/slide" Target="slides/slide183.xml"/><Relationship Id="rId1" Type="http://schemas.openxmlformats.org/officeDocument/2006/relationships/customXml" Target="../customXml/item1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60" Type="http://schemas.openxmlformats.org/officeDocument/2006/relationships/slide" Target="slides/slide56.xml"/><Relationship Id="rId81" Type="http://schemas.openxmlformats.org/officeDocument/2006/relationships/slide" Target="slides/slide77.xml"/><Relationship Id="rId135" Type="http://schemas.openxmlformats.org/officeDocument/2006/relationships/slide" Target="slides/slide131.xml"/><Relationship Id="rId156" Type="http://schemas.openxmlformats.org/officeDocument/2006/relationships/slide" Target="slides/slide152.xml"/><Relationship Id="rId177" Type="http://schemas.openxmlformats.org/officeDocument/2006/relationships/slide" Target="slides/slide173.xml"/><Relationship Id="rId198" Type="http://schemas.openxmlformats.org/officeDocument/2006/relationships/slide" Target="slides/slide194.xml"/><Relationship Id="rId202" Type="http://schemas.openxmlformats.org/officeDocument/2006/relationships/handoutMaster" Target="handoutMasters/handoutMaster1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50" Type="http://schemas.openxmlformats.org/officeDocument/2006/relationships/slide" Target="slides/slide46.xml"/><Relationship Id="rId104" Type="http://schemas.openxmlformats.org/officeDocument/2006/relationships/slide" Target="slides/slide100.xml"/><Relationship Id="rId125" Type="http://schemas.openxmlformats.org/officeDocument/2006/relationships/slide" Target="slides/slide121.xml"/><Relationship Id="rId146" Type="http://schemas.openxmlformats.org/officeDocument/2006/relationships/slide" Target="slides/slide142.xml"/><Relationship Id="rId167" Type="http://schemas.openxmlformats.org/officeDocument/2006/relationships/slide" Target="slides/slide163.xml"/><Relationship Id="rId188" Type="http://schemas.openxmlformats.org/officeDocument/2006/relationships/slide" Target="slides/slide184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5" dt="2024-03-09T22:13:01.223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615A47-BAB8-40E2-A1ED-9E90A072AC00}" type="datetime1">
              <a:rPr lang="ko-KR" altLang="en-US" smtClean="0">
                <a:latin typeface="+mj-ea"/>
                <a:ea typeface="+mj-ea"/>
              </a:rPr>
              <a:t>2024-03-10(Sun)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C06A2C1-A9EB-4898-A387-106DFED4BED0}" type="datetime1">
              <a:rPr lang="ko-KR" altLang="en-US" smtClean="0"/>
              <a:pPr/>
              <a:t>2024-03-10(Sun)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1pPr>
    <a:lvl2pPr marL="299487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2pPr>
    <a:lvl3pPr marL="598976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3pPr>
    <a:lvl4pPr marL="898464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4pPr>
    <a:lvl5pPr marL="1197952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5pPr>
    <a:lvl6pPr marL="1497440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6pPr>
    <a:lvl7pPr marL="1796927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7pPr>
    <a:lvl8pPr marL="2096415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8pPr>
    <a:lvl9pPr marL="2395904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2408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err="1" smtClean="0">
                <a:latin typeface="+mj-ea"/>
                <a:ea typeface="+mj-ea"/>
              </a:rPr>
              <a:t>WebSecurityConfigurerAdapter</a:t>
            </a:r>
            <a:r>
              <a:rPr lang="en-US" altLang="ko-KR" noProof="0" dirty="0" smtClean="0">
                <a:latin typeface="+mj-ea"/>
                <a:ea typeface="+mj-ea"/>
              </a:rPr>
              <a:t> </a:t>
            </a:r>
          </a:p>
          <a:p>
            <a:r>
              <a:rPr lang="ko-KR" altLang="en-US" noProof="0" dirty="0" smtClean="0">
                <a:latin typeface="+mj-ea"/>
                <a:ea typeface="+mj-ea"/>
              </a:rPr>
              <a:t>각각의 </a:t>
            </a:r>
            <a:r>
              <a:rPr lang="en-US" altLang="ko-KR" noProof="0" dirty="0" smtClean="0">
                <a:latin typeface="+mj-ea"/>
                <a:ea typeface="+mj-ea"/>
              </a:rPr>
              <a:t>API</a:t>
            </a:r>
            <a:r>
              <a:rPr lang="ko-KR" altLang="en-US" noProof="0" dirty="0" smtClean="0">
                <a:latin typeface="+mj-ea"/>
                <a:ea typeface="+mj-ea"/>
              </a:rPr>
              <a:t>가 설정 클래스를 호출하고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그 설정 </a:t>
            </a:r>
            <a:r>
              <a:rPr lang="en-US" altLang="ko-KR" noProof="0" dirty="0" smtClean="0">
                <a:latin typeface="+mj-ea"/>
                <a:ea typeface="+mj-ea"/>
              </a:rPr>
              <a:t>Class</a:t>
            </a:r>
            <a:r>
              <a:rPr lang="ko-KR" altLang="en-US" noProof="0" dirty="0" smtClean="0">
                <a:latin typeface="+mj-ea"/>
                <a:ea typeface="+mj-ea"/>
              </a:rPr>
              <a:t>가 각각의 </a:t>
            </a:r>
            <a:r>
              <a:rPr lang="en-US" altLang="ko-KR" noProof="0" dirty="0" smtClean="0">
                <a:latin typeface="+mj-ea"/>
                <a:ea typeface="+mj-ea"/>
              </a:rPr>
              <a:t>filter</a:t>
            </a:r>
            <a:r>
              <a:rPr lang="ko-KR" altLang="en-US" noProof="0" dirty="0" smtClean="0">
                <a:latin typeface="+mj-ea"/>
                <a:ea typeface="+mj-ea"/>
              </a:rPr>
              <a:t>들을 생성하고 있다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355400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93821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328526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358575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984304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282721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505920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260254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162560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641313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544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350798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9931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6826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189265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678630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069713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571209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914337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839209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387037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1579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307257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935741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683799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356440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549055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076461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631570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563924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273872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014802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69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82069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924957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19990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150944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062287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39085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710774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386088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018118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920898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2859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523971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909834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30971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218869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365798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741643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2084478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347996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615080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969365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7645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247919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884435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334182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899630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270327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064450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558050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222761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00056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223194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0132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093899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128170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645984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321360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457052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568844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434730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490693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559625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514955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3363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30793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296841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3951454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649231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820086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637175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495721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927622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222245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099544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162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494689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732048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520758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568461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646313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217856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456646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973693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277324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83398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4415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272398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496384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458902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354442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173769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810364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183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9669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0" dirty="0" smtClean="0">
                <a:latin typeface="+mj-ea"/>
                <a:ea typeface="+mj-ea"/>
              </a:rPr>
              <a:t>실질적으로 사용자가 로그인하게 되면 인증 처리가 이루어 지는데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그 인증</a:t>
            </a:r>
            <a:r>
              <a:rPr lang="ko-KR" altLang="en-US" baseline="0" noProof="0" dirty="0" smtClean="0">
                <a:latin typeface="+mj-ea"/>
                <a:ea typeface="+mj-ea"/>
              </a:rPr>
              <a:t> 처리를 담당하고 인증 처리에 관련된 요청을 담당하는 필터가 </a:t>
            </a:r>
            <a:r>
              <a:rPr lang="en-US" altLang="ko-KR" sz="800" b="1" dirty="0" err="1" smtClean="0"/>
              <a:t>UsernamePasswordAuthenticationFilter</a:t>
            </a:r>
            <a:r>
              <a:rPr lang="ko-KR" altLang="en-US" sz="800" b="0" dirty="0" smtClean="0"/>
              <a:t>이다</a:t>
            </a:r>
            <a:r>
              <a:rPr lang="en-US" altLang="ko-KR" sz="800" b="0" dirty="0" smtClean="0"/>
              <a:t>.</a:t>
            </a:r>
          </a:p>
          <a:p>
            <a:endParaRPr lang="en-US" altLang="ko-KR" sz="800" b="0" noProof="0" dirty="0" smtClean="0">
              <a:latin typeface="+mj-ea"/>
              <a:ea typeface="+mj-ea"/>
            </a:endParaRPr>
          </a:p>
          <a:p>
            <a:r>
              <a:rPr lang="en-US" altLang="ko-KR" sz="800" b="1" dirty="0" err="1" smtClean="0"/>
              <a:t>AntPathRequestMatcher</a:t>
            </a:r>
            <a:r>
              <a:rPr lang="ko-KR" altLang="en-US" sz="800" b="0" dirty="0" smtClean="0"/>
              <a:t>의 </a:t>
            </a:r>
            <a:r>
              <a:rPr lang="ko-KR" altLang="en-US" sz="800" b="0" dirty="0" err="1" smtClean="0"/>
              <a:t>파라미터는</a:t>
            </a:r>
            <a:r>
              <a:rPr lang="ko-KR" altLang="en-US" sz="800" b="0" dirty="0" smtClean="0"/>
              <a:t> 요청 정보가 매칭되는지 확인하는 것인데</a:t>
            </a:r>
            <a:r>
              <a:rPr lang="en-US" altLang="ko-KR" sz="800" b="0" dirty="0" smtClean="0"/>
              <a:t>, </a:t>
            </a:r>
            <a:r>
              <a:rPr lang="ko-KR" altLang="en-US" sz="800" b="0" dirty="0" smtClean="0"/>
              <a:t>이는 </a:t>
            </a:r>
            <a:r>
              <a:rPr lang="en-US" altLang="ko-KR" sz="800" b="0" dirty="0" smtClean="0"/>
              <a:t>18p</a:t>
            </a:r>
            <a:r>
              <a:rPr lang="ko-KR" altLang="en-US" sz="800" b="0" dirty="0" smtClean="0"/>
              <a:t>의 </a:t>
            </a:r>
            <a:r>
              <a:rPr lang="en-US" altLang="ko-KR" sz="800" b="1" dirty="0" err="1" smtClean="0"/>
              <a:t>loginProcessingUrl</a:t>
            </a:r>
            <a:r>
              <a:rPr lang="en-US" altLang="ko-KR" sz="800" b="1" dirty="0" smtClean="0"/>
              <a:t>()</a:t>
            </a:r>
            <a:r>
              <a:rPr lang="ko-KR" altLang="en-US" sz="800" b="0" dirty="0" smtClean="0"/>
              <a:t>과 매칭된다</a:t>
            </a:r>
            <a:r>
              <a:rPr lang="en-US" altLang="ko-KR" sz="800" b="0" dirty="0" smtClean="0"/>
              <a:t>.</a:t>
            </a:r>
          </a:p>
          <a:p>
            <a:endParaRPr lang="en-US" altLang="ko-KR" sz="800" b="0" noProof="0" dirty="0" smtClean="0">
              <a:latin typeface="+mj-ea"/>
              <a:ea typeface="+mj-ea"/>
            </a:endParaRPr>
          </a:p>
          <a:p>
            <a:r>
              <a:rPr lang="en-US" altLang="ko-KR" sz="800" b="1" dirty="0" err="1" smtClean="0"/>
              <a:t>AuthenticationManager</a:t>
            </a:r>
            <a:r>
              <a:rPr lang="en-US" altLang="ko-KR" sz="800" b="1" dirty="0" smtClean="0"/>
              <a:t> : </a:t>
            </a:r>
            <a:r>
              <a:rPr lang="ko-KR" altLang="en-US" sz="800" b="0" dirty="0" smtClean="0"/>
              <a:t>인증 관리자</a:t>
            </a:r>
            <a:r>
              <a:rPr lang="en-US" altLang="ko-KR" sz="800" b="0" dirty="0" smtClean="0"/>
              <a:t>(</a:t>
            </a:r>
            <a:r>
              <a:rPr lang="ko-KR" altLang="en-US" sz="800" b="0" dirty="0" smtClean="0"/>
              <a:t>인증 처리를 담당</a:t>
            </a:r>
            <a:r>
              <a:rPr lang="en-US" altLang="ko-KR" sz="800" b="0" dirty="0" smtClean="0"/>
              <a:t>)</a:t>
            </a:r>
            <a:endParaRPr lang="en-US" altLang="ko-KR" sz="800" b="0" noProof="0" dirty="0" smtClean="0">
              <a:latin typeface="+mj-ea"/>
              <a:ea typeface="+mj-ea"/>
            </a:endParaRPr>
          </a:p>
          <a:p>
            <a:endParaRPr lang="en-US" altLang="ko-KR" b="0" noProof="0" dirty="0" smtClean="0">
              <a:latin typeface="+mj-ea"/>
              <a:ea typeface="+mj-ea"/>
            </a:endParaRPr>
          </a:p>
          <a:p>
            <a:r>
              <a:rPr lang="en-US" altLang="ko-KR" sz="800" b="1" dirty="0" err="1" smtClean="0"/>
              <a:t>SecurityContext</a:t>
            </a:r>
            <a:r>
              <a:rPr lang="ko-KR" altLang="en-US" sz="800" b="0" dirty="0" smtClean="0"/>
              <a:t>에 저장 </a:t>
            </a:r>
            <a:r>
              <a:rPr lang="en-US" altLang="ko-KR" sz="800" b="0" dirty="0" smtClean="0"/>
              <a:t>: </a:t>
            </a:r>
            <a:r>
              <a:rPr lang="ko-KR" altLang="en-US" sz="800" b="0" dirty="0" smtClean="0"/>
              <a:t>인증 객체를 저장하는 저장소 </a:t>
            </a:r>
            <a:r>
              <a:rPr lang="en-US" altLang="ko-KR" sz="800" b="0" dirty="0" smtClean="0"/>
              <a:t>-&gt; </a:t>
            </a:r>
            <a:r>
              <a:rPr lang="ko-KR" altLang="en-US" sz="800" b="0" dirty="0" smtClean="0"/>
              <a:t>나중에는 이 </a:t>
            </a:r>
            <a:r>
              <a:rPr lang="en-US" altLang="ko-KR" sz="800" b="0" dirty="0" smtClean="0"/>
              <a:t>Class(</a:t>
            </a:r>
            <a:r>
              <a:rPr lang="ko-KR" altLang="en-US" sz="800" b="0" dirty="0" smtClean="0"/>
              <a:t>객체</a:t>
            </a:r>
            <a:r>
              <a:rPr lang="en-US" altLang="ko-KR" sz="800" b="0" dirty="0" smtClean="0"/>
              <a:t>)</a:t>
            </a:r>
            <a:r>
              <a:rPr lang="ko-KR" altLang="en-US" sz="800" b="0" dirty="0" smtClean="0"/>
              <a:t>가 </a:t>
            </a:r>
            <a:r>
              <a:rPr lang="en-US" altLang="ko-KR" sz="800" b="0" dirty="0" smtClean="0"/>
              <a:t>Session</a:t>
            </a:r>
            <a:r>
              <a:rPr lang="ko-KR" altLang="en-US" sz="800" b="0" dirty="0" smtClean="0"/>
              <a:t>에 저장된다</a:t>
            </a:r>
            <a:r>
              <a:rPr lang="en-US" altLang="ko-KR" sz="800" b="0" dirty="0" smtClean="0"/>
              <a:t>.</a:t>
            </a:r>
            <a:br>
              <a:rPr lang="en-US" altLang="ko-KR" sz="800" b="0" dirty="0" smtClean="0"/>
            </a:br>
            <a:r>
              <a:rPr lang="en-US" altLang="ko-KR" sz="800" b="0" dirty="0" smtClean="0"/>
              <a:t/>
            </a:r>
            <a:br>
              <a:rPr lang="en-US" altLang="ko-KR" sz="800" b="0" dirty="0" smtClean="0"/>
            </a:br>
            <a:r>
              <a:rPr lang="en-US" altLang="ko-KR" sz="800" b="0" dirty="0" smtClean="0"/>
              <a:t>========================================================================</a:t>
            </a:r>
            <a:br>
              <a:rPr lang="en-US" altLang="ko-KR" sz="800" b="0" dirty="0" smtClean="0"/>
            </a:br>
            <a:r>
              <a:rPr lang="en-US" altLang="ko-KR" sz="800" b="0" dirty="0" smtClean="0"/>
              <a:t/>
            </a:r>
            <a:br>
              <a:rPr lang="en-US" altLang="ko-KR" sz="800" b="0" dirty="0" smtClean="0"/>
            </a:br>
            <a:r>
              <a:rPr lang="en-US" altLang="ko-KR" sz="800" b="0" dirty="0" err="1" smtClean="0"/>
              <a:t>AbstractAuthenticationProcessingFilter</a:t>
            </a:r>
            <a:r>
              <a:rPr lang="en-US" altLang="ko-KR" sz="800" b="0" baseline="0" dirty="0" smtClean="0"/>
              <a:t> : </a:t>
            </a:r>
            <a:r>
              <a:rPr lang="en-US" altLang="ko-KR" sz="800" b="0" baseline="0" dirty="0" err="1" smtClean="0"/>
              <a:t>doFilter</a:t>
            </a:r>
            <a:r>
              <a:rPr lang="en-US" altLang="ko-KR" sz="800" b="0" baseline="0" dirty="0" smtClean="0"/>
              <a:t>()</a:t>
            </a:r>
          </a:p>
          <a:p>
            <a:endParaRPr lang="en-US" altLang="ko-KR" sz="800" b="0" baseline="0" dirty="0" smtClean="0"/>
          </a:p>
          <a:p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if </a:t>
            </a:r>
            <a:r>
              <a:rPr lang="en-US" altLang="ko-KR" sz="800" dirty="0" smtClean="0"/>
              <a:t>(!</a:t>
            </a:r>
            <a:r>
              <a:rPr lang="en-US" altLang="ko-KR" sz="786" kern="1200" dirty="0" err="1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this</a:t>
            </a:r>
            <a:r>
              <a:rPr lang="en-US" altLang="ko-KR" sz="800" dirty="0" err="1" smtClean="0"/>
              <a:t>.requiresAuthentication</a:t>
            </a:r>
            <a:r>
              <a:rPr lang="en-US" altLang="ko-KR" sz="800" dirty="0" smtClean="0"/>
              <a:t>(request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, </a:t>
            </a:r>
            <a:r>
              <a:rPr lang="en-US" altLang="ko-KR" sz="800" dirty="0" smtClean="0"/>
              <a:t>response)) </a:t>
            </a:r>
            <a:r>
              <a:rPr lang="en-US" altLang="ko-KR" sz="800" baseline="0" dirty="0" smtClean="0"/>
              <a:t>: </a:t>
            </a:r>
            <a:r>
              <a:rPr lang="ko-KR" altLang="en-US" sz="800" baseline="0" dirty="0" smtClean="0"/>
              <a:t>인증 처리를 </a:t>
            </a:r>
            <a:r>
              <a:rPr lang="ko-KR" altLang="en-US" sz="800" baseline="0" dirty="0" err="1" smtClean="0"/>
              <a:t>해야하는</a:t>
            </a:r>
            <a:r>
              <a:rPr lang="ko-KR" altLang="en-US" sz="800" baseline="0" dirty="0" smtClean="0"/>
              <a:t> </a:t>
            </a:r>
            <a:r>
              <a:rPr lang="en-US" altLang="ko-KR" sz="800" baseline="0" dirty="0" smtClean="0"/>
              <a:t>request</a:t>
            </a:r>
            <a:r>
              <a:rPr lang="ko-KR" altLang="en-US" sz="800" baseline="0" dirty="0" smtClean="0"/>
              <a:t>인지 매치</a:t>
            </a:r>
            <a:r>
              <a:rPr lang="en-US" altLang="ko-KR" sz="800" baseline="0" dirty="0" smtClean="0"/>
              <a:t> </a:t>
            </a:r>
            <a:r>
              <a:rPr lang="ko-KR" altLang="en-US" sz="800" baseline="0" dirty="0" smtClean="0"/>
              <a:t>확인</a:t>
            </a:r>
            <a:endParaRPr lang="en-US" altLang="ko-KR" sz="800" baseline="0" dirty="0" smtClean="0"/>
          </a:p>
          <a:p>
            <a:endParaRPr lang="en-US" altLang="ko-KR" sz="800" b="0" baseline="0" dirty="0" smtClean="0"/>
          </a:p>
          <a:p>
            <a:r>
              <a:rPr lang="en-US" altLang="ko-KR" sz="800" dirty="0" err="1" smtClean="0"/>
              <a:t>authResult</a:t>
            </a:r>
            <a:r>
              <a:rPr lang="en-US" altLang="ko-KR" sz="800" dirty="0" smtClean="0"/>
              <a:t> = </a:t>
            </a:r>
            <a:r>
              <a:rPr lang="en-US" altLang="ko-KR" sz="786" kern="1200" dirty="0" err="1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this</a:t>
            </a:r>
            <a:r>
              <a:rPr lang="en-US" altLang="ko-KR" sz="800" dirty="0" err="1" smtClean="0"/>
              <a:t>.attemptAuthentication</a:t>
            </a:r>
            <a:r>
              <a:rPr lang="en-US" altLang="ko-KR" sz="800" dirty="0" smtClean="0"/>
              <a:t>(request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, </a:t>
            </a:r>
            <a:r>
              <a:rPr lang="en-US" altLang="ko-KR" sz="800" dirty="0" smtClean="0"/>
              <a:t>response)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; : </a:t>
            </a:r>
            <a:r>
              <a:rPr lang="ko-KR" altLang="en-US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사용자가 입력한 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username, password</a:t>
            </a:r>
            <a:r>
              <a:rPr lang="ko-KR" altLang="en-US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를 추출해서 인증 객체를 생성하여 성공 여부를 준다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800" b="0" dirty="0" smtClean="0"/>
              <a:t/>
            </a:r>
            <a:br>
              <a:rPr lang="en-US" altLang="ko-KR" sz="800" b="0" dirty="0" smtClean="0"/>
            </a:br>
            <a:r>
              <a:rPr lang="en-US" altLang="ko-KR" sz="800" b="0" dirty="0" smtClean="0"/>
              <a:t/>
            </a:r>
            <a:br>
              <a:rPr lang="en-US" altLang="ko-KR" sz="800" b="0" dirty="0" smtClean="0"/>
            </a:br>
            <a:endParaRPr lang="ko-KR" altLang="en-US" b="0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1895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0706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1842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6776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7109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6603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3975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3081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3160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503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3123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4257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6893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7550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5400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3264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6068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176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806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1371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505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6515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2560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02249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41958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67725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20556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26781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10941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48965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1788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974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07062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1673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83943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13302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05365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50870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19145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32557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72025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12322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744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smtClean="0">
                <a:latin typeface="+mj-ea"/>
                <a:ea typeface="+mj-ea"/>
              </a:rPr>
              <a:t>ID : user</a:t>
            </a:r>
          </a:p>
          <a:p>
            <a:r>
              <a:rPr lang="en-US" altLang="ko-KR" noProof="0" dirty="0" smtClean="0">
                <a:latin typeface="+mj-ea"/>
                <a:ea typeface="+mj-ea"/>
              </a:rPr>
              <a:t>PW</a:t>
            </a:r>
            <a:r>
              <a:rPr lang="en-US" altLang="ko-KR" baseline="0" noProof="0" dirty="0" smtClean="0">
                <a:latin typeface="+mj-ea"/>
                <a:ea typeface="+mj-ea"/>
              </a:rPr>
              <a:t> : Using generated security password(</a:t>
            </a:r>
            <a:r>
              <a:rPr lang="ko-KR" altLang="en-US" baseline="0" noProof="0" dirty="0" smtClean="0">
                <a:latin typeface="+mj-ea"/>
                <a:ea typeface="+mj-ea"/>
              </a:rPr>
              <a:t>콘솔</a:t>
            </a:r>
            <a:r>
              <a:rPr lang="en-US" altLang="ko-KR" baseline="0" noProof="0" dirty="0" smtClean="0">
                <a:latin typeface="+mj-ea"/>
                <a:ea typeface="+mj-ea"/>
              </a:rPr>
              <a:t>)</a:t>
            </a:r>
          </a:p>
          <a:p>
            <a:endParaRPr lang="en-US" altLang="ko-KR" baseline="0" noProof="0" dirty="0" smtClean="0">
              <a:latin typeface="+mj-ea"/>
              <a:ea typeface="+mj-ea"/>
            </a:endParaRPr>
          </a:p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67551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48733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10039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44961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32031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01124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80736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08074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05143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43414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883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4402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18772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4130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46030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32380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3623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75078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67388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96405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75174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959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04006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11823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84580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31269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14779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07677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31100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453463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22368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0352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862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0" dirty="0" smtClean="0">
                <a:latin typeface="+mj-ea"/>
                <a:ea typeface="+mj-ea"/>
              </a:rPr>
              <a:t>핵심적인 </a:t>
            </a:r>
            <a:r>
              <a:rPr lang="en-US" altLang="ko-KR" noProof="0" dirty="0" smtClean="0">
                <a:latin typeface="+mj-ea"/>
                <a:ea typeface="+mj-ea"/>
              </a:rPr>
              <a:t>Class : 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WebSecurityConfigurerAdapter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웹 보안 기능 초기화 및 설정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)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68876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194404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754804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7521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092152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49661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94399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231368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56827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127550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422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12461" y="218991"/>
            <a:ext cx="9735084" cy="5277027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xmlns="" id="{CECD5230-365E-4D50-AB26-72D82DE92FFA}"/>
              </a:ext>
            </a:extLst>
          </p:cNvPr>
          <p:cNvSpPr txBox="1">
            <a:spLocks/>
          </p:cNvSpPr>
          <p:nvPr userDrawn="1"/>
        </p:nvSpPr>
        <p:spPr>
          <a:xfrm>
            <a:off x="860509" y="785675"/>
            <a:ext cx="5960912" cy="946922"/>
          </a:xfrm>
          <a:prstGeom prst="rect">
            <a:avLst/>
          </a:prstGeom>
        </p:spPr>
        <p:txBody>
          <a:bodyPr vert="horz" lIns="80010" tIns="40006" rIns="80010" bIns="40006" rtlCol="0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201" b="1">
                <a:solidFill>
                  <a:schemeClr val="bg1"/>
                </a:solidFill>
              </a:rPr>
              <a:t>Core Spring Security </a:t>
            </a:r>
            <a:endParaRPr lang="ko-KR" altLang="en-US" sz="4201" b="1">
              <a:solidFill>
                <a:schemeClr val="bg1"/>
              </a:solidFill>
            </a:endParaRPr>
          </a:p>
        </p:txBody>
      </p:sp>
      <p:sp>
        <p:nvSpPr>
          <p:cNvPr id="4" name="부제 2">
            <a:extLst>
              <a:ext uri="{FF2B5EF4-FFF2-40B4-BE49-F238E27FC236}">
                <a16:creationId xmlns:a16="http://schemas.microsoft.com/office/drawing/2014/main" xmlns="" id="{0127F82C-2B96-47C1-9072-21B03BB202DB}"/>
              </a:ext>
            </a:extLst>
          </p:cNvPr>
          <p:cNvSpPr txBox="1">
            <a:spLocks/>
          </p:cNvSpPr>
          <p:nvPr userDrawn="1"/>
        </p:nvSpPr>
        <p:spPr>
          <a:xfrm>
            <a:off x="925028" y="1667837"/>
            <a:ext cx="6279029" cy="37091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26">
                <a:solidFill>
                  <a:schemeClr val="bg1"/>
                </a:solidFill>
              </a:rPr>
              <a:t>핵심 개념 및 아키텍처</a:t>
            </a:r>
            <a:r>
              <a:rPr lang="ko-KR" altLang="en-US" sz="1226" baseline="0">
                <a:solidFill>
                  <a:schemeClr val="bg1"/>
                </a:solidFill>
              </a:rPr>
              <a:t> 이해와</a:t>
            </a:r>
            <a:r>
              <a:rPr lang="ko-KR" altLang="en-US" sz="1226">
                <a:solidFill>
                  <a:schemeClr val="bg1"/>
                </a:solidFill>
              </a:rPr>
              <a:t> 실전 예제로 완성하는 스프링 시큐리티 프로그래밍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DEA9EB0-4E85-49BC-B379-DC13122888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2471" y="677411"/>
            <a:ext cx="1587501" cy="1587500"/>
          </a:xfrm>
          <a:prstGeom prst="rect">
            <a:avLst/>
          </a:prstGeom>
        </p:spPr>
      </p:pic>
      <p:sp>
        <p:nvSpPr>
          <p:cNvPr id="6" name="부제 2">
            <a:extLst>
              <a:ext uri="{FF2B5EF4-FFF2-40B4-BE49-F238E27FC236}">
                <a16:creationId xmlns:a16="http://schemas.microsoft.com/office/drawing/2014/main" xmlns="" id="{4744800A-7AEF-405A-B12A-FD73991EC912}"/>
              </a:ext>
            </a:extLst>
          </p:cNvPr>
          <p:cNvSpPr txBox="1">
            <a:spLocks/>
          </p:cNvSpPr>
          <p:nvPr userDrawn="1"/>
        </p:nvSpPr>
        <p:spPr>
          <a:xfrm>
            <a:off x="7907957" y="4867959"/>
            <a:ext cx="1439278" cy="38945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26">
                <a:solidFill>
                  <a:schemeClr val="bg1"/>
                </a:solidFill>
              </a:rPr>
              <a:t> </a:t>
            </a:r>
            <a:r>
              <a:rPr lang="en-US" altLang="ko-KR" sz="1100">
                <a:solidFill>
                  <a:schemeClr val="bg1"/>
                </a:solidFill>
              </a:rPr>
              <a:t>Lecturer </a:t>
            </a:r>
            <a:r>
              <a:rPr lang="ko-KR" altLang="en-US" sz="1100">
                <a:solidFill>
                  <a:schemeClr val="bg1"/>
                </a:solidFill>
              </a:rPr>
              <a:t>정 수 원</a:t>
            </a:r>
          </a:p>
        </p:txBody>
      </p:sp>
      <p:sp>
        <p:nvSpPr>
          <p:cNvPr id="8" name="부제 2">
            <a:extLst>
              <a:ext uri="{FF2B5EF4-FFF2-40B4-BE49-F238E27FC236}">
                <a16:creationId xmlns:a16="http://schemas.microsoft.com/office/drawing/2014/main" xmlns="" id="{4744800A-7AEF-405A-B12A-FD73991EC912}"/>
              </a:ext>
            </a:extLst>
          </p:cNvPr>
          <p:cNvSpPr txBox="1">
            <a:spLocks/>
          </p:cNvSpPr>
          <p:nvPr userDrawn="1"/>
        </p:nvSpPr>
        <p:spPr>
          <a:xfrm>
            <a:off x="7902905" y="5107455"/>
            <a:ext cx="1856588" cy="29992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ko-KR" altLang="en-US" sz="1000">
                <a:solidFill>
                  <a:schemeClr val="bg1"/>
                </a:solidFill>
              </a:rPr>
              <a:t> </a:t>
            </a:r>
            <a:r>
              <a:rPr lang="en-US" altLang="ko-KR" sz="1000" noProof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https://github.com/onjsdnjs</a:t>
            </a:r>
            <a:endParaRPr lang="ko-KR" altLang="en-US" sz="10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VII.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다음 주제</a:t>
            </a:r>
          </a:p>
        </p:txBody>
      </p:sp>
    </p:spTree>
    <p:extLst>
      <p:ext uri="{BB962C8B-B14F-4D97-AF65-F5344CB8AC3E}">
        <p14:creationId xmlns:p14="http://schemas.microsoft.com/office/powerpoint/2010/main" val="204047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강좌 마무리</a:t>
            </a:r>
          </a:p>
        </p:txBody>
      </p:sp>
    </p:spTree>
    <p:extLst>
      <p:ext uri="{BB962C8B-B14F-4D97-AF65-F5344CB8AC3E}">
        <p14:creationId xmlns:p14="http://schemas.microsoft.com/office/powerpoint/2010/main" val="269141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12461" y="218991"/>
            <a:ext cx="9735084" cy="5277027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xmlns="" id="{CECD5230-365E-4D50-AB26-72D82DE92FFA}"/>
              </a:ext>
            </a:extLst>
          </p:cNvPr>
          <p:cNvSpPr txBox="1">
            <a:spLocks/>
          </p:cNvSpPr>
          <p:nvPr userDrawn="1"/>
        </p:nvSpPr>
        <p:spPr>
          <a:xfrm>
            <a:off x="2896902" y="1975338"/>
            <a:ext cx="5960912" cy="946922"/>
          </a:xfrm>
          <a:prstGeom prst="rect">
            <a:avLst/>
          </a:prstGeom>
        </p:spPr>
        <p:txBody>
          <a:bodyPr vert="horz" lIns="80010" tIns="40006" rIns="80010" bIns="40006" rtlCol="0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201" b="1">
                <a:solidFill>
                  <a:schemeClr val="bg1"/>
                </a:solidFill>
              </a:rPr>
              <a:t>Core Spring Security </a:t>
            </a:r>
            <a:endParaRPr lang="ko-KR" altLang="en-US" sz="4201" b="1">
              <a:solidFill>
                <a:schemeClr val="bg1"/>
              </a:solidFill>
            </a:endParaRPr>
          </a:p>
        </p:txBody>
      </p:sp>
      <p:sp>
        <p:nvSpPr>
          <p:cNvPr id="4" name="부제 2">
            <a:extLst>
              <a:ext uri="{FF2B5EF4-FFF2-40B4-BE49-F238E27FC236}">
                <a16:creationId xmlns:a16="http://schemas.microsoft.com/office/drawing/2014/main" xmlns="" id="{0127F82C-2B96-47C1-9072-21B03BB202DB}"/>
              </a:ext>
            </a:extLst>
          </p:cNvPr>
          <p:cNvSpPr txBox="1">
            <a:spLocks/>
          </p:cNvSpPr>
          <p:nvPr userDrawn="1"/>
        </p:nvSpPr>
        <p:spPr>
          <a:xfrm>
            <a:off x="2961422" y="2857500"/>
            <a:ext cx="5859254" cy="37091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26">
                <a:solidFill>
                  <a:schemeClr val="bg1"/>
                </a:solidFill>
              </a:rPr>
              <a:t>핵심 개념 및 아키텍처</a:t>
            </a:r>
            <a:r>
              <a:rPr lang="ko-KR" altLang="en-US" sz="1226" baseline="0">
                <a:solidFill>
                  <a:schemeClr val="bg1"/>
                </a:solidFill>
              </a:rPr>
              <a:t> 이해와</a:t>
            </a:r>
            <a:r>
              <a:rPr lang="ko-KR" altLang="en-US" sz="1226">
                <a:solidFill>
                  <a:schemeClr val="bg1"/>
                </a:solidFill>
              </a:rPr>
              <a:t> 실전 예제로 완성하는 스프링 시큐리티 프로그래밍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DEA9EB0-4E85-49BC-B379-DC13122888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3920" y="1894995"/>
            <a:ext cx="1587501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229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1"/>
            <a:ext cx="10160000" cy="5715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449585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EBB724D-71E1-4DCA-86A7-3E42B461DE10}" type="datetime1">
              <a:rPr lang="ko-KR" altLang="en-US" smtClean="0"/>
              <a:t>2024-03-10(Sun)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873502" y="5169970"/>
            <a:ext cx="2413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76610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4E9707C2-323D-4C64-9201-6C5046EFF5BB}"/>
              </a:ext>
            </a:extLst>
          </p:cNvPr>
          <p:cNvSpPr txBox="1">
            <a:spLocks/>
          </p:cNvSpPr>
          <p:nvPr userDrawn="1"/>
        </p:nvSpPr>
        <p:spPr>
          <a:xfrm>
            <a:off x="-57043" y="-91682"/>
            <a:ext cx="1922222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 fontScale="925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Ⅰ.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강좌 소개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5641165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 fontScale="85000" lnSpcReduction="1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II.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스프링 시큐리티 기본 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API &amp;</a:t>
            </a:r>
            <a:r>
              <a:rPr lang="en-US" altLang="ko-KR" sz="2450" b="1" baseline="0">
                <a:solidFill>
                  <a:schemeClr val="bg1"/>
                </a:solidFill>
                <a:cs typeface="Segoe UI Light" panose="020B0502040204020203" pitchFamily="34" charset="0"/>
              </a:rPr>
              <a:t> Filter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이해</a:t>
            </a:r>
          </a:p>
        </p:txBody>
      </p:sp>
    </p:spTree>
    <p:extLst>
      <p:ext uri="{BB962C8B-B14F-4D97-AF65-F5344CB8AC3E}">
        <p14:creationId xmlns:p14="http://schemas.microsoft.com/office/powerpoint/2010/main" val="199168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III.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스프링 시큐리티 주요 아키텍처 이해</a:t>
            </a:r>
          </a:p>
        </p:txBody>
      </p:sp>
    </p:spTree>
    <p:extLst>
      <p:ext uri="{BB962C8B-B14F-4D97-AF65-F5344CB8AC3E}">
        <p14:creationId xmlns:p14="http://schemas.microsoft.com/office/powerpoint/2010/main" val="801107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IV.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인증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(Authentication)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프로세스 구현</a:t>
            </a:r>
          </a:p>
        </p:txBody>
      </p:sp>
    </p:spTree>
    <p:extLst>
      <p:ext uri="{BB962C8B-B14F-4D97-AF65-F5344CB8AC3E}">
        <p14:creationId xmlns:p14="http://schemas.microsoft.com/office/powerpoint/2010/main" val="3302298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7316403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인가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(Authorization)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프로세스 구현 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- DB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421498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VI. Spring Security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고급 활용</a:t>
            </a:r>
          </a:p>
        </p:txBody>
      </p:sp>
    </p:spTree>
    <p:extLst>
      <p:ext uri="{BB962C8B-B14F-4D97-AF65-F5344CB8AC3E}">
        <p14:creationId xmlns:p14="http://schemas.microsoft.com/office/powerpoint/2010/main" val="3785669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13368" y="220982"/>
            <a:ext cx="9735873" cy="5277027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34342" y="373382"/>
            <a:ext cx="5730240" cy="5334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49586" y="1196342"/>
            <a:ext cx="3680460" cy="3314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49585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64DCE5A-71AA-4BD9-B96E-5BE2121D3AB0}" type="datetime1">
              <a:rPr lang="ko-KR" altLang="en-US" smtClean="0"/>
              <a:t>2024-03-10(Sun)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873502" y="5169970"/>
            <a:ext cx="2413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79925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(S) 7"/>
          <p:cNvCxnSpPr/>
          <p:nvPr userDrawn="1"/>
        </p:nvCxnSpPr>
        <p:spPr>
          <a:xfrm>
            <a:off x="503697" y="996993"/>
            <a:ext cx="9152610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2" r:id="rId3"/>
    <p:sldLayoutId id="2147483663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800084" rtl="0" eaLnBrk="1" latinLnBrk="1" hangingPunct="1">
        <a:spcBef>
          <a:spcPct val="0"/>
        </a:spcBef>
        <a:buNone/>
        <a:defRPr sz="245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0" indent="0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Tx/>
        <a:buNone/>
        <a:defRPr lang="en-US" sz="105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00022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00066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000107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400150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800192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200236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600280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000320" indent="-200022" algn="l" defTabSz="800084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1pPr>
      <a:lvl2pPr marL="400040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2pPr>
      <a:lvl3pPr marL="800084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8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4pPr>
      <a:lvl5pPr marL="1600172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5pPr>
      <a:lvl6pPr marL="2000213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6pPr>
      <a:lvl7pPr marL="2400257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7pPr>
      <a:lvl8pPr marL="2800301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8pPr>
      <a:lvl9pPr marL="3200341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5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8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8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8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8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8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8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8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8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8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8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8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1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1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8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8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1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8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1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8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1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8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8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8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8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8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1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5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8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1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8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8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8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5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1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8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8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1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8.xml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8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1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8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8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1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11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11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shop.com/address=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mailto:admin@security.com" TargetMode="Externa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부제 2">
            <a:extLst>
              <a:ext uri="{FF2B5EF4-FFF2-40B4-BE49-F238E27FC236}">
                <a16:creationId xmlns:a16="http://schemas.microsoft.com/office/drawing/2014/main" xmlns="" id="{4744800A-7AEF-405A-B12A-FD73991EC912}"/>
              </a:ext>
            </a:extLst>
          </p:cNvPr>
          <p:cNvSpPr txBox="1">
            <a:spLocks/>
          </p:cNvSpPr>
          <p:nvPr/>
        </p:nvSpPr>
        <p:spPr>
          <a:xfrm>
            <a:off x="7913816" y="4890116"/>
            <a:ext cx="1439278" cy="38945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>
                <a:solidFill>
                  <a:schemeClr val="bg1"/>
                </a:solidFill>
              </a:rPr>
              <a:t> </a:t>
            </a:r>
            <a:r>
              <a:rPr lang="en-US" altLang="ko-KR" sz="1100">
                <a:solidFill>
                  <a:schemeClr val="bg1"/>
                </a:solidFill>
              </a:rPr>
              <a:t>Lecturer </a:t>
            </a:r>
            <a:r>
              <a:rPr lang="ko-KR" altLang="en-US" sz="1100">
                <a:solidFill>
                  <a:schemeClr val="bg1"/>
                </a:solidFill>
              </a:rPr>
              <a:t>정 수 원</a:t>
            </a:r>
          </a:p>
        </p:txBody>
      </p:sp>
      <p:sp>
        <p:nvSpPr>
          <p:cNvPr id="3" name="부제 2">
            <a:extLst>
              <a:ext uri="{FF2B5EF4-FFF2-40B4-BE49-F238E27FC236}">
                <a16:creationId xmlns:a16="http://schemas.microsoft.com/office/drawing/2014/main" xmlns="" id="{4744800A-7AEF-405A-B12A-FD73991EC912}"/>
              </a:ext>
            </a:extLst>
          </p:cNvPr>
          <p:cNvSpPr txBox="1">
            <a:spLocks/>
          </p:cNvSpPr>
          <p:nvPr/>
        </p:nvSpPr>
        <p:spPr>
          <a:xfrm>
            <a:off x="7902994" y="5107968"/>
            <a:ext cx="1856588" cy="29992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ko-KR" altLang="en-US" sz="1000">
                <a:solidFill>
                  <a:schemeClr val="bg1"/>
                </a:solidFill>
              </a:rPr>
              <a:t> </a:t>
            </a:r>
            <a:r>
              <a:rPr lang="en-US" altLang="ko-KR" sz="1000" noProof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https://github.com/onjsdnjs</a:t>
            </a:r>
            <a:endParaRPr lang="ko-KR" altLang="en-US" sz="10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5740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A635A5C1-BBB1-4FB7-AC02-D6DFDAF5F5CF}"/>
              </a:ext>
            </a:extLst>
          </p:cNvPr>
          <p:cNvSpPr/>
          <p:nvPr/>
        </p:nvSpPr>
        <p:spPr>
          <a:xfrm>
            <a:off x="751505" y="1338395"/>
            <a:ext cx="7932767" cy="4034438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@Configuration</a:t>
            </a:r>
          </a:p>
          <a:p>
            <a:pPr>
              <a:spcBef>
                <a:spcPts val="700"/>
              </a:spcBef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EnableWebSecurity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SecurityConfig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extends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WebSecurityConfigurerAdapter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{</a:t>
            </a:r>
          </a:p>
          <a:p>
            <a:pPr>
              <a:spcBef>
                <a:spcPts val="700"/>
              </a:spcBef>
            </a:pP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HttpSecurity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 throws Exception { 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http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.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authorizeRequests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			</a:t>
            </a:r>
            <a:endParaRPr lang="en-US" altLang="ko-KR" sz="16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.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anyRequest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().authenticated()		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.and()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.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formLogin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(); 			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5F51B25-B515-4216-85D4-F1B7410C434C}"/>
              </a:ext>
            </a:extLst>
          </p:cNvPr>
          <p:cNvSpPr txBox="1"/>
          <p:nvPr/>
        </p:nvSpPr>
        <p:spPr>
          <a:xfrm>
            <a:off x="101497" y="760763"/>
            <a:ext cx="461639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SecurityConfig </a:t>
            </a:r>
            <a:r>
              <a:rPr lang="ko-KR" altLang="en-US" sz="2101" b="1">
                <a:solidFill>
                  <a:srgbClr val="D24726"/>
                </a:solidFill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412984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10533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실전 프로젝트 구성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5481138-BD29-4EE7-B01F-25A832876765}"/>
              </a:ext>
            </a:extLst>
          </p:cNvPr>
          <p:cNvSpPr txBox="1"/>
          <p:nvPr/>
        </p:nvSpPr>
        <p:spPr>
          <a:xfrm>
            <a:off x="794269" y="1391980"/>
            <a:ext cx="452822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프로젝트 명 </a:t>
            </a:r>
            <a:r>
              <a:rPr lang="en-US" altLang="ko-KR" sz="2000" b="1"/>
              <a:t>: core-spring-security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기본 의존관계 설정 </a:t>
            </a:r>
            <a:r>
              <a:rPr lang="en-US" altLang="ko-KR" sz="2000" b="1"/>
              <a:t>-  pom.xml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기본 패키지 및 폴더 구성</a:t>
            </a:r>
            <a:endParaRPr lang="en-US" altLang="ko-KR" sz="2000" b="1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기본 </a:t>
            </a:r>
            <a:r>
              <a:rPr lang="en-US" altLang="ko-KR" sz="2000" b="1"/>
              <a:t>View Template </a:t>
            </a:r>
            <a:r>
              <a:rPr lang="ko-KR" altLang="en-US" sz="2000" b="1"/>
              <a:t>생성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기본 정적 자원 설정</a:t>
            </a:r>
            <a:endParaRPr lang="en-US" altLang="ko-KR" sz="2000" b="1"/>
          </a:p>
        </p:txBody>
      </p:sp>
    </p:spTree>
    <p:extLst>
      <p:ext uri="{BB962C8B-B14F-4D97-AF65-F5344CB8AC3E}">
        <p14:creationId xmlns:p14="http://schemas.microsoft.com/office/powerpoint/2010/main" val="410184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592267" y="1623205"/>
            <a:ext cx="4487733" cy="398782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&lt;artifactId&gt;spring-boot-starter-web&lt;/artifactId&gt;</a:t>
            </a:r>
            <a:br>
              <a:rPr lang="en-US" altLang="ko-KR" sz="1000" b="1"/>
            </a:br>
            <a:r>
              <a:rPr lang="en-US" altLang="ko-KR" sz="1000" b="1"/>
              <a:t>&lt;/dependency&gt;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&lt;artifactId&gt;spring-boot-starter-thymeleaf&lt;/artifactId&gt;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  <a:br>
              <a:rPr lang="en-US" altLang="ko-KR" sz="1000" b="1"/>
            </a:br>
            <a:r>
              <a:rPr lang="en-US" altLang="ko-KR" sz="1000" b="1"/>
              <a:t>&lt;dependency&gt;</a:t>
            </a:r>
          </a:p>
          <a:p>
            <a:pPr lvl="1">
              <a:lnSpc>
                <a:spcPct val="150000"/>
              </a:lnSpc>
            </a:pPr>
            <a:r>
              <a:rPr lang="en-US" altLang="ko-KR" sz="1000" b="1"/>
              <a:t>&lt;groupId&gt;org.springframework.boot&lt;/groupId&gt;</a:t>
            </a:r>
          </a:p>
          <a:p>
            <a:pPr lvl="1">
              <a:lnSpc>
                <a:spcPct val="150000"/>
              </a:lnSpc>
            </a:pPr>
            <a:r>
              <a:rPr lang="en-US" altLang="ko-KR" sz="1000" b="1"/>
              <a:t>&lt;artifactId&gt;spring-boot-starter-security&lt;/artifactId&gt;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</a:p>
          <a:p>
            <a:pPr>
              <a:lnSpc>
                <a:spcPct val="150000"/>
              </a:lnSpc>
            </a:pPr>
            <a:r>
              <a:rPr lang="ko-KR" altLang="en-US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ko-KR" altLang="en-US" sz="1000" b="1"/>
              <a:t>            &lt;groupId&gt;org.thymeleaf.extras&lt;/groupId&gt;</a:t>
            </a:r>
          </a:p>
          <a:p>
            <a:pPr>
              <a:lnSpc>
                <a:spcPct val="150000"/>
              </a:lnSpc>
            </a:pPr>
            <a:r>
              <a:rPr lang="ko-KR" altLang="en-US" sz="1000" b="1"/>
              <a:t>            &lt;artifactId&gt;thymeleaf-extras-springsecurity5&lt;/artifactId&gt;</a:t>
            </a:r>
            <a:endParaRPr lang="en-US" altLang="ko-KR" sz="1000" b="1"/>
          </a:p>
          <a:p>
            <a:pPr>
              <a:lnSpc>
                <a:spcPct val="150000"/>
              </a:lnSpc>
            </a:pPr>
            <a:r>
              <a:rPr lang="ko-KR" altLang="en-US" sz="1000" b="1"/>
              <a:t>&lt;/dependency&gt;</a:t>
            </a:r>
            <a:endParaRPr lang="en-US" altLang="ko-KR" sz="1000" b="1"/>
          </a:p>
          <a:p>
            <a:pPr>
              <a:lnSpc>
                <a:spcPct val="150000"/>
              </a:lnSpc>
            </a:pPr>
            <a:endParaRPr lang="en-US" altLang="ko-KR" sz="10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48098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시큐리티 의존성 추가 및 기본 환경설정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5481138-BD29-4EE7-B01F-25A832876765}"/>
              </a:ext>
            </a:extLst>
          </p:cNvPr>
          <p:cNvSpPr txBox="1"/>
          <p:nvPr/>
        </p:nvSpPr>
        <p:spPr>
          <a:xfrm>
            <a:off x="512371" y="1264851"/>
            <a:ext cx="1235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1400" b="1"/>
              <a:t>pom.xml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4388B9AE-CE30-4B1D-9AD9-573BB5D15F1C}"/>
              </a:ext>
            </a:extLst>
          </p:cNvPr>
          <p:cNvSpPr/>
          <p:nvPr/>
        </p:nvSpPr>
        <p:spPr>
          <a:xfrm>
            <a:off x="5213429" y="1623205"/>
            <a:ext cx="4487733" cy="398782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&lt;artifactId&gt;spring-boot-starter-data-jpa&lt;/artifactId&gt;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  <a:br>
              <a:rPr lang="en-US" altLang="ko-KR" sz="1000" b="1"/>
            </a:b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&lt;groupId&gt;org.projectlombok&lt;/groupId&gt;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&lt;artifactId&gt;lombok&lt;/artifactId&gt;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  <a:br>
              <a:rPr lang="en-US" altLang="ko-KR" sz="1000" b="1"/>
            </a:b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&lt;groupId&gt;org.postgresql&lt;/groupId&gt;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&lt;artifactId&gt;postgresql&lt;/artifactId&gt;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&lt;artifactId&gt;spring-boot-configuration-processor&lt;/artifactId&gt;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&lt;optional&gt;true&lt;/optional&gt;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278838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7" y="760763"/>
            <a:ext cx="548098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</a:t>
            </a:r>
            <a:r>
              <a:rPr lang="ko-KR" altLang="en-US" sz="2101" b="1">
                <a:solidFill>
                  <a:srgbClr val="D24726"/>
                </a:solidFill>
              </a:rPr>
              <a:t>시큐리티 의존성 추가 및 기본 환경설정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9032D6A-ECF9-4320-A91B-9DA2EEEF48BD}"/>
              </a:ext>
            </a:extLst>
          </p:cNvPr>
          <p:cNvSpPr/>
          <p:nvPr/>
        </p:nvSpPr>
        <p:spPr>
          <a:xfrm>
            <a:off x="804027" y="1936497"/>
            <a:ext cx="7793376" cy="267765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spring.datasource.url=jdbc:postgresql://localhost:5432/springboot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spring.datasource.username=postgres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spring.datasource.password=pass</a:t>
            </a:r>
          </a:p>
          <a:p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spring.jpa.hibernate.ddl-auto=create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spring.jpa.properties.hibernate.format_sql=true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spring.jpa.properties.hibernate.jdbc.lob.non_contextual_creation=true</a:t>
            </a:r>
          </a:p>
          <a:p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spring.thymeleaf.cache=false</a:t>
            </a:r>
          </a:p>
          <a:p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spring.devtools.livereload.enabled=true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spring.devtools.restart.enabled=true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2B3ECCC-F4CC-4A55-B052-853389ED75F3}"/>
              </a:ext>
            </a:extLst>
          </p:cNvPr>
          <p:cNvSpPr/>
          <p:nvPr/>
        </p:nvSpPr>
        <p:spPr>
          <a:xfrm>
            <a:off x="699898" y="1404670"/>
            <a:ext cx="31498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2000" b="1"/>
              <a:t>application.properties</a:t>
            </a:r>
          </a:p>
        </p:txBody>
      </p:sp>
    </p:spTree>
    <p:extLst>
      <p:ext uri="{BB962C8B-B14F-4D97-AF65-F5344CB8AC3E}">
        <p14:creationId xmlns:p14="http://schemas.microsoft.com/office/powerpoint/2010/main" val="115466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82130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SecurityConfig </a:t>
            </a:r>
            <a:r>
              <a:rPr lang="ko-KR" altLang="en-US" sz="2101" b="1">
                <a:solidFill>
                  <a:srgbClr val="D24726"/>
                </a:solidFill>
              </a:rPr>
              <a:t>설정하기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635A5C1-BBB1-4FB7-AC02-D6DFDAF5F5CF}"/>
              </a:ext>
            </a:extLst>
          </p:cNvPr>
          <p:cNvSpPr/>
          <p:nvPr/>
        </p:nvSpPr>
        <p:spPr>
          <a:xfrm>
            <a:off x="705437" y="1251042"/>
            <a:ext cx="6381163" cy="4293483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@Configuration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@EnableWebSecurity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SecurityConfig extends WebSecurityConfigurerAdapter {</a:t>
            </a:r>
          </a:p>
          <a:p>
            <a:pPr>
              <a:lnSpc>
                <a:spcPct val="150000"/>
              </a:lnSpc>
            </a:pP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configure(HttpSecurity http) throws Exception {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http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.authorizeRequests()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       .anyRequest().authenticated()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.and()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.formLogin();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}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058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899" y="3717203"/>
            <a:ext cx="5403163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</a:t>
            </a:r>
            <a:r>
              <a:rPr lang="ko-KR" altLang="en-US" sz="2101" b="1">
                <a:solidFill>
                  <a:schemeClr val="bg1"/>
                </a:solidFill>
              </a:rPr>
              <a:t>메뉴 권한 및 </a:t>
            </a:r>
            <a:r>
              <a:rPr lang="en-US" altLang="ko-KR" sz="2101" b="1">
                <a:solidFill>
                  <a:schemeClr val="bg1"/>
                </a:solidFill>
              </a:rPr>
              <a:t>WebIgnore </a:t>
            </a:r>
            <a:r>
              <a:rPr lang="ko-KR" altLang="en-US" sz="2101" b="1">
                <a:solidFill>
                  <a:schemeClr val="bg1"/>
                </a:solidFill>
              </a:rPr>
              <a:t>설정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758982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290999" y="1396862"/>
            <a:ext cx="9310201" cy="2816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/>
              <a:t>js / css / image </a:t>
            </a:r>
            <a:r>
              <a:rPr lang="ko-KR" altLang="en-US" sz="2000" b="1"/>
              <a:t>파일 등 보안 필터를 적용할 필요가 없는 리소스를 설정</a:t>
            </a:r>
            <a:endParaRPr lang="en-US" altLang="ko-KR" sz="2000" b="1"/>
          </a:p>
          <a:p>
            <a:pPr>
              <a:lnSpc>
                <a:spcPct val="150000"/>
              </a:lnSpc>
            </a:pPr>
            <a:endParaRPr lang="en-US" altLang="ko-KR" sz="1600" b="1"/>
          </a:p>
          <a:p>
            <a:pPr>
              <a:lnSpc>
                <a:spcPct val="200000"/>
              </a:lnSpc>
            </a:pPr>
            <a:r>
              <a:rPr lang="en-US" altLang="ko-KR" sz="1600" b="1"/>
              <a:t>@Override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public void configure(WebSecurity web) throws Exception {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    web.ignoring().requestMatchers(PathRequest.toStaticResources().atCommonLocations());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2" y="760763"/>
            <a:ext cx="282455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WebIgnore </a:t>
            </a:r>
            <a:r>
              <a:rPr lang="ko-KR" altLang="en-US" sz="2101" b="1">
                <a:solidFill>
                  <a:srgbClr val="D24726"/>
                </a:solidFill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126579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899" y="3717203"/>
            <a:ext cx="6462876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User </a:t>
            </a:r>
            <a:r>
              <a:rPr lang="ko-KR" altLang="en-US" sz="2101" b="1">
                <a:solidFill>
                  <a:schemeClr val="bg1"/>
                </a:solidFill>
              </a:rPr>
              <a:t>등록 </a:t>
            </a:r>
            <a:r>
              <a:rPr lang="en-US" altLang="ko-KR" sz="2101" b="1">
                <a:solidFill>
                  <a:schemeClr val="bg1"/>
                </a:solidFill>
              </a:rPr>
              <a:t>/ PasswordEncoder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58087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454451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PasswordEncoder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9F812EC-3099-478F-A89C-A062C8B511D0}"/>
              </a:ext>
            </a:extLst>
          </p:cNvPr>
          <p:cNvSpPr/>
          <p:nvPr/>
        </p:nvSpPr>
        <p:spPr>
          <a:xfrm>
            <a:off x="377248" y="1383974"/>
            <a:ext cx="10375997" cy="3433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Spring Security 5.0 </a:t>
            </a:r>
            <a:r>
              <a:rPr lang="ko-KR" altLang="en-US" sz="1200" b="1"/>
              <a:t>이전에는 기본 </a:t>
            </a:r>
            <a:r>
              <a:rPr lang="en-US" altLang="ko-KR" sz="1200" b="1"/>
              <a:t>PasswordEncoder </a:t>
            </a:r>
            <a:r>
              <a:rPr lang="ko-KR" altLang="en-US" sz="1200" b="1"/>
              <a:t>가 평문을 지원하는 </a:t>
            </a:r>
            <a:r>
              <a:rPr lang="en-US" altLang="ko-KR" sz="1200" b="1"/>
              <a:t>NoOpPasswordEncoder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암호화 포맷 </a:t>
            </a:r>
            <a:r>
              <a:rPr lang="en-US" altLang="ko-KR" sz="1200" b="1"/>
              <a:t>: {id}encodedPassword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bcrypt, noop, pbkdf2, scrypt, sha256 (</a:t>
            </a:r>
            <a:r>
              <a:rPr lang="ko-KR" altLang="en-US" sz="1100"/>
              <a:t>기본 포맷은 </a:t>
            </a:r>
            <a:r>
              <a:rPr lang="en-US" altLang="ko-KR" sz="1100"/>
              <a:t>Bcrypt : </a:t>
            </a:r>
            <a:r>
              <a:rPr lang="en-US" altLang="ko-KR" sz="1000" b="1">
                <a:solidFill>
                  <a:srgbClr val="0070C0"/>
                </a:solidFill>
              </a:rPr>
              <a:t>{bcrypt}$2a$10$dXJ3SW6G7P50lGmMkkmwe.20cQQubK3.HZWzG3YB1tlRy.fqvM/BG</a:t>
            </a:r>
            <a:r>
              <a:rPr lang="en-US" altLang="ko-KR" sz="1100"/>
              <a:t>)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생성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PasswordEncoder passwordEncoder = PasswordEncoderFactories.createDelegatingPasswordEncoder()</a:t>
            </a:r>
          </a:p>
          <a:p>
            <a:pPr lvl="1">
              <a:lnSpc>
                <a:spcPct val="150000"/>
              </a:lnSpc>
            </a:pPr>
            <a:endParaRPr lang="en-US" altLang="ko-KR" sz="11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인터페이스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encode(password)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패스워드 암호화</a:t>
            </a:r>
            <a:endParaRPr lang="en-US" altLang="ko-KR" sz="10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matches(rawPassword, encodedPassword)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패스워드 비교</a:t>
            </a: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266792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203"/>
            <a:ext cx="6694989" cy="91106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CustomUserDetailsService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691353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11535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CustomUserDetailsService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29F812EC-3099-478F-A89C-A062C8B511D0}"/>
              </a:ext>
            </a:extLst>
          </p:cNvPr>
          <p:cNvSpPr/>
          <p:nvPr/>
        </p:nvSpPr>
        <p:spPr>
          <a:xfrm>
            <a:off x="715916" y="2721066"/>
            <a:ext cx="826824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/>
              <a:t>public UserDetails loadUserByUsername(String username) throws UsernameNotFoundException {</a:t>
            </a:r>
          </a:p>
          <a:p>
            <a:endParaRPr lang="ko-KR" altLang="en-US" sz="1200"/>
          </a:p>
          <a:p>
            <a:r>
              <a:rPr lang="ko-KR" altLang="en-US" sz="1200"/>
              <a:t>        </a:t>
            </a:r>
            <a:r>
              <a:rPr lang="en-US" altLang="ko-KR" sz="1200"/>
              <a:t>Account</a:t>
            </a:r>
            <a:r>
              <a:rPr lang="ko-KR" altLang="en-US" sz="1200"/>
              <a:t> </a:t>
            </a:r>
            <a:r>
              <a:rPr lang="en-US" altLang="ko-KR" sz="1200"/>
              <a:t>account</a:t>
            </a:r>
            <a:r>
              <a:rPr lang="ko-KR" altLang="en-US" sz="1200"/>
              <a:t> = userRepository.findByUsername(username);</a:t>
            </a:r>
          </a:p>
          <a:p>
            <a:r>
              <a:rPr lang="ko-KR" altLang="en-US" sz="1200"/>
              <a:t>        </a:t>
            </a:r>
            <a:endParaRPr lang="en-US" altLang="ko-KR" sz="1200"/>
          </a:p>
          <a:p>
            <a:r>
              <a:rPr lang="en-US" altLang="ko-KR" sz="1200"/>
              <a:t>        </a:t>
            </a:r>
            <a:r>
              <a:rPr lang="ko-KR" altLang="en-US" sz="1200"/>
              <a:t>if (</a:t>
            </a:r>
            <a:r>
              <a:rPr lang="en-US" altLang="ko-KR" sz="1200"/>
              <a:t>account</a:t>
            </a:r>
            <a:r>
              <a:rPr lang="ko-KR" altLang="en-US" sz="1200"/>
              <a:t> == null) {</a:t>
            </a:r>
          </a:p>
          <a:p>
            <a:r>
              <a:rPr lang="en-US" altLang="ko-KR" sz="1200"/>
              <a:t>	</a:t>
            </a:r>
            <a:r>
              <a:rPr lang="ko-KR" altLang="en-US" sz="1200"/>
              <a:t>throw new UsernameNotFoundException("No user found with username: " + username);            </a:t>
            </a:r>
          </a:p>
          <a:p>
            <a:r>
              <a:rPr lang="ko-KR" altLang="en-US" sz="1200"/>
              <a:t>        }</a:t>
            </a:r>
          </a:p>
          <a:p>
            <a:endParaRPr lang="ko-KR" altLang="en-US" sz="1200"/>
          </a:p>
          <a:p>
            <a:r>
              <a:rPr lang="ko-KR" altLang="en-US" sz="1200"/>
              <a:t>        // 권한</a:t>
            </a:r>
          </a:p>
          <a:p>
            <a:r>
              <a:rPr lang="ko-KR" altLang="en-US" sz="1200"/>
              <a:t> </a:t>
            </a:r>
            <a:r>
              <a:rPr lang="en-US" altLang="ko-KR" sz="1200"/>
              <a:t>        ArrayList&lt;GrantedAuthority&gt; roles = new ArrayList&lt;GrantedAuthority&gt;();</a:t>
            </a:r>
          </a:p>
          <a:p>
            <a:r>
              <a:rPr lang="en-US" altLang="ko-KR" sz="1200"/>
              <a:t>        roles.add(new SimpleGrantedAuthority(account.getRole()));</a:t>
            </a:r>
            <a:endParaRPr lang="ko-KR" altLang="en-US" sz="1200"/>
          </a:p>
          <a:p>
            <a:endParaRPr lang="ko-KR" altLang="en-US" sz="1200"/>
          </a:p>
          <a:p>
            <a:r>
              <a:rPr lang="ko-KR" altLang="en-US" sz="1200"/>
              <a:t>        </a:t>
            </a:r>
            <a:r>
              <a:rPr lang="ko-KR" altLang="en-US" sz="1200" b="1"/>
              <a:t>return new </a:t>
            </a:r>
            <a:r>
              <a:rPr lang="en-US" altLang="ko-KR" sz="1200" b="1"/>
              <a:t>AccountContext</a:t>
            </a:r>
            <a:r>
              <a:rPr lang="ko-KR" altLang="en-US" sz="1200" b="1"/>
              <a:t>(</a:t>
            </a:r>
            <a:r>
              <a:rPr lang="en-US" altLang="ko-KR" sz="1200" b="1"/>
              <a:t>account</a:t>
            </a:r>
            <a:r>
              <a:rPr lang="ko-KR" altLang="en-US" sz="1200" b="1"/>
              <a:t>, </a:t>
            </a:r>
            <a:r>
              <a:rPr lang="en-US" altLang="ko-KR" sz="1200" b="1"/>
              <a:t>r</a:t>
            </a:r>
            <a:r>
              <a:rPr lang="ko-KR" altLang="en-US" sz="1200" b="1"/>
              <a:t>oles);</a:t>
            </a:r>
          </a:p>
          <a:p>
            <a:r>
              <a:rPr lang="ko-KR" altLang="en-US" sz="1200"/>
              <a:t>    }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xmlns="" id="{1D18AE43-A29B-42CE-BDC7-80C4F35EE68B}"/>
              </a:ext>
            </a:extLst>
          </p:cNvPr>
          <p:cNvSpPr/>
          <p:nvPr/>
        </p:nvSpPr>
        <p:spPr>
          <a:xfrm>
            <a:off x="809457" y="1948810"/>
            <a:ext cx="168386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48DD78CF-A529-4280-86A9-F17A94C4F15D}"/>
              </a:ext>
            </a:extLst>
          </p:cNvPr>
          <p:cNvSpPr/>
          <p:nvPr/>
        </p:nvSpPr>
        <p:spPr>
          <a:xfrm>
            <a:off x="4277725" y="1948646"/>
            <a:ext cx="168386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 </a:t>
            </a:r>
            <a:endParaRPr lang="ko-KR" altLang="en-US" sz="1000" b="1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D48C6179-024F-4CFC-AFCB-25E120448B25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2493322" y="2145743"/>
            <a:ext cx="1784403" cy="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A58A1AE2-FC28-4BBF-A4AE-473D3804A990}"/>
              </a:ext>
            </a:extLst>
          </p:cNvPr>
          <p:cNvSpPr/>
          <p:nvPr/>
        </p:nvSpPr>
        <p:spPr>
          <a:xfrm>
            <a:off x="3007054" y="2204429"/>
            <a:ext cx="7569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UserDetails</a:t>
            </a:r>
            <a:endParaRPr lang="ko-KR" altLang="en-US" sz="9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xmlns="" id="{2322ABAE-B987-433E-953D-C998ACFAA427}"/>
              </a:ext>
            </a:extLst>
          </p:cNvPr>
          <p:cNvSpPr/>
          <p:nvPr/>
        </p:nvSpPr>
        <p:spPr>
          <a:xfrm>
            <a:off x="4277724" y="1230948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UserNotFoundException </a:t>
            </a:r>
            <a:endParaRPr lang="ko-KR" altLang="en-US" sz="1000" b="1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AEF3FD45-66FD-4F70-9F1C-D1C0B746955E}"/>
              </a:ext>
            </a:extLst>
          </p:cNvPr>
          <p:cNvCxnSpPr>
            <a:stCxn id="6" idx="0"/>
            <a:endCxn id="19" idx="2"/>
          </p:cNvCxnSpPr>
          <p:nvPr/>
        </p:nvCxnSpPr>
        <p:spPr>
          <a:xfrm flipH="1" flipV="1">
            <a:off x="5119657" y="1625141"/>
            <a:ext cx="1" cy="323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EAC17B1D-9CAC-4A3A-9B78-BA88DC70F015}"/>
              </a:ext>
            </a:extLst>
          </p:cNvPr>
          <p:cNvSpPr/>
          <p:nvPr/>
        </p:nvSpPr>
        <p:spPr>
          <a:xfrm>
            <a:off x="5140530" y="1681902"/>
            <a:ext cx="10086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Account == null</a:t>
            </a:r>
            <a:endParaRPr lang="ko-KR" altLang="en-US" sz="90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xmlns="" id="{D533A792-A8C2-4F39-BD3B-A101AD4EB3F3}"/>
              </a:ext>
            </a:extLst>
          </p:cNvPr>
          <p:cNvSpPr/>
          <p:nvPr/>
        </p:nvSpPr>
        <p:spPr>
          <a:xfrm>
            <a:off x="7374671" y="1948646"/>
            <a:ext cx="1683865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UserRepository </a:t>
            </a:r>
            <a:endParaRPr lang="ko-KR" altLang="en-US" sz="1000" b="1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7AF3B7DE-6C9B-4539-92D8-B0B73B2B3626}"/>
              </a:ext>
            </a:extLst>
          </p:cNvPr>
          <p:cNvCxnSpPr>
            <a:cxnSpLocks/>
          </p:cNvCxnSpPr>
          <p:nvPr/>
        </p:nvCxnSpPr>
        <p:spPr>
          <a:xfrm>
            <a:off x="5961590" y="2092350"/>
            <a:ext cx="14130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D57C55E8-F0B9-4B94-AC3F-9B5D310CE988}"/>
              </a:ext>
            </a:extLst>
          </p:cNvPr>
          <p:cNvSpPr/>
          <p:nvPr/>
        </p:nvSpPr>
        <p:spPr>
          <a:xfrm>
            <a:off x="6396010" y="2279369"/>
            <a:ext cx="5581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Account</a:t>
            </a:r>
            <a:endParaRPr lang="ko-KR" altLang="en-US" sz="80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xmlns="" id="{5051F415-EF2B-4401-9FFA-E43807307DCA}"/>
              </a:ext>
            </a:extLst>
          </p:cNvPr>
          <p:cNvCxnSpPr>
            <a:cxnSpLocks/>
          </p:cNvCxnSpPr>
          <p:nvPr/>
        </p:nvCxnSpPr>
        <p:spPr>
          <a:xfrm flipH="1">
            <a:off x="5961590" y="2239180"/>
            <a:ext cx="14130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75EB098F-C97A-498A-9775-A38433A838D0}"/>
              </a:ext>
            </a:extLst>
          </p:cNvPr>
          <p:cNvSpPr/>
          <p:nvPr/>
        </p:nvSpPr>
        <p:spPr>
          <a:xfrm>
            <a:off x="6382084" y="1892949"/>
            <a:ext cx="5581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findById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05850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0" y="3785507"/>
            <a:ext cx="8715660" cy="441601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#03.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HTTP Basic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  <a:r>
              <a:rPr lang="en-US" altLang="ko-KR" sz="2101" b="1">
                <a:solidFill>
                  <a:schemeClr val="bg1"/>
                </a:solidFill>
              </a:rPr>
              <a:t>, BasicAuthenticationFilter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846448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203"/>
            <a:ext cx="6694989" cy="91106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CustomAuthenticationProvider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211453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74155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CustomAuthenticationProvider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29F812EC-3099-478F-A89C-A062C8B511D0}"/>
              </a:ext>
            </a:extLst>
          </p:cNvPr>
          <p:cNvSpPr/>
          <p:nvPr/>
        </p:nvSpPr>
        <p:spPr>
          <a:xfrm>
            <a:off x="584999" y="3176511"/>
            <a:ext cx="826824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/>
              <a:t>public Authentication authenticate(Authentication auth) throws AuthenticationException {</a:t>
            </a:r>
          </a:p>
          <a:p>
            <a:endParaRPr lang="en-US" altLang="ko-KR" sz="1200"/>
          </a:p>
          <a:p>
            <a:r>
              <a:rPr lang="en-US" altLang="ko-KR" sz="1200"/>
              <a:t>        String loginId = auth.getName();</a:t>
            </a:r>
          </a:p>
          <a:p>
            <a:r>
              <a:rPr lang="en-US" altLang="ko-KR" sz="1200"/>
              <a:t>        String passwd = (String) auth.getCredentials();</a:t>
            </a:r>
          </a:p>
          <a:p>
            <a:r>
              <a:rPr lang="en-US" altLang="ko-KR" sz="1200"/>
              <a:t>        </a:t>
            </a:r>
          </a:p>
          <a:p>
            <a:r>
              <a:rPr lang="en-US" altLang="ko-KR" sz="1200"/>
              <a:t>        UserDetails userDetails = uerDetailsService.loadUserByUsername(loginId);</a:t>
            </a:r>
          </a:p>
          <a:p>
            <a:endParaRPr lang="en-US" altLang="ko-KR" sz="1200"/>
          </a:p>
          <a:p>
            <a:r>
              <a:rPr lang="en-US" altLang="ko-KR" sz="1200"/>
              <a:t>        if (userDetails == null || !passwordEncoder.matches(passwd, userDetails.getPassword())) {</a:t>
            </a:r>
          </a:p>
          <a:p>
            <a:r>
              <a:rPr lang="en-US" altLang="ko-KR" sz="1200"/>
              <a:t>             throw new BadCredentialsException("Invalid password");</a:t>
            </a:r>
          </a:p>
          <a:p>
            <a:r>
              <a:rPr lang="en-US" altLang="ko-KR" sz="1200"/>
              <a:t>        }</a:t>
            </a:r>
          </a:p>
          <a:p>
            <a:endParaRPr lang="en-US" altLang="ko-KR" sz="1200"/>
          </a:p>
          <a:p>
            <a:r>
              <a:rPr lang="en-US" altLang="ko-KR" sz="1200"/>
              <a:t>        return </a:t>
            </a:r>
            <a:r>
              <a:rPr lang="en-US" altLang="ko-KR" sz="1200" b="1"/>
              <a:t>new UsernamePasswordAuthenticationToken(userDetails.getUser(), null, userDetails.getAuthorities())</a:t>
            </a:r>
            <a:r>
              <a:rPr lang="en-US" altLang="ko-KR" sz="1200"/>
              <a:t>;</a:t>
            </a:r>
          </a:p>
          <a:p>
            <a:r>
              <a:rPr lang="en-US" altLang="ko-KR" sz="1200"/>
              <a:t>}</a:t>
            </a:r>
            <a:endParaRPr lang="ko-KR" altLang="en-US" sz="120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DC82DC17-6648-4469-A32D-142B8624F39B}"/>
              </a:ext>
            </a:extLst>
          </p:cNvPr>
          <p:cNvSpPr/>
          <p:nvPr/>
        </p:nvSpPr>
        <p:spPr>
          <a:xfrm>
            <a:off x="6087320" y="3039615"/>
            <a:ext cx="218330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545454"/>
                </a:solidFill>
                <a:latin typeface="Apple SD Gothic Neo"/>
              </a:rPr>
              <a:t> </a:t>
            </a:r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xmlns="" id="{3B0C716D-3A37-4220-821A-5B37673675F4}"/>
              </a:ext>
            </a:extLst>
          </p:cNvPr>
          <p:cNvSpPr/>
          <p:nvPr/>
        </p:nvSpPr>
        <p:spPr>
          <a:xfrm>
            <a:off x="278300" y="1543485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06258037-2D78-4A4A-AD17-564759C1F958}"/>
              </a:ext>
            </a:extLst>
          </p:cNvPr>
          <p:cNvSpPr/>
          <p:nvPr/>
        </p:nvSpPr>
        <p:spPr>
          <a:xfrm>
            <a:off x="3890538" y="1543650"/>
            <a:ext cx="168386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 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E269C48D-4A54-452D-B74D-DED8EC28234A}"/>
              </a:ext>
            </a:extLst>
          </p:cNvPr>
          <p:cNvSpPr/>
          <p:nvPr/>
        </p:nvSpPr>
        <p:spPr>
          <a:xfrm>
            <a:off x="7879411" y="1543486"/>
            <a:ext cx="168386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 </a:t>
            </a:r>
            <a:endParaRPr lang="ko-KR" altLang="en-US" sz="1000" b="1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41F5DC87-69DA-4088-803F-9F915D99AAC6}"/>
              </a:ext>
            </a:extLst>
          </p:cNvPr>
          <p:cNvCxnSpPr>
            <a:cxnSpLocks/>
          </p:cNvCxnSpPr>
          <p:nvPr/>
        </p:nvCxnSpPr>
        <p:spPr>
          <a:xfrm>
            <a:off x="5574403" y="1642271"/>
            <a:ext cx="23050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E95E5CB-FF07-48A1-94B4-947BA3F39DCC}"/>
              </a:ext>
            </a:extLst>
          </p:cNvPr>
          <p:cNvSpPr/>
          <p:nvPr/>
        </p:nvSpPr>
        <p:spPr>
          <a:xfrm>
            <a:off x="5847888" y="1419269"/>
            <a:ext cx="18437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loadUserByUsername(username)</a:t>
            </a:r>
            <a:endParaRPr lang="ko-KR" altLang="en-US" sz="90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46008049-36B6-4C24-B704-2C271E484C56}"/>
              </a:ext>
            </a:extLst>
          </p:cNvPr>
          <p:cNvCxnSpPr>
            <a:cxnSpLocks/>
          </p:cNvCxnSpPr>
          <p:nvPr/>
        </p:nvCxnSpPr>
        <p:spPr>
          <a:xfrm flipH="1">
            <a:off x="5574403" y="1804053"/>
            <a:ext cx="23050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3A3E19BD-667A-493F-8C63-0C911C1EBB2A}"/>
              </a:ext>
            </a:extLst>
          </p:cNvPr>
          <p:cNvSpPr/>
          <p:nvPr/>
        </p:nvSpPr>
        <p:spPr>
          <a:xfrm>
            <a:off x="6195546" y="1795301"/>
            <a:ext cx="7569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UserDetails</a:t>
            </a:r>
            <a:endParaRPr lang="ko-KR" altLang="en-US" sz="90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5E33EBCE-681A-4D05-A714-79DC7D0805B1}"/>
              </a:ext>
            </a:extLst>
          </p:cNvPr>
          <p:cNvSpPr/>
          <p:nvPr/>
        </p:nvSpPr>
        <p:spPr>
          <a:xfrm>
            <a:off x="2231536" y="1835230"/>
            <a:ext cx="1389630" cy="26685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 </a:t>
            </a:r>
            <a:endParaRPr lang="ko-KR" altLang="en-US" sz="1000" b="1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7DF41AEF-B059-4879-8816-8EF79F002589}"/>
              </a:ext>
            </a:extLst>
          </p:cNvPr>
          <p:cNvSpPr/>
          <p:nvPr/>
        </p:nvSpPr>
        <p:spPr>
          <a:xfrm>
            <a:off x="3892955" y="2403228"/>
            <a:ext cx="168386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PasswordEncoder </a:t>
            </a:r>
            <a:endParaRPr lang="ko-KR" altLang="en-US" sz="1000" b="1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B1712AE3-B386-4BF0-8653-1993972D0527}"/>
              </a:ext>
            </a:extLst>
          </p:cNvPr>
          <p:cNvCxnSpPr>
            <a:cxnSpLocks/>
          </p:cNvCxnSpPr>
          <p:nvPr/>
        </p:nvCxnSpPr>
        <p:spPr>
          <a:xfrm>
            <a:off x="5574403" y="2579266"/>
            <a:ext cx="23081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80E43DD1-32A7-4B8B-989F-E3CB5A50CE1F}"/>
              </a:ext>
            </a:extLst>
          </p:cNvPr>
          <p:cNvSpPr/>
          <p:nvPr/>
        </p:nvSpPr>
        <p:spPr>
          <a:xfrm>
            <a:off x="4750680" y="2060692"/>
            <a:ext cx="206338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matchs(rawPassword, encPassword)</a:t>
            </a:r>
            <a:endParaRPr lang="ko-KR" altLang="en-US" sz="90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xmlns="" id="{40AC383B-ED19-4D2F-B19C-E5FBC150B6B4}"/>
              </a:ext>
            </a:extLst>
          </p:cNvPr>
          <p:cNvSpPr/>
          <p:nvPr/>
        </p:nvSpPr>
        <p:spPr>
          <a:xfrm>
            <a:off x="7879409" y="2403227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  <a:latin typeface="Apple SD Gothic Neo"/>
              </a:rPr>
              <a:t>BadCredentialsException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857231BA-C78D-4B4D-BE59-A60F1C8266EF}"/>
              </a:ext>
            </a:extLst>
          </p:cNvPr>
          <p:cNvSpPr/>
          <p:nvPr/>
        </p:nvSpPr>
        <p:spPr>
          <a:xfrm>
            <a:off x="6284935" y="2598109"/>
            <a:ext cx="7248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Not match</a:t>
            </a:r>
            <a:endParaRPr lang="ko-KR" altLang="en-US" sz="90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C8425B97-86AA-4006-B109-9BBBA23BBACA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4732471" y="1937843"/>
            <a:ext cx="2417" cy="465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134A5DF1-B16C-4248-8429-29658FEB00EF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1962165" y="1740582"/>
            <a:ext cx="1928373" cy="16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xmlns="" id="{ACE1D320-4654-4216-BAA7-EBDFEDCDE88F}"/>
              </a:ext>
            </a:extLst>
          </p:cNvPr>
          <p:cNvSpPr/>
          <p:nvPr/>
        </p:nvSpPr>
        <p:spPr>
          <a:xfrm>
            <a:off x="2227423" y="1390535"/>
            <a:ext cx="1389630" cy="26685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 </a:t>
            </a:r>
            <a:endParaRPr lang="ko-KR" altLang="en-US" sz="1000" b="1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A8843DD1-0A36-4604-8865-85735BAE5930}"/>
              </a:ext>
            </a:extLst>
          </p:cNvPr>
          <p:cNvSpPr/>
          <p:nvPr/>
        </p:nvSpPr>
        <p:spPr>
          <a:xfrm>
            <a:off x="2336180" y="2109832"/>
            <a:ext cx="117211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/>
              <a:t>UserDetails + Authorities</a:t>
            </a:r>
            <a:endParaRPr lang="ko-KR" altLang="en-US" sz="700"/>
          </a:p>
        </p:txBody>
      </p:sp>
    </p:spTree>
    <p:extLst>
      <p:ext uri="{BB962C8B-B14F-4D97-AF65-F5344CB8AC3E}">
        <p14:creationId xmlns:p14="http://schemas.microsoft.com/office/powerpoint/2010/main" val="235653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0" y="3717203"/>
            <a:ext cx="7313580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 Login Form Page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43713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550362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Custom Login Form Page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53">
            <a:extLst>
              <a:ext uri="{FF2B5EF4-FFF2-40B4-BE49-F238E27FC236}">
                <a16:creationId xmlns:a16="http://schemas.microsoft.com/office/drawing/2014/main" xmlns="" id="{CAE12892-3901-48E6-8471-0C01761AE073}"/>
              </a:ext>
            </a:extLst>
          </p:cNvPr>
          <p:cNvSpPr/>
          <p:nvPr/>
        </p:nvSpPr>
        <p:spPr>
          <a:xfrm>
            <a:off x="5779456" y="1533891"/>
            <a:ext cx="2629373" cy="389096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DefaultLoginPageGeneratingFilter</a:t>
            </a:r>
            <a:endParaRPr lang="ko-KR" altLang="en-US" sz="1000" b="1"/>
          </a:p>
        </p:txBody>
      </p:sp>
      <p:sp>
        <p:nvSpPr>
          <p:cNvPr id="6" name="사각형: 둥근 모서리 53">
            <a:extLst>
              <a:ext uri="{FF2B5EF4-FFF2-40B4-BE49-F238E27FC236}">
                <a16:creationId xmlns:a16="http://schemas.microsoft.com/office/drawing/2014/main" xmlns="" id="{BC44D141-068E-430B-AD32-431C9AE1A887}"/>
              </a:ext>
            </a:extLst>
          </p:cNvPr>
          <p:cNvSpPr/>
          <p:nvPr/>
        </p:nvSpPr>
        <p:spPr>
          <a:xfrm>
            <a:off x="776275" y="1533891"/>
            <a:ext cx="1847979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FormLoginConfigurer</a:t>
            </a:r>
            <a:endParaRPr lang="ko-KR" altLang="en-US" sz="1000" b="1"/>
          </a:p>
        </p:txBody>
      </p:sp>
      <p:sp>
        <p:nvSpPr>
          <p:cNvPr id="7" name="순서도: 판단 6">
            <a:extLst>
              <a:ext uri="{FF2B5EF4-FFF2-40B4-BE49-F238E27FC236}">
                <a16:creationId xmlns:a16="http://schemas.microsoft.com/office/drawing/2014/main" xmlns="" id="{F88924BC-ED84-49ED-B744-57CF9A4E53D7}"/>
              </a:ext>
            </a:extLst>
          </p:cNvPr>
          <p:cNvSpPr/>
          <p:nvPr/>
        </p:nvSpPr>
        <p:spPr>
          <a:xfrm>
            <a:off x="3072780" y="1412488"/>
            <a:ext cx="2007220" cy="631902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C814B14D-A18D-4B43-92AC-F7831153D7F4}"/>
              </a:ext>
            </a:extLst>
          </p:cNvPr>
          <p:cNvSpPr/>
          <p:nvPr/>
        </p:nvSpPr>
        <p:spPr>
          <a:xfrm>
            <a:off x="3448654" y="1613023"/>
            <a:ext cx="12554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isCustomLoginPage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D2D511D3-6D95-402B-987B-1698EF6F7F17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624254" y="1728439"/>
            <a:ext cx="4485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4C2AFBD1-7040-4076-8311-1596B01EC248}"/>
              </a:ext>
            </a:extLst>
          </p:cNvPr>
          <p:cNvCxnSpPr>
            <a:stCxn id="7" idx="3"/>
            <a:endCxn id="4" idx="1"/>
          </p:cNvCxnSpPr>
          <p:nvPr/>
        </p:nvCxnSpPr>
        <p:spPr>
          <a:xfrm>
            <a:off x="5080000" y="1728439"/>
            <a:ext cx="699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53">
            <a:extLst>
              <a:ext uri="{FF2B5EF4-FFF2-40B4-BE49-F238E27FC236}">
                <a16:creationId xmlns:a16="http://schemas.microsoft.com/office/drawing/2014/main" xmlns="" id="{B7E2E405-1C87-4EFF-978D-F87AAB6550D9}"/>
              </a:ext>
            </a:extLst>
          </p:cNvPr>
          <p:cNvSpPr/>
          <p:nvPr/>
        </p:nvSpPr>
        <p:spPr>
          <a:xfrm>
            <a:off x="3152400" y="2358158"/>
            <a:ext cx="1847979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/customLogin</a:t>
            </a:r>
            <a:endParaRPr lang="ko-KR" altLang="en-US" sz="1000" b="1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8E640EDA-56D5-4743-95F6-ED126968A2F2}"/>
              </a:ext>
            </a:extLst>
          </p:cNvPr>
          <p:cNvCxnSpPr>
            <a:stCxn id="7" idx="2"/>
            <a:endCxn id="14" idx="0"/>
          </p:cNvCxnSpPr>
          <p:nvPr/>
        </p:nvCxnSpPr>
        <p:spPr>
          <a:xfrm>
            <a:off x="4076390" y="2044390"/>
            <a:ext cx="0" cy="313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53">
            <a:extLst>
              <a:ext uri="{FF2B5EF4-FFF2-40B4-BE49-F238E27FC236}">
                <a16:creationId xmlns:a16="http://schemas.microsoft.com/office/drawing/2014/main" xmlns="" id="{18434BC2-3996-40CE-844B-C96791DAA554}"/>
              </a:ext>
            </a:extLst>
          </p:cNvPr>
          <p:cNvSpPr/>
          <p:nvPr/>
        </p:nvSpPr>
        <p:spPr>
          <a:xfrm>
            <a:off x="3152400" y="3134098"/>
            <a:ext cx="1847979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/customLogin.html</a:t>
            </a:r>
            <a:endParaRPr lang="ko-KR" altLang="en-US" sz="1000" b="1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AFA3587B-FD82-4606-B6B4-CEBE0CE03479}"/>
              </a:ext>
            </a:extLst>
          </p:cNvPr>
          <p:cNvCxnSpPr>
            <a:stCxn id="14" idx="2"/>
            <a:endCxn id="18" idx="0"/>
          </p:cNvCxnSpPr>
          <p:nvPr/>
        </p:nvCxnSpPr>
        <p:spPr>
          <a:xfrm>
            <a:off x="4076390" y="2747254"/>
            <a:ext cx="0" cy="386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53">
            <a:extLst>
              <a:ext uri="{FF2B5EF4-FFF2-40B4-BE49-F238E27FC236}">
                <a16:creationId xmlns:a16="http://schemas.microsoft.com/office/drawing/2014/main" xmlns="" id="{8C967A24-57D8-413A-AFCF-E9F6F7E4F2EB}"/>
              </a:ext>
            </a:extLst>
          </p:cNvPr>
          <p:cNvSpPr/>
          <p:nvPr/>
        </p:nvSpPr>
        <p:spPr>
          <a:xfrm>
            <a:off x="5779455" y="2358158"/>
            <a:ext cx="2629373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/login</a:t>
            </a:r>
            <a:endParaRPr lang="ko-KR" altLang="en-US" sz="1000" b="1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52CB68F0-BD99-4E43-B835-87DBD7CA4320}"/>
              </a:ext>
            </a:extLst>
          </p:cNvPr>
          <p:cNvCxnSpPr>
            <a:stCxn id="4" idx="2"/>
            <a:endCxn id="22" idx="0"/>
          </p:cNvCxnSpPr>
          <p:nvPr/>
        </p:nvCxnSpPr>
        <p:spPr>
          <a:xfrm flipH="1">
            <a:off x="7094142" y="1922987"/>
            <a:ext cx="1" cy="435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53">
            <a:extLst>
              <a:ext uri="{FF2B5EF4-FFF2-40B4-BE49-F238E27FC236}">
                <a16:creationId xmlns:a16="http://schemas.microsoft.com/office/drawing/2014/main" xmlns="" id="{6FAF5195-479D-45EA-8E5E-8D3958C0B42F}"/>
              </a:ext>
            </a:extLst>
          </p:cNvPr>
          <p:cNvSpPr/>
          <p:nvPr/>
        </p:nvSpPr>
        <p:spPr>
          <a:xfrm>
            <a:off x="5779455" y="3134098"/>
            <a:ext cx="2629373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&lt;html&gt;&lt;/html&gt;</a:t>
            </a:r>
            <a:endParaRPr lang="ko-KR" altLang="en-US" sz="1000" b="1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4D4D28E7-9AE6-4FC9-9D95-329A26D8A89D}"/>
              </a:ext>
            </a:extLst>
          </p:cNvPr>
          <p:cNvCxnSpPr>
            <a:stCxn id="22" idx="2"/>
            <a:endCxn id="27" idx="0"/>
          </p:cNvCxnSpPr>
          <p:nvPr/>
        </p:nvCxnSpPr>
        <p:spPr>
          <a:xfrm>
            <a:off x="7094142" y="2747254"/>
            <a:ext cx="0" cy="386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B53631AB-5588-4DF2-B89D-DBC722311C96}"/>
              </a:ext>
            </a:extLst>
          </p:cNvPr>
          <p:cNvSpPr/>
          <p:nvPr/>
        </p:nvSpPr>
        <p:spPr>
          <a:xfrm>
            <a:off x="5221481" y="1497607"/>
            <a:ext cx="3642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NO</a:t>
            </a:r>
            <a:endParaRPr lang="ko-KR" altLang="en-US" sz="900" b="1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3618E98C-21AF-4619-B8BD-F5611C29EA27}"/>
              </a:ext>
            </a:extLst>
          </p:cNvPr>
          <p:cNvSpPr/>
          <p:nvPr/>
        </p:nvSpPr>
        <p:spPr>
          <a:xfrm>
            <a:off x="3712187" y="2093498"/>
            <a:ext cx="3802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YES</a:t>
            </a:r>
            <a:endParaRPr lang="ko-KR" altLang="en-US" sz="900" b="1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E9A1EAF2-5AF3-4602-9C13-C5983BFF0675}"/>
              </a:ext>
            </a:extLst>
          </p:cNvPr>
          <p:cNvSpPr/>
          <p:nvPr/>
        </p:nvSpPr>
        <p:spPr>
          <a:xfrm>
            <a:off x="1504879" y="3903016"/>
            <a:ext cx="6398494" cy="1523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    http.formLogin().loginPage("/customLogin")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}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C35C5C88-64EF-4E93-9912-2DA4AEAC33DC}"/>
              </a:ext>
            </a:extLst>
          </p:cNvPr>
          <p:cNvCxnSpPr/>
          <p:nvPr/>
        </p:nvCxnSpPr>
        <p:spPr>
          <a:xfrm>
            <a:off x="885301" y="3838992"/>
            <a:ext cx="838939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17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574385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로그아웃 및 화면 보안 처리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954158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558915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</a:t>
            </a:r>
            <a:r>
              <a:rPr lang="ko-KR" altLang="en-US" sz="2101" b="1">
                <a:solidFill>
                  <a:srgbClr val="D24726"/>
                </a:solidFill>
              </a:rPr>
              <a:t>로그아웃 및 화면 보안 처리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EE2FFEB5-600A-4BF3-8E84-A0FDBF986234}"/>
              </a:ext>
            </a:extLst>
          </p:cNvPr>
          <p:cNvSpPr/>
          <p:nvPr/>
        </p:nvSpPr>
        <p:spPr>
          <a:xfrm>
            <a:off x="600154" y="1260650"/>
            <a:ext cx="7312450" cy="183819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/>
              <a:t>로그아웃 방법</a:t>
            </a:r>
            <a:endParaRPr lang="en-US" altLang="ko-KR" sz="11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&lt;form&gt; </a:t>
            </a:r>
            <a:r>
              <a:rPr lang="ko-KR" altLang="en-US" sz="1100"/>
              <a:t>태그를 사용해서 </a:t>
            </a:r>
            <a:r>
              <a:rPr lang="en-US" altLang="ko-KR" sz="1100"/>
              <a:t>POST</a:t>
            </a:r>
            <a:r>
              <a:rPr lang="ko-KR" altLang="en-US" sz="1100"/>
              <a:t>로 요청</a:t>
            </a:r>
            <a:endParaRPr lang="en-US" altLang="ko-KR" sz="11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&lt;a&gt; </a:t>
            </a:r>
            <a:r>
              <a:rPr lang="ko-KR" altLang="en-US" sz="1100"/>
              <a:t>태크를 사용해서 </a:t>
            </a:r>
            <a:r>
              <a:rPr lang="en-US" altLang="ko-KR" sz="1100"/>
              <a:t>GET </a:t>
            </a:r>
            <a:r>
              <a:rPr lang="ko-KR" altLang="en-US" sz="1100"/>
              <a:t>으로 요청 </a:t>
            </a:r>
            <a:r>
              <a:rPr lang="en-US" altLang="ko-KR" sz="1100"/>
              <a:t>– </a:t>
            </a:r>
            <a:r>
              <a:rPr lang="en-US" altLang="ko-KR" sz="1100" b="1"/>
              <a:t>SecurityContextLogoutHandler</a:t>
            </a:r>
            <a:r>
              <a:rPr lang="en-US" altLang="ko-KR" sz="1100"/>
              <a:t> </a:t>
            </a:r>
            <a:r>
              <a:rPr lang="ko-KR" altLang="en-US" sz="1100"/>
              <a:t>활용</a:t>
            </a:r>
            <a:endParaRPr lang="en-US" altLang="ko-KR" sz="11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/>
              <a:t>인증 여부에 따라 로그인</a:t>
            </a:r>
            <a:r>
              <a:rPr lang="en-US" altLang="ko-KR" sz="1100" b="1"/>
              <a:t>/</a:t>
            </a:r>
            <a:r>
              <a:rPr lang="ko-KR" altLang="en-US" sz="1100" b="1"/>
              <a:t>로그아웃 표현</a:t>
            </a:r>
            <a:endParaRPr lang="en-US" altLang="ko-KR" sz="11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&lt;li </a:t>
            </a:r>
            <a:r>
              <a:rPr lang="en-US" altLang="ko-KR" sz="1100" b="1"/>
              <a:t>sec:authorize="isAnonymous()"</a:t>
            </a:r>
            <a:r>
              <a:rPr lang="en-US" altLang="ko-KR" sz="1100"/>
              <a:t>&gt;&lt;a th:href="@{/login}"&gt;</a:t>
            </a:r>
            <a:r>
              <a:rPr lang="ko-KR" altLang="en-US" sz="1100"/>
              <a:t>로그인</a:t>
            </a:r>
            <a:r>
              <a:rPr lang="en-US" altLang="ko-KR" sz="1100"/>
              <a:t>&lt;/a&gt;&lt;/li&gt;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&lt;li </a:t>
            </a:r>
            <a:r>
              <a:rPr lang="en-US" altLang="ko-KR" sz="1100" b="1"/>
              <a:t>sec:authorize="isAuthenticated()"</a:t>
            </a:r>
            <a:r>
              <a:rPr lang="en-US" altLang="ko-KR" sz="1100"/>
              <a:t>&gt;&lt;a th:href="@{/logout}"&gt;</a:t>
            </a:r>
            <a:r>
              <a:rPr lang="ko-KR" altLang="en-US" sz="1100"/>
              <a:t>로그아웃</a:t>
            </a:r>
            <a:r>
              <a:rPr lang="en-US" altLang="ko-KR" sz="1100"/>
              <a:t>&lt;/a&gt;&lt;/li&gt;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6DAC59CC-CA06-4B73-819B-06EE000DC766}"/>
              </a:ext>
            </a:extLst>
          </p:cNvPr>
          <p:cNvSpPr/>
          <p:nvPr/>
        </p:nvSpPr>
        <p:spPr>
          <a:xfrm>
            <a:off x="710309" y="3217546"/>
            <a:ext cx="7185495" cy="2320828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@</a:t>
            </a:r>
            <a:r>
              <a:rPr lang="en-US" altLang="ko-KR"/>
              <a:t>Get</a:t>
            </a:r>
            <a:r>
              <a:rPr lang="ko-KR" altLang="en-US"/>
              <a:t>Mapping(value = "/logout")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public String logout(HttpServletRequest request, HttpServletResponse response) {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Authentication auth = SecurityContextHolder.getContext().getAuthentication();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if (auth != null) {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    </a:t>
            </a:r>
            <a:r>
              <a:rPr lang="ko-KR" altLang="en-US" sz="1400" b="1"/>
              <a:t>new SecurityContextLogoutHandler().logout(request, response, auth);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}</a:t>
            </a:r>
          </a:p>
          <a:p>
            <a:pPr>
              <a:lnSpc>
                <a:spcPct val="150000"/>
              </a:lnSpc>
            </a:pPr>
            <a:r>
              <a:rPr lang="en-US" altLang="ko-KR"/>
              <a:t>	return "redirect:/login";</a:t>
            </a:r>
            <a:endParaRPr lang="ko-KR" altLang="en-US"/>
          </a:p>
          <a:p>
            <a:pPr>
              <a:lnSpc>
                <a:spcPct val="150000"/>
              </a:lnSpc>
            </a:pPr>
            <a:r>
              <a:rPr lang="ko-KR" alt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075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206"/>
            <a:ext cx="6041121" cy="85343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WebAuthenticationDetails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                        AuthenticationDetailsSource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38677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254666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2B5121B3-6702-4179-B9B3-25E770A168CF}"/>
              </a:ext>
            </a:extLst>
          </p:cNvPr>
          <p:cNvSpPr/>
          <p:nvPr/>
        </p:nvSpPr>
        <p:spPr>
          <a:xfrm>
            <a:off x="1016506" y="2577705"/>
            <a:ext cx="1030398" cy="560606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938641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WebAuthenticationDetails, AuthenticationDetailsSource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0BBB48D-FD83-47C3-973D-E48967FF6A15}"/>
              </a:ext>
            </a:extLst>
          </p:cNvPr>
          <p:cNvSpPr txBox="1"/>
          <p:nvPr/>
        </p:nvSpPr>
        <p:spPr>
          <a:xfrm>
            <a:off x="856635" y="3627887"/>
            <a:ext cx="3587521" cy="1731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WebAuthenticationDetails</a:t>
            </a:r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인증 과정 중 전달된 데이터를 저장</a:t>
            </a:r>
            <a:endParaRPr lang="en-US" altLang="ko-KR" sz="120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Authentication</a:t>
            </a:r>
            <a:r>
              <a:rPr lang="ko-KR" altLang="en-US" sz="1200"/>
              <a:t>의 </a:t>
            </a:r>
            <a:r>
              <a:rPr lang="en-US" altLang="ko-KR" sz="1200"/>
              <a:t>details </a:t>
            </a:r>
            <a:r>
              <a:rPr lang="ko-KR" altLang="en-US" sz="1200"/>
              <a:t>속성에 저장</a:t>
            </a:r>
            <a:endParaRPr lang="en-US" altLang="ko-KR" sz="1200"/>
          </a:p>
          <a:p>
            <a:pPr lvl="1">
              <a:lnSpc>
                <a:spcPct val="150000"/>
              </a:lnSpc>
            </a:pPr>
            <a:endParaRPr lang="en-US" altLang="ko-KR" sz="1200" b="1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AuthenticationDetailsSource</a:t>
            </a:r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WebAuthenticationDetails </a:t>
            </a:r>
            <a:r>
              <a:rPr lang="ko-KR" altLang="en-US" sz="1200"/>
              <a:t>객체를 생성</a:t>
            </a:r>
            <a:endParaRPr lang="en-US" altLang="ko-KR" sz="1200"/>
          </a:p>
        </p:txBody>
      </p:sp>
      <p:sp>
        <p:nvSpPr>
          <p:cNvPr id="10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7433900" y="2342390"/>
            <a:ext cx="1949251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AuthenticationDetailsSource</a:t>
            </a:r>
            <a:endParaRPr lang="ko-KR" altLang="en-US" sz="1000" b="1"/>
          </a:p>
        </p:txBody>
      </p:sp>
      <p:sp>
        <p:nvSpPr>
          <p:cNvPr id="11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4444156" y="2342390"/>
            <a:ext cx="2108798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WebAuthenticationDetails</a:t>
            </a:r>
            <a:endParaRPr lang="ko-KR" altLang="en-US" sz="1000" b="1"/>
          </a:p>
        </p:txBody>
      </p:sp>
      <p:sp>
        <p:nvSpPr>
          <p:cNvPr id="47" name="직사각형 46"/>
          <p:cNvSpPr/>
          <p:nvPr/>
        </p:nvSpPr>
        <p:spPr>
          <a:xfrm>
            <a:off x="4720524" y="3020347"/>
            <a:ext cx="1552857" cy="1037041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769218" y="3572681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request.getParameter(“param1”)</a:t>
            </a:r>
            <a:endParaRPr lang="ko-KR" altLang="en-US" sz="700"/>
          </a:p>
        </p:txBody>
      </p:sp>
      <p:sp>
        <p:nvSpPr>
          <p:cNvPr id="41" name="직사각형 40"/>
          <p:cNvSpPr/>
          <p:nvPr/>
        </p:nvSpPr>
        <p:spPr>
          <a:xfrm>
            <a:off x="4769218" y="3817805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request.getParameter (“param2”)</a:t>
            </a:r>
            <a:endParaRPr lang="ko-KR" altLang="en-US" sz="70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1B96F8AA-11F0-4BBE-A061-B0244F22E685}"/>
              </a:ext>
            </a:extLst>
          </p:cNvPr>
          <p:cNvGrpSpPr/>
          <p:nvPr/>
        </p:nvGrpSpPr>
        <p:grpSpPr>
          <a:xfrm>
            <a:off x="713477" y="1466499"/>
            <a:ext cx="415498" cy="321469"/>
            <a:chOff x="692419" y="2233657"/>
            <a:chExt cx="415498" cy="321469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xmlns="" id="{44D5FDD9-BB5B-43DB-BD5A-AB37400AA7E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xmlns="" id="{DC0EF139-F5FD-4B2E-90B6-3B7B42C166F8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xmlns="" id="{40095C61-D9E5-409A-A07A-A055FF52029E}"/>
              </a:ext>
            </a:extLst>
          </p:cNvPr>
          <p:cNvCxnSpPr>
            <a:stCxn id="38" idx="6"/>
          </p:cNvCxnSpPr>
          <p:nvPr/>
        </p:nvCxnSpPr>
        <p:spPr>
          <a:xfrm>
            <a:off x="1067093" y="1627234"/>
            <a:ext cx="977341" cy="3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DEAA8680-EE5A-4B11-91D6-495FD67B31B2}"/>
              </a:ext>
            </a:extLst>
          </p:cNvPr>
          <p:cNvSpPr/>
          <p:nvPr/>
        </p:nvSpPr>
        <p:spPr>
          <a:xfrm>
            <a:off x="1156900" y="1415466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48" name="사각형: 둥근 모서리 53">
            <a:extLst>
              <a:ext uri="{FF2B5EF4-FFF2-40B4-BE49-F238E27FC236}">
                <a16:creationId xmlns:a16="http://schemas.microsoft.com/office/drawing/2014/main" xmlns="" id="{910F9412-2C94-41B6-A8E8-A94D5F6206E4}"/>
              </a:ext>
            </a:extLst>
          </p:cNvPr>
          <p:cNvSpPr/>
          <p:nvPr/>
        </p:nvSpPr>
        <p:spPr>
          <a:xfrm>
            <a:off x="2032508" y="1430569"/>
            <a:ext cx="1824540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AuthenticationFilter</a:t>
            </a:r>
            <a:endParaRPr lang="ko-KR" altLang="en-US" sz="1000" b="1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2B5121B3-6702-4179-B9B3-25E770A168CF}"/>
              </a:ext>
            </a:extLst>
          </p:cNvPr>
          <p:cNvSpPr/>
          <p:nvPr/>
        </p:nvSpPr>
        <p:spPr>
          <a:xfrm>
            <a:off x="1019264" y="1921585"/>
            <a:ext cx="1030398" cy="560606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DFD7C04A-4D7A-40A6-8D15-26D4FFC98E41}"/>
              </a:ext>
            </a:extLst>
          </p:cNvPr>
          <p:cNvSpPr/>
          <p:nvPr/>
        </p:nvSpPr>
        <p:spPr>
          <a:xfrm>
            <a:off x="1087118" y="1982154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input(“username”)</a:t>
            </a:r>
            <a:endParaRPr lang="ko-KR" altLang="en-US" sz="70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106A5BB4-8176-467C-9940-85B69598B409}"/>
              </a:ext>
            </a:extLst>
          </p:cNvPr>
          <p:cNvSpPr/>
          <p:nvPr/>
        </p:nvSpPr>
        <p:spPr>
          <a:xfrm>
            <a:off x="1087118" y="2227278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input(“password”)</a:t>
            </a:r>
            <a:endParaRPr lang="ko-KR" altLang="en-US" sz="70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3C1ACC18-05DF-418B-AD27-1018C413F2CC}"/>
              </a:ext>
            </a:extLst>
          </p:cNvPr>
          <p:cNvSpPr/>
          <p:nvPr/>
        </p:nvSpPr>
        <p:spPr>
          <a:xfrm>
            <a:off x="1087118" y="2633186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 (“param1”)</a:t>
            </a:r>
            <a:endParaRPr lang="ko-KR" altLang="en-US" sz="700"/>
          </a:p>
        </p:txBody>
      </p:sp>
      <p:sp>
        <p:nvSpPr>
          <p:cNvPr id="75" name="사각형: 둥근 모서리 53">
            <a:extLst>
              <a:ext uri="{FF2B5EF4-FFF2-40B4-BE49-F238E27FC236}">
                <a16:creationId xmlns:a16="http://schemas.microsoft.com/office/drawing/2014/main" xmlns="" id="{B94BB739-FA8E-4C45-A7E9-36F1CD670B5C}"/>
              </a:ext>
            </a:extLst>
          </p:cNvPr>
          <p:cNvSpPr/>
          <p:nvPr/>
        </p:nvSpPr>
        <p:spPr>
          <a:xfrm>
            <a:off x="4458224" y="1311561"/>
            <a:ext cx="2108798" cy="628501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</p:txBody>
      </p:sp>
      <p:cxnSp>
        <p:nvCxnSpPr>
          <p:cNvPr id="12" name="직선 화살표 연결선 11"/>
          <p:cNvCxnSpPr>
            <a:stCxn id="48" idx="3"/>
            <a:endCxn id="75" idx="1"/>
          </p:cNvCxnSpPr>
          <p:nvPr/>
        </p:nvCxnSpPr>
        <p:spPr>
          <a:xfrm>
            <a:off x="3857048" y="1625117"/>
            <a:ext cx="601176" cy="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5205048" y="1636929"/>
            <a:ext cx="583810" cy="2124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details</a:t>
            </a:r>
            <a:endParaRPr lang="ko-KR" altLang="en-US" sz="10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3C1ACC18-05DF-418B-AD27-1018C413F2CC}"/>
              </a:ext>
            </a:extLst>
          </p:cNvPr>
          <p:cNvSpPr/>
          <p:nvPr/>
        </p:nvSpPr>
        <p:spPr>
          <a:xfrm>
            <a:off x="1091804" y="2884062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 (“param2”)</a:t>
            </a:r>
            <a:endParaRPr lang="ko-KR" altLang="en-US" sz="700"/>
          </a:p>
        </p:txBody>
      </p:sp>
      <p:sp>
        <p:nvSpPr>
          <p:cNvPr id="49" name="직사각형 48"/>
          <p:cNvSpPr/>
          <p:nvPr/>
        </p:nvSpPr>
        <p:spPr>
          <a:xfrm>
            <a:off x="4754519" y="3075005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remoteAddress</a:t>
            </a:r>
            <a:endParaRPr lang="ko-KR" altLang="en-US" sz="700"/>
          </a:p>
        </p:txBody>
      </p:sp>
      <p:sp>
        <p:nvSpPr>
          <p:cNvPr id="50" name="직사각형 49"/>
          <p:cNvSpPr/>
          <p:nvPr/>
        </p:nvSpPr>
        <p:spPr>
          <a:xfrm>
            <a:off x="4754519" y="3327163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SessionId</a:t>
            </a:r>
            <a:endParaRPr lang="ko-KR" altLang="en-US" sz="700"/>
          </a:p>
        </p:txBody>
      </p:sp>
      <p:cxnSp>
        <p:nvCxnSpPr>
          <p:cNvPr id="28" name="직선 화살표 연결선 27"/>
          <p:cNvCxnSpPr>
            <a:stCxn id="11" idx="2"/>
            <a:endCxn id="47" idx="0"/>
          </p:cNvCxnSpPr>
          <p:nvPr/>
        </p:nvCxnSpPr>
        <p:spPr>
          <a:xfrm flipH="1">
            <a:off x="5496953" y="2731486"/>
            <a:ext cx="1602" cy="288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0" idx="1"/>
            <a:endCxn id="11" idx="3"/>
          </p:cNvCxnSpPr>
          <p:nvPr/>
        </p:nvCxnSpPr>
        <p:spPr>
          <a:xfrm flipH="1">
            <a:off x="6552954" y="2536938"/>
            <a:ext cx="8809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6780939" y="2318539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생성</a:t>
            </a:r>
          </a:p>
        </p:txBody>
      </p:sp>
      <p:cxnSp>
        <p:nvCxnSpPr>
          <p:cNvPr id="33" name="직선 화살표 연결선 32"/>
          <p:cNvCxnSpPr>
            <a:stCxn id="11" idx="0"/>
            <a:endCxn id="18" idx="2"/>
          </p:cNvCxnSpPr>
          <p:nvPr/>
        </p:nvCxnSpPr>
        <p:spPr>
          <a:xfrm flipH="1" flipV="1">
            <a:off x="5496953" y="1849352"/>
            <a:ext cx="1602" cy="4930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5474136" y="2767108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51" name="직선 화살표 연결선 50"/>
          <p:cNvCxnSpPr>
            <a:stCxn id="62" idx="3"/>
            <a:endCxn id="47" idx="1"/>
          </p:cNvCxnSpPr>
          <p:nvPr/>
        </p:nvCxnSpPr>
        <p:spPr>
          <a:xfrm>
            <a:off x="2046904" y="2858008"/>
            <a:ext cx="2673620" cy="6808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78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203"/>
            <a:ext cx="7588290" cy="889966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CustomAuthenticationSuccessHandler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224277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715907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CustomAuthenticationSuccessHandler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E9A1EAF2-5AF3-4602-9C13-C5983BFF0675}"/>
              </a:ext>
            </a:extLst>
          </p:cNvPr>
          <p:cNvSpPr/>
          <p:nvPr/>
        </p:nvSpPr>
        <p:spPr>
          <a:xfrm>
            <a:off x="2413529" y="2608210"/>
            <a:ext cx="7312450" cy="234602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onAuthenticationSuccess(HttpServletRequest request, HttpServletResponse response, Authentication authentication) throws IOException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RequestCache requestCache = new HttpSessionRequestCache(); // </a:t>
            </a:r>
            <a:r>
              <a:rPr lang="ko-KR" altLang="en-US" sz="1100" b="1"/>
              <a:t>요청 캐시와 관련된 작업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    final HttpSession session = request.getSession(false); //  </a:t>
            </a:r>
            <a:r>
              <a:rPr lang="ko-KR" altLang="en-US" sz="1100" b="1"/>
              <a:t>세션 관련 작업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    Object principal = authentication.getPrincipal() // </a:t>
            </a:r>
            <a:r>
              <a:rPr lang="ko-KR" altLang="en-US" sz="1100" b="1"/>
              <a:t>인증된 사용자 관련작업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    redirectStrategy.sendRedirect(request, response, targetUrl);  // </a:t>
            </a:r>
            <a:r>
              <a:rPr lang="ko-KR" altLang="en-US" sz="1100" b="1"/>
              <a:t>인증 성공 후 이동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}        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05EEB5EE-A9D5-4BB7-87AA-CF91C2D6A8AB}"/>
              </a:ext>
            </a:extLst>
          </p:cNvPr>
          <p:cNvSpPr/>
          <p:nvPr/>
        </p:nvSpPr>
        <p:spPr>
          <a:xfrm>
            <a:off x="2413528" y="1436641"/>
            <a:ext cx="7312449" cy="107644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    http.formLogin().successHandler(CustomAuthenticationSuccessHandler())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B71B8D08-F3A3-44F6-97F7-1F90A521C7F4}"/>
              </a:ext>
            </a:extLst>
          </p:cNvPr>
          <p:cNvSpPr/>
          <p:nvPr/>
        </p:nvSpPr>
        <p:spPr>
          <a:xfrm>
            <a:off x="376674" y="1826621"/>
            <a:ext cx="16025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solidFill>
                  <a:srgbClr val="0070C0"/>
                </a:solidFill>
              </a:rPr>
              <a:t>SecurityConfig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48433F1F-FCF6-4E93-A26D-934B4D103E97}"/>
              </a:ext>
            </a:extLst>
          </p:cNvPr>
          <p:cNvSpPr/>
          <p:nvPr/>
        </p:nvSpPr>
        <p:spPr>
          <a:xfrm>
            <a:off x="0" y="3630750"/>
            <a:ext cx="23559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CustomAuthentication</a:t>
            </a:r>
          </a:p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SuccessHandler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03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572220" y="3475027"/>
            <a:ext cx="909826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 b="1"/>
              <a:t>HTTP</a:t>
            </a:r>
            <a:r>
              <a:rPr lang="ko-KR" altLang="en-US" sz="1000" b="1"/>
              <a:t>는 자체적인 인증 관련 기능을 제공하며 </a:t>
            </a:r>
            <a:r>
              <a:rPr lang="en-US" altLang="ko-KR" sz="1000" b="1"/>
              <a:t>HTTP </a:t>
            </a:r>
            <a:r>
              <a:rPr lang="ko-KR" altLang="en-US" sz="1000" b="1"/>
              <a:t>표준에 정의된 가장 단순한 인증 기법이다</a:t>
            </a:r>
            <a:endParaRPr lang="en-US" altLang="ko-KR" sz="1000" b="1"/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간단한 설정과 </a:t>
            </a:r>
            <a:r>
              <a:rPr lang="en-US" altLang="ko-KR" sz="1000" b="1"/>
              <a:t>Stateless</a:t>
            </a:r>
            <a:r>
              <a:rPr lang="ko-KR" altLang="en-US" sz="1000" b="1"/>
              <a:t>가 장점 </a:t>
            </a:r>
            <a:r>
              <a:rPr lang="en-US" altLang="ko-KR" sz="1000" b="1"/>
              <a:t>- Session Cookie(JSESSIONID) </a:t>
            </a:r>
            <a:r>
              <a:rPr lang="ko-KR" altLang="en-US" sz="1000" b="1"/>
              <a:t>사용하지 않음</a:t>
            </a:r>
            <a:endParaRPr lang="en-US" altLang="ko-KR" sz="1000" b="1"/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보호자원 </a:t>
            </a:r>
            <a:r>
              <a:rPr lang="ko-KR" altLang="en-US" sz="1000" b="1" err="1"/>
              <a:t>접근시</a:t>
            </a:r>
            <a:r>
              <a:rPr lang="ko-KR" altLang="en-US" sz="1000" b="1"/>
              <a:t> 서버가 클라이언트에게  </a:t>
            </a:r>
            <a:r>
              <a:rPr lang="en-US" altLang="ko-KR" sz="1000" b="1"/>
              <a:t>401 Unauthorized </a:t>
            </a:r>
            <a:r>
              <a:rPr lang="ko-KR" altLang="en-US" sz="1000" b="1"/>
              <a:t>응답과 함께 </a:t>
            </a:r>
            <a:r>
              <a:rPr lang="en-US" altLang="ko-KR" sz="1000" b="1"/>
              <a:t>WWW-Authenticate header</a:t>
            </a:r>
            <a:r>
              <a:rPr lang="ko-KR" altLang="en-US" sz="1000" b="1"/>
              <a:t>를 기술해서 인증요구를 보냄</a:t>
            </a:r>
            <a:endParaRPr lang="en-US" altLang="ko-KR" sz="1000" b="1"/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 b="1"/>
              <a:t>Client</a:t>
            </a:r>
            <a:r>
              <a:rPr lang="ko-KR" altLang="en-US" sz="1000" b="1"/>
              <a:t>는 </a:t>
            </a:r>
            <a:r>
              <a:rPr lang="en-US" altLang="ko-KR" sz="1000" b="1"/>
              <a:t>ID:Password </a:t>
            </a:r>
            <a:r>
              <a:rPr lang="ko-KR" altLang="en-US" sz="1000" b="1"/>
              <a:t>값을 </a:t>
            </a:r>
            <a:r>
              <a:rPr lang="en-US" altLang="ko-KR" sz="1000" b="1"/>
              <a:t>Base64</a:t>
            </a:r>
            <a:r>
              <a:rPr lang="ko-KR" altLang="en-US" sz="1000" b="1"/>
              <a:t>로 </a:t>
            </a:r>
            <a:r>
              <a:rPr lang="en-US" altLang="ko-KR" sz="1000" b="1"/>
              <a:t>Encoding</a:t>
            </a:r>
            <a:r>
              <a:rPr lang="ko-KR" altLang="en-US" sz="1000" b="1"/>
              <a:t>한 문자열을 </a:t>
            </a:r>
            <a:r>
              <a:rPr lang="en-US" altLang="ko-KR" sz="1000" b="1"/>
              <a:t>Authorization Header</a:t>
            </a:r>
            <a:r>
              <a:rPr lang="ko-KR" altLang="en-US" sz="1000" b="1"/>
              <a:t>에 추가한 뒤 </a:t>
            </a:r>
            <a:r>
              <a:rPr lang="en-US" altLang="ko-KR" sz="1000" b="1"/>
              <a:t>Server</a:t>
            </a:r>
            <a:r>
              <a:rPr lang="ko-KR" altLang="en-US" sz="1000" b="1"/>
              <a:t>에게 </a:t>
            </a:r>
            <a:r>
              <a:rPr lang="en-US" altLang="ko-KR" sz="1000" b="1"/>
              <a:t>Resource</a:t>
            </a:r>
            <a:r>
              <a:rPr lang="ko-KR" altLang="en-US" sz="1000" b="1"/>
              <a:t>를 요청</a:t>
            </a:r>
            <a:endParaRPr lang="en-US" altLang="ko-KR" sz="1000" b="1"/>
          </a:p>
          <a:p>
            <a:pPr marL="549516" lvl="1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/>
              <a:t>Authorization: Basic cmVzdDpyZXN0</a:t>
            </a: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 b="1"/>
              <a:t>ID, Password</a:t>
            </a:r>
            <a:r>
              <a:rPr lang="ko-KR" altLang="en-US" sz="1000" b="1"/>
              <a:t>가 </a:t>
            </a:r>
            <a:r>
              <a:rPr lang="en-US" altLang="ko-KR" sz="1000" b="1"/>
              <a:t>Base64</a:t>
            </a:r>
            <a:r>
              <a:rPr lang="ko-KR" altLang="en-US" sz="1000" b="1"/>
              <a:t>로 </a:t>
            </a:r>
            <a:r>
              <a:rPr lang="en-US" altLang="ko-KR" sz="1000" b="1"/>
              <a:t>Encoding</a:t>
            </a:r>
            <a:r>
              <a:rPr lang="ko-KR" altLang="en-US" sz="1000" b="1"/>
              <a:t>되어 있어 </a:t>
            </a:r>
            <a:r>
              <a:rPr lang="en-US" altLang="ko-KR" sz="1000" b="1"/>
              <a:t>ID, Password</a:t>
            </a:r>
            <a:r>
              <a:rPr lang="ko-KR" altLang="en-US" sz="1000" b="1"/>
              <a:t>가 외부에 쉽게 노출되는 구조이기 때문에</a:t>
            </a:r>
            <a:r>
              <a:rPr lang="en-US" altLang="ko-KR" sz="1000" b="1"/>
              <a:t> SSL</a:t>
            </a:r>
            <a:r>
              <a:rPr lang="ko-KR" altLang="en-US" sz="1000" b="1"/>
              <a:t>이나 </a:t>
            </a:r>
            <a:r>
              <a:rPr lang="en-US" altLang="ko-KR" sz="1000" b="1"/>
              <a:t>TLS</a:t>
            </a:r>
            <a:r>
              <a:rPr lang="ko-KR" altLang="en-US" sz="1000" b="1"/>
              <a:t>는 필수이다</a:t>
            </a:r>
            <a:endParaRPr lang="en-US" altLang="ko-KR" sz="10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3049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 dirty="0">
                <a:solidFill>
                  <a:srgbClr val="D24726"/>
                </a:solidFill>
              </a:rPr>
              <a:t>#04. </a:t>
            </a:r>
            <a:r>
              <a:rPr lang="ko-KR" altLang="en-US" sz="2101" b="1" dirty="0">
                <a:solidFill>
                  <a:srgbClr val="D24726"/>
                </a:solidFill>
              </a:rPr>
              <a:t>인증 </a:t>
            </a:r>
            <a:r>
              <a:rPr lang="en-US" altLang="ko-KR" sz="2101" b="1" dirty="0">
                <a:solidFill>
                  <a:srgbClr val="D24726"/>
                </a:solidFill>
              </a:rPr>
              <a:t>API</a:t>
            </a:r>
            <a:r>
              <a:rPr lang="ko-KR" altLang="en-US" sz="2101" b="1" dirty="0">
                <a:solidFill>
                  <a:srgbClr val="D24726"/>
                </a:solidFill>
              </a:rPr>
              <a:t> </a:t>
            </a:r>
            <a:r>
              <a:rPr lang="en-US" altLang="ko-KR" sz="2101" b="1" dirty="0">
                <a:solidFill>
                  <a:srgbClr val="D24726"/>
                </a:solidFill>
              </a:rPr>
              <a:t>– HTTP Basic </a:t>
            </a:r>
            <a:r>
              <a:rPr lang="ko-KR" altLang="en-US" sz="2101" b="1" dirty="0">
                <a:solidFill>
                  <a:srgbClr val="D24726"/>
                </a:solidFill>
              </a:rPr>
              <a:t>인증</a:t>
            </a:r>
            <a:r>
              <a:rPr lang="en-US" altLang="ko-KR" sz="2101" b="1" dirty="0">
                <a:solidFill>
                  <a:srgbClr val="D24726"/>
                </a:solidFill>
              </a:rPr>
              <a:t> </a:t>
            </a:r>
            <a:endParaRPr lang="ko-KR" altLang="en-US" sz="2101" b="1" dirty="0">
              <a:solidFill>
                <a:srgbClr val="D24726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3B14F828-AC81-491E-B95A-BDF92D62F550}"/>
              </a:ext>
            </a:extLst>
          </p:cNvPr>
          <p:cNvSpPr/>
          <p:nvPr/>
        </p:nvSpPr>
        <p:spPr>
          <a:xfrm>
            <a:off x="1401019" y="1343637"/>
            <a:ext cx="836801" cy="1879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Client</a:t>
            </a:r>
            <a:endParaRPr lang="ko-KR" altLang="en-US" sz="1577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615C0038-1E8F-48C4-904D-BB02028BD542}"/>
              </a:ext>
            </a:extLst>
          </p:cNvPr>
          <p:cNvSpPr/>
          <p:nvPr/>
        </p:nvSpPr>
        <p:spPr>
          <a:xfrm>
            <a:off x="7129357" y="1343635"/>
            <a:ext cx="836801" cy="18790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Server</a:t>
            </a:r>
            <a:endParaRPr lang="ko-KR" altLang="en-US" sz="1577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E1B6690-B51F-4080-9E45-15E216829305}"/>
              </a:ext>
            </a:extLst>
          </p:cNvPr>
          <p:cNvSpPr txBox="1"/>
          <p:nvPr/>
        </p:nvSpPr>
        <p:spPr>
          <a:xfrm>
            <a:off x="4238312" y="1258540"/>
            <a:ext cx="751560" cy="17166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GET /home</a:t>
            </a:r>
            <a:endParaRPr lang="ko-KR" altLang="en-US" sz="8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0D28C57-0902-47DE-9BB3-83D2383A9BF4}"/>
              </a:ext>
            </a:extLst>
          </p:cNvPr>
          <p:cNvSpPr txBox="1"/>
          <p:nvPr/>
        </p:nvSpPr>
        <p:spPr>
          <a:xfrm>
            <a:off x="2666285" y="1527445"/>
            <a:ext cx="2197801" cy="19551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 dirty="0"/>
              <a:t>401 Unauthorized  WWW-Authenticate </a:t>
            </a:r>
            <a:r>
              <a:rPr lang="en-US" altLang="ko-KR" sz="800" dirty="0" smtClean="0"/>
              <a:t>header(</a:t>
            </a:r>
            <a:r>
              <a:rPr lang="ko-KR" altLang="en-US" sz="800" dirty="0" smtClean="0"/>
              <a:t>인증이 안되면 로그인 페이지로 </a:t>
            </a:r>
            <a:r>
              <a:rPr lang="ko-KR" altLang="en-US" sz="800" dirty="0" err="1" smtClean="0"/>
              <a:t>리다이렉트</a:t>
            </a:r>
            <a:r>
              <a:rPr lang="en-US" altLang="ko-KR" sz="800" dirty="0" smtClean="0"/>
              <a:t>)</a:t>
            </a:r>
          </a:p>
          <a:p>
            <a:endParaRPr lang="ko-KR" altLang="en-US" sz="8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CCE2520F-4A2E-4BF6-BA77-030682B00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718" y="1883105"/>
            <a:ext cx="888749" cy="5865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9FB4B74A-B5A2-4997-9BCC-538BEA3E692D}"/>
              </a:ext>
            </a:extLst>
          </p:cNvPr>
          <p:cNvCxnSpPr>
            <a:cxnSpLocks/>
          </p:cNvCxnSpPr>
          <p:nvPr/>
        </p:nvCxnSpPr>
        <p:spPr>
          <a:xfrm>
            <a:off x="2237818" y="1472430"/>
            <a:ext cx="48915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2037538E-7A17-43ED-BE81-8FE2C327B2B6}"/>
              </a:ext>
            </a:extLst>
          </p:cNvPr>
          <p:cNvCxnSpPr>
            <a:cxnSpLocks/>
          </p:cNvCxnSpPr>
          <p:nvPr/>
        </p:nvCxnSpPr>
        <p:spPr>
          <a:xfrm flipH="1">
            <a:off x="2237823" y="1774895"/>
            <a:ext cx="48915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9FB4B74A-B5A2-4997-9BCC-538BEA3E692D}"/>
              </a:ext>
            </a:extLst>
          </p:cNvPr>
          <p:cNvCxnSpPr>
            <a:cxnSpLocks/>
          </p:cNvCxnSpPr>
          <p:nvPr/>
        </p:nvCxnSpPr>
        <p:spPr>
          <a:xfrm>
            <a:off x="2237818" y="2804197"/>
            <a:ext cx="48915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2037538E-7A17-43ED-BE81-8FE2C327B2B6}"/>
              </a:ext>
            </a:extLst>
          </p:cNvPr>
          <p:cNvCxnSpPr>
            <a:cxnSpLocks/>
          </p:cNvCxnSpPr>
          <p:nvPr/>
        </p:nvCxnSpPr>
        <p:spPr>
          <a:xfrm flipH="1">
            <a:off x="2237823" y="3041734"/>
            <a:ext cx="48915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4E1B6690-B51F-4080-9E45-15E216829305}"/>
              </a:ext>
            </a:extLst>
          </p:cNvPr>
          <p:cNvSpPr txBox="1"/>
          <p:nvPr/>
        </p:nvSpPr>
        <p:spPr>
          <a:xfrm>
            <a:off x="2447387" y="2601021"/>
            <a:ext cx="2542485" cy="20317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 dirty="0"/>
              <a:t>GET /home        Authorization: Basic </a:t>
            </a:r>
            <a:r>
              <a:rPr lang="en-US" altLang="ko-KR" sz="800" dirty="0" smtClean="0"/>
              <a:t>cmVzdDpyZXN0 (</a:t>
            </a:r>
            <a:r>
              <a:rPr lang="ko-KR" altLang="en-US" sz="800" dirty="0" smtClean="0"/>
              <a:t>세션에 저장된 인증 토큰으로 접근 </a:t>
            </a:r>
            <a:r>
              <a:rPr lang="en-US" altLang="ko-KR" sz="800" dirty="0" smtClean="0"/>
              <a:t>/ </a:t>
            </a:r>
            <a:r>
              <a:rPr lang="ko-KR" altLang="en-US" sz="800" dirty="0" smtClean="0"/>
              <a:t>인증유지</a:t>
            </a:r>
            <a:r>
              <a:rPr lang="en-US" altLang="ko-KR" sz="800" dirty="0" smtClean="0"/>
              <a:t>)</a:t>
            </a:r>
          </a:p>
          <a:p>
            <a:endParaRPr lang="ko-KR" altLang="en-US" sz="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E0D28C57-0902-47DE-9BB3-83D2383A9BF4}"/>
              </a:ext>
            </a:extLst>
          </p:cNvPr>
          <p:cNvSpPr txBox="1"/>
          <p:nvPr/>
        </p:nvSpPr>
        <p:spPr>
          <a:xfrm>
            <a:off x="4286937" y="2854688"/>
            <a:ext cx="509678" cy="18704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71108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203"/>
            <a:ext cx="7588290" cy="889966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–CustomAuthenticationFailureHandler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84288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70474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CustomAuthenticationFailureHandler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53">
            <a:extLst>
              <a:ext uri="{FF2B5EF4-FFF2-40B4-BE49-F238E27FC236}">
                <a16:creationId xmlns:a16="http://schemas.microsoft.com/office/drawing/2014/main" xmlns="" id="{CAE12892-3901-48E6-8471-0C01761AE073}"/>
              </a:ext>
            </a:extLst>
          </p:cNvPr>
          <p:cNvSpPr/>
          <p:nvPr/>
        </p:nvSpPr>
        <p:spPr>
          <a:xfrm>
            <a:off x="6842530" y="1322103"/>
            <a:ext cx="2093305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AuthenticationFailureHandler </a:t>
            </a:r>
            <a:endParaRPr lang="ko-KR" altLang="en-US" sz="1000" b="1"/>
          </a:p>
        </p:txBody>
      </p:sp>
      <p:sp>
        <p:nvSpPr>
          <p:cNvPr id="6" name="사각형: 둥근 모서리 53">
            <a:extLst>
              <a:ext uri="{FF2B5EF4-FFF2-40B4-BE49-F238E27FC236}">
                <a16:creationId xmlns:a16="http://schemas.microsoft.com/office/drawing/2014/main" xmlns="" id="{BC44D141-068E-430B-AD32-431C9AE1A887}"/>
              </a:ext>
            </a:extLst>
          </p:cNvPr>
          <p:cNvSpPr/>
          <p:nvPr/>
        </p:nvSpPr>
        <p:spPr>
          <a:xfrm>
            <a:off x="2139624" y="1322103"/>
            <a:ext cx="2595835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UsernamePasswordAuthenticationFilter</a:t>
            </a:r>
            <a:endParaRPr lang="ko-KR" altLang="en-US" sz="1000" b="1"/>
          </a:p>
        </p:txBody>
      </p:sp>
      <p:sp>
        <p:nvSpPr>
          <p:cNvPr id="7" name="순서도: 판단 6">
            <a:extLst>
              <a:ext uri="{FF2B5EF4-FFF2-40B4-BE49-F238E27FC236}">
                <a16:creationId xmlns:a16="http://schemas.microsoft.com/office/drawing/2014/main" xmlns="" id="{F88924BC-ED84-49ED-B744-57CF9A4E53D7}"/>
              </a:ext>
            </a:extLst>
          </p:cNvPr>
          <p:cNvSpPr/>
          <p:nvPr/>
        </p:nvSpPr>
        <p:spPr>
          <a:xfrm>
            <a:off x="5247541" y="1300978"/>
            <a:ext cx="1082908" cy="431347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C814B14D-A18D-4B43-92AC-F7831153D7F4}"/>
              </a:ext>
            </a:extLst>
          </p:cNvPr>
          <p:cNvSpPr/>
          <p:nvPr/>
        </p:nvSpPr>
        <p:spPr>
          <a:xfrm>
            <a:off x="5471481" y="1418256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인증실패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D2D511D3-6D95-402B-987B-1698EF6F7F1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745882" y="1516651"/>
            <a:ext cx="50165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4C2AFBD1-7040-4076-8311-1596B01EC248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6330449" y="1516651"/>
            <a:ext cx="51208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E9A1EAF2-5AF3-4602-9C13-C5983BFF0675}"/>
              </a:ext>
            </a:extLst>
          </p:cNvPr>
          <p:cNvSpPr/>
          <p:nvPr/>
        </p:nvSpPr>
        <p:spPr>
          <a:xfrm>
            <a:off x="2573924" y="2997480"/>
            <a:ext cx="7312450" cy="259994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1"/>
              <a:t>@Override</a:t>
            </a:r>
          </a:p>
          <a:p>
            <a:r>
              <a:rPr lang="en-US" altLang="ko-KR" sz="1100" b="1"/>
              <a:t>public void onAuthenticationFailure(HttpServletRequest request, HttpServletResponse response, AuthenticationException exception) throws IOException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if (exception instanceof UsernameNotFoundException)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    errorMessage = messages.getMessage(“</a:t>
            </a:r>
            <a:r>
              <a:rPr lang="ko-KR" altLang="en-US" sz="1100" b="1"/>
              <a:t>사용자가 존재하지 않습니다</a:t>
            </a:r>
            <a:r>
              <a:rPr lang="en-US" altLang="ko-KR" sz="1100" b="1"/>
              <a:t>.</a:t>
            </a:r>
            <a:r>
              <a:rPr lang="ko-KR" altLang="en-US" sz="1100" b="1"/>
              <a:t>＂</a:t>
            </a:r>
            <a:r>
              <a:rPr lang="en-US" altLang="ko-KR" sz="1100" b="1"/>
              <a:t>, null, locale);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} else if (exception instanceof BadCredentialsException)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    errorMessage = messages.getMessage(</a:t>
            </a:r>
            <a:r>
              <a:rPr lang="ko-KR" altLang="en-US" sz="1100" b="1"/>
              <a:t>＂아이디 혹은 비밀번호가 일치하지 않습니다</a:t>
            </a:r>
            <a:r>
              <a:rPr lang="en-US" altLang="ko-KR" sz="1100" b="1"/>
              <a:t>.", null, locale);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} else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    errorMessage = "</a:t>
            </a:r>
            <a:r>
              <a:rPr lang="ko-KR" altLang="en-US" sz="1100" b="1"/>
              <a:t>인증에 실패했습니다</a:t>
            </a:r>
            <a:r>
              <a:rPr lang="en-US" altLang="ko-KR" sz="1100" b="1"/>
              <a:t>. </a:t>
            </a:r>
            <a:r>
              <a:rPr lang="ko-KR" altLang="en-US" sz="1100" b="1"/>
              <a:t>웹 마스터에게 문의하십시오</a:t>
            </a:r>
            <a:r>
              <a:rPr lang="en-US" altLang="ko-KR" sz="1100" b="1"/>
              <a:t>.</a:t>
            </a:r>
            <a:r>
              <a:rPr lang="ko-KR" altLang="en-US" sz="1100" b="1"/>
              <a:t>！</a:t>
            </a:r>
            <a:r>
              <a:rPr lang="en-US" altLang="ko-KR" sz="1100" b="1"/>
              <a:t>";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}        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A6EB7557-5DA5-47D6-B2E4-D8DD1E8243D9}"/>
              </a:ext>
            </a:extLst>
          </p:cNvPr>
          <p:cNvGrpSpPr/>
          <p:nvPr/>
        </p:nvGrpSpPr>
        <p:grpSpPr>
          <a:xfrm>
            <a:off x="808667" y="1352011"/>
            <a:ext cx="415498" cy="321469"/>
            <a:chOff x="692419" y="2233657"/>
            <a:chExt cx="415498" cy="32146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xmlns="" id="{6EF09DA6-DEE9-40A7-AF4F-46B1E4B0E9EF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xmlns="" id="{1A37AB61-8403-4390-81CE-8E12EEA48B72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FF4D196B-1231-43E2-872C-0BBFDC77BFE8}"/>
              </a:ext>
            </a:extLst>
          </p:cNvPr>
          <p:cNvCxnSpPr>
            <a:stCxn id="34" idx="6"/>
            <a:endCxn id="6" idx="1"/>
          </p:cNvCxnSpPr>
          <p:nvPr/>
        </p:nvCxnSpPr>
        <p:spPr>
          <a:xfrm>
            <a:off x="1162283" y="1512746"/>
            <a:ext cx="977341" cy="3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9AFC6C16-0525-497F-ADBA-65183D3673D9}"/>
              </a:ext>
            </a:extLst>
          </p:cNvPr>
          <p:cNvSpPr/>
          <p:nvPr/>
        </p:nvSpPr>
        <p:spPr>
          <a:xfrm>
            <a:off x="1252090" y="1300978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05EEB5EE-A9D5-4BB7-87AA-CF91C2D6A8AB}"/>
              </a:ext>
            </a:extLst>
          </p:cNvPr>
          <p:cNvSpPr/>
          <p:nvPr/>
        </p:nvSpPr>
        <p:spPr>
          <a:xfrm>
            <a:off x="2573923" y="1825911"/>
            <a:ext cx="7312449" cy="107644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    http.formLogin().failureHandler(CustomAuthenticationFailureHandler())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B71B8D08-F3A3-44F6-97F7-1F90A521C7F4}"/>
              </a:ext>
            </a:extLst>
          </p:cNvPr>
          <p:cNvSpPr/>
          <p:nvPr/>
        </p:nvSpPr>
        <p:spPr>
          <a:xfrm>
            <a:off x="537069" y="2215891"/>
            <a:ext cx="16025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solidFill>
                  <a:srgbClr val="0070C0"/>
                </a:solidFill>
              </a:rPr>
              <a:t>SecurityConfig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48433F1F-FCF6-4E93-A26D-934B4D103E97}"/>
              </a:ext>
            </a:extLst>
          </p:cNvPr>
          <p:cNvSpPr/>
          <p:nvPr/>
        </p:nvSpPr>
        <p:spPr>
          <a:xfrm>
            <a:off x="160395" y="4020020"/>
            <a:ext cx="23559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CustomAuthentication</a:t>
            </a:r>
          </a:p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FailureHandler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10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899" y="3665819"/>
            <a:ext cx="4298911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- Access Denied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9035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24469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413523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#11.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Access Denied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E9A1EAF2-5AF3-4602-9C13-C5983BFF0675}"/>
              </a:ext>
            </a:extLst>
          </p:cNvPr>
          <p:cNvSpPr/>
          <p:nvPr/>
        </p:nvSpPr>
        <p:spPr>
          <a:xfrm>
            <a:off x="2387039" y="2810773"/>
            <a:ext cx="7312450" cy="259994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handle(HttpServletRequest request, HttpServletResponse response, AccessDeniedException accessDeniedException) throws IOException, ServletException {		</a:t>
            </a:r>
          </a:p>
          <a:p>
            <a:pPr>
              <a:lnSpc>
                <a:spcPct val="150000"/>
              </a:lnSpc>
            </a:pP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	String deniedUrl = errorPage + "?exception=" + accessDeniedException.getMessage();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	response.sendRedirect(request, response, deniedUrl);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setErrorPage(String errorPage) {        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this.errorPage = errorPage;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05EEB5EE-A9D5-4BB7-87AA-CF91C2D6A8AB}"/>
              </a:ext>
            </a:extLst>
          </p:cNvPr>
          <p:cNvSpPr/>
          <p:nvPr/>
        </p:nvSpPr>
        <p:spPr>
          <a:xfrm>
            <a:off x="2387039" y="1365697"/>
            <a:ext cx="7312449" cy="133036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    http.exceptionHandling().accessDeniedPage(“/accessDenied")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			.accessDeniedHandler(accessDeniedHandler)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B71B8D08-F3A3-44F6-97F7-1F90A521C7F4}"/>
              </a:ext>
            </a:extLst>
          </p:cNvPr>
          <p:cNvSpPr/>
          <p:nvPr/>
        </p:nvSpPr>
        <p:spPr>
          <a:xfrm>
            <a:off x="379667" y="1794696"/>
            <a:ext cx="16025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solidFill>
                  <a:srgbClr val="0070C0"/>
                </a:solidFill>
              </a:rPr>
              <a:t>SecurityConfig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48433F1F-FCF6-4E93-A26D-934B4D103E97}"/>
              </a:ext>
            </a:extLst>
          </p:cNvPr>
          <p:cNvSpPr/>
          <p:nvPr/>
        </p:nvSpPr>
        <p:spPr>
          <a:xfrm>
            <a:off x="49864" y="3564440"/>
            <a:ext cx="22621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AccessDeniedHandler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28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656723"/>
            <a:ext cx="6226450" cy="46823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#13. Form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  <a:r>
              <a:rPr lang="en-US" altLang="ko-KR" sz="2101" b="1">
                <a:solidFill>
                  <a:schemeClr val="bg1"/>
                </a:solidFill>
              </a:rPr>
              <a:t> – </a:t>
            </a:r>
            <a:r>
              <a:rPr lang="ko-KR" altLang="en-US" sz="2101" b="1">
                <a:solidFill>
                  <a:schemeClr val="bg1"/>
                </a:solidFill>
              </a:rPr>
              <a:t>인증 사용자 정보 구하기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755447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702552" y="1161339"/>
            <a:ext cx="8427380" cy="4011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400" b="1"/>
              <a:t>어플리케이션 전역</a:t>
            </a:r>
            <a:endParaRPr lang="en-US" altLang="ko-KR" sz="1400" b="1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100"/>
              <a:t>Account account = (Account) </a:t>
            </a:r>
            <a:r>
              <a:rPr lang="en-US" altLang="ko-KR" sz="1100" b="1"/>
              <a:t>SecurityContextHolder.getContext().getAuthentication().getPrincipal()</a:t>
            </a:r>
            <a:r>
              <a:rPr lang="en-US" altLang="ko-KR" sz="1100"/>
              <a:t>;</a:t>
            </a:r>
          </a:p>
          <a:p>
            <a:pPr lvl="1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String username = account.getUsername();</a:t>
            </a:r>
            <a:endParaRPr lang="en-US" altLang="ko-KR" sz="1100"/>
          </a:p>
          <a:p>
            <a:pPr lvl="1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</a:t>
            </a:r>
            <a:endParaRPr lang="en-US" altLang="ko-KR" sz="1100"/>
          </a:p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en-US" altLang="ko-KR" sz="1400" b="1"/>
              <a:t>Spring MVC</a:t>
            </a:r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Authentication, Principal</a:t>
            </a:r>
          </a:p>
          <a:p>
            <a:pPr lvl="2">
              <a:spcBef>
                <a:spcPts val="700"/>
              </a:spcBef>
            </a:pPr>
            <a:r>
              <a:rPr lang="en-US" altLang="ko-KR" sz="1100" b="1"/>
              <a:t>       public String </a:t>
            </a:r>
            <a:r>
              <a:rPr lang="en-US" altLang="ko-KR" sz="1100" b="1">
                <a:solidFill>
                  <a:schemeClr val="bg2">
                    <a:lumMod val="10000"/>
                  </a:schemeClr>
                </a:solidFill>
              </a:rPr>
              <a:t>getUsername</a:t>
            </a:r>
            <a:r>
              <a:rPr lang="en-US" altLang="ko-KR" sz="1100" b="1"/>
              <a:t>(Authentication authentication, Principal principal)</a:t>
            </a:r>
            <a:r>
              <a:rPr lang="en-US" altLang="ko-KR" sz="1100"/>
              <a:t> </a:t>
            </a:r>
          </a:p>
          <a:p>
            <a:pPr lvl="3">
              <a:spcBef>
                <a:spcPts val="700"/>
              </a:spcBef>
            </a:pPr>
            <a:r>
              <a:rPr lang="en-US" altLang="ko-KR" sz="1100"/>
              <a:t>	 Account account = (Account) authentication.getPrincipal();</a:t>
            </a:r>
          </a:p>
          <a:p>
            <a:pPr lvl="3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 Account account = (Account)((UsernamePasswordAuthenticationToken)principal).getPrincipal();</a:t>
            </a:r>
          </a:p>
          <a:p>
            <a:pPr lvl="3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 String username = account.getUsername();</a:t>
            </a:r>
          </a:p>
          <a:p>
            <a:pPr lvl="3">
              <a:spcBef>
                <a:spcPts val="700"/>
              </a:spcBef>
            </a:pPr>
            <a:endParaRPr lang="en-US" altLang="ko-KR" sz="1100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@AuthenticationPrincipal</a:t>
            </a:r>
          </a:p>
          <a:p>
            <a:pPr marL="884726" lvl="2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100"/>
              <a:t>인증 성공 이후 생성된 </a:t>
            </a:r>
            <a:r>
              <a:rPr lang="en-US" altLang="ko-KR" sz="1100"/>
              <a:t>Authentication </a:t>
            </a:r>
            <a:r>
              <a:rPr lang="ko-KR" altLang="en-US" sz="1100"/>
              <a:t>객체의 </a:t>
            </a:r>
            <a:r>
              <a:rPr lang="en-US" altLang="ko-KR" sz="1100"/>
              <a:t>principal </a:t>
            </a:r>
            <a:r>
              <a:rPr lang="ko-KR" altLang="en-US" sz="1100"/>
              <a:t>속성에 저장되어 있는 객체</a:t>
            </a:r>
            <a:endParaRPr lang="en-US" altLang="ko-KR" sz="1100"/>
          </a:p>
          <a:p>
            <a:pPr lvl="3">
              <a:spcBef>
                <a:spcPts val="700"/>
              </a:spcBef>
            </a:pPr>
            <a:r>
              <a:rPr lang="en-US" altLang="ko-KR" sz="1100" b="1">
                <a:solidFill>
                  <a:schemeClr val="bg2">
                    <a:lumMod val="10000"/>
                  </a:schemeClr>
                </a:solidFill>
              </a:rPr>
              <a:t>public ModelAndView getUsername(@AuthenticationPrincipal Account account)</a:t>
            </a: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pPr lvl="3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String username = account.getUsername();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16815" y="652687"/>
            <a:ext cx="527176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#13.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인증 사용자 정보 구하기</a:t>
            </a:r>
          </a:p>
        </p:txBody>
      </p:sp>
    </p:spTree>
    <p:extLst>
      <p:ext uri="{BB962C8B-B14F-4D97-AF65-F5344CB8AC3E}">
        <p14:creationId xmlns:p14="http://schemas.microsoft.com/office/powerpoint/2010/main" val="255957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#14.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흐름 및 개요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005991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375134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흐름 및 개요</a:t>
            </a:r>
          </a:p>
        </p:txBody>
      </p:sp>
      <p:sp>
        <p:nvSpPr>
          <p:cNvPr id="5" name="사각형: 둥근 모서리 53">
            <a:extLst>
              <a:ext uri="{FF2B5EF4-FFF2-40B4-BE49-F238E27FC236}">
                <a16:creationId xmlns:a16="http://schemas.microsoft.com/office/drawing/2014/main" xmlns="" id="{CAE12892-3901-48E6-8471-0C01761AE073}"/>
              </a:ext>
            </a:extLst>
          </p:cNvPr>
          <p:cNvSpPr/>
          <p:nvPr/>
        </p:nvSpPr>
        <p:spPr>
          <a:xfrm>
            <a:off x="5316601" y="1490370"/>
            <a:ext cx="1668007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7" name="사각형: 둥근 모서리 53">
            <a:extLst>
              <a:ext uri="{FF2B5EF4-FFF2-40B4-BE49-F238E27FC236}">
                <a16:creationId xmlns:a16="http://schemas.microsoft.com/office/drawing/2014/main" xmlns="" id="{BC44D141-068E-430B-AD32-431C9AE1A887}"/>
              </a:ext>
            </a:extLst>
          </p:cNvPr>
          <p:cNvSpPr/>
          <p:nvPr/>
        </p:nvSpPr>
        <p:spPr>
          <a:xfrm>
            <a:off x="918571" y="1490370"/>
            <a:ext cx="1701700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AjaxAuthenticationFilter</a:t>
            </a:r>
            <a:endParaRPr lang="ko-KR" altLang="en-US" sz="1000" b="1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D2D511D3-6D95-402B-987B-1698EF6F7F17}"/>
              </a:ext>
            </a:extLst>
          </p:cNvPr>
          <p:cNvCxnSpPr/>
          <p:nvPr/>
        </p:nvCxnSpPr>
        <p:spPr>
          <a:xfrm>
            <a:off x="2625679" y="1587520"/>
            <a:ext cx="4187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4C2AFBD1-7040-4076-8311-1596B01EC248}"/>
              </a:ext>
            </a:extLst>
          </p:cNvPr>
          <p:cNvCxnSpPr/>
          <p:nvPr/>
        </p:nvCxnSpPr>
        <p:spPr>
          <a:xfrm>
            <a:off x="4898968" y="1587520"/>
            <a:ext cx="4176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53">
            <a:extLst>
              <a:ext uri="{FF2B5EF4-FFF2-40B4-BE49-F238E27FC236}">
                <a16:creationId xmlns:a16="http://schemas.microsoft.com/office/drawing/2014/main" xmlns="" id="{B7E2E405-1C87-4EFF-978D-F87AAB6550D9}"/>
              </a:ext>
            </a:extLst>
          </p:cNvPr>
          <p:cNvSpPr/>
          <p:nvPr/>
        </p:nvSpPr>
        <p:spPr>
          <a:xfrm>
            <a:off x="3044447" y="1490370"/>
            <a:ext cx="1847979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AjaxAuthenticationToken</a:t>
            </a:r>
            <a:endParaRPr lang="ko-KR" altLang="en-US" sz="1000" b="1"/>
          </a:p>
        </p:txBody>
      </p:sp>
      <p:sp>
        <p:nvSpPr>
          <p:cNvPr id="16" name="사각형: 둥근 모서리 53">
            <a:extLst>
              <a:ext uri="{FF2B5EF4-FFF2-40B4-BE49-F238E27FC236}">
                <a16:creationId xmlns:a16="http://schemas.microsoft.com/office/drawing/2014/main" xmlns="" id="{8C967A24-57D8-413A-AFCF-E9F6F7E4F2EB}"/>
              </a:ext>
            </a:extLst>
          </p:cNvPr>
          <p:cNvSpPr/>
          <p:nvPr/>
        </p:nvSpPr>
        <p:spPr>
          <a:xfrm>
            <a:off x="3020661" y="3065912"/>
            <a:ext cx="233599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AjaxAuthenticationFailureHandler</a:t>
            </a:r>
            <a:endParaRPr lang="ko-KR" altLang="en-US" sz="1000" b="1"/>
          </a:p>
        </p:txBody>
      </p:sp>
      <p:sp>
        <p:nvSpPr>
          <p:cNvPr id="18" name="사각형: 둥근 모서리 53">
            <a:extLst>
              <a:ext uri="{FF2B5EF4-FFF2-40B4-BE49-F238E27FC236}">
                <a16:creationId xmlns:a16="http://schemas.microsoft.com/office/drawing/2014/main" xmlns="" id="{6FAF5195-479D-45EA-8E5E-8D3958C0B42F}"/>
              </a:ext>
            </a:extLst>
          </p:cNvPr>
          <p:cNvSpPr/>
          <p:nvPr/>
        </p:nvSpPr>
        <p:spPr>
          <a:xfrm>
            <a:off x="3020660" y="2466328"/>
            <a:ext cx="233599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AjaxAuthenticationSuccessHandler</a:t>
            </a:r>
            <a:endParaRPr lang="ko-KR" altLang="en-US" sz="1000" b="1"/>
          </a:p>
        </p:txBody>
      </p:sp>
      <p:sp>
        <p:nvSpPr>
          <p:cNvPr id="34" name="사각형: 둥근 모서리 53">
            <a:extLst>
              <a:ext uri="{FF2B5EF4-FFF2-40B4-BE49-F238E27FC236}">
                <a16:creationId xmlns:a16="http://schemas.microsoft.com/office/drawing/2014/main" xmlns="" id="{CAE12892-3901-48E6-8471-0C01761AE073}"/>
              </a:ext>
            </a:extLst>
          </p:cNvPr>
          <p:cNvSpPr/>
          <p:nvPr/>
        </p:nvSpPr>
        <p:spPr>
          <a:xfrm>
            <a:off x="7337064" y="1490370"/>
            <a:ext cx="1916758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AjaxAuthenticationProvider</a:t>
            </a:r>
            <a:endParaRPr lang="ko-KR" altLang="en-US" sz="1000" b="1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6984608" y="1587520"/>
            <a:ext cx="3612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53">
            <a:extLst>
              <a:ext uri="{FF2B5EF4-FFF2-40B4-BE49-F238E27FC236}">
                <a16:creationId xmlns:a16="http://schemas.microsoft.com/office/drawing/2014/main" xmlns="" id="{8C967A24-57D8-413A-AFCF-E9F6F7E4F2EB}"/>
              </a:ext>
            </a:extLst>
          </p:cNvPr>
          <p:cNvSpPr/>
          <p:nvPr/>
        </p:nvSpPr>
        <p:spPr>
          <a:xfrm>
            <a:off x="7059692" y="5046599"/>
            <a:ext cx="2207641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AjaxAccessDeniedHandler</a:t>
            </a:r>
            <a:endParaRPr lang="ko-KR" altLang="en-US" sz="1000" b="1"/>
          </a:p>
        </p:txBody>
      </p:sp>
      <p:sp>
        <p:nvSpPr>
          <p:cNvPr id="38" name="사각형: 둥근 모서리 53">
            <a:extLst>
              <a:ext uri="{FF2B5EF4-FFF2-40B4-BE49-F238E27FC236}">
                <a16:creationId xmlns:a16="http://schemas.microsoft.com/office/drawing/2014/main" xmlns="" id="{8C967A24-57D8-413A-AFCF-E9F6F7E4F2EB}"/>
              </a:ext>
            </a:extLst>
          </p:cNvPr>
          <p:cNvSpPr/>
          <p:nvPr/>
        </p:nvSpPr>
        <p:spPr>
          <a:xfrm>
            <a:off x="7055318" y="3910365"/>
            <a:ext cx="2198891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AjaxUrlAuthenticationEntryPoint</a:t>
            </a:r>
            <a:endParaRPr lang="ko-KR" altLang="en-US" sz="1000" b="1"/>
          </a:p>
        </p:txBody>
      </p:sp>
      <p:sp>
        <p:nvSpPr>
          <p:cNvPr id="48" name="사각형: 둥근 모서리 53">
            <a:extLst>
              <a:ext uri="{FF2B5EF4-FFF2-40B4-BE49-F238E27FC236}">
                <a16:creationId xmlns:a16="http://schemas.microsoft.com/office/drawing/2014/main" xmlns="" id="{CAE12892-3901-48E6-8471-0C01761AE073}"/>
              </a:ext>
            </a:extLst>
          </p:cNvPr>
          <p:cNvSpPr/>
          <p:nvPr/>
        </p:nvSpPr>
        <p:spPr>
          <a:xfrm>
            <a:off x="7345814" y="2077232"/>
            <a:ext cx="1916758" cy="38909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</a:t>
            </a:r>
            <a:endParaRPr lang="ko-KR" altLang="en-US" sz="1000" b="1"/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6984608" y="1771494"/>
            <a:ext cx="361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>
            <a:off x="4898969" y="1771494"/>
            <a:ext cx="4176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H="1">
            <a:off x="2625680" y="1771494"/>
            <a:ext cx="4187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8436121" y="1879466"/>
            <a:ext cx="8750" cy="197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H="1" flipV="1">
            <a:off x="8154764" y="1879466"/>
            <a:ext cx="8750" cy="197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7" idx="2"/>
            <a:endCxn id="18" idx="1"/>
          </p:cNvCxnSpPr>
          <p:nvPr/>
        </p:nvCxnSpPr>
        <p:spPr>
          <a:xfrm rot="16200000" flipH="1">
            <a:off x="2004335" y="1644551"/>
            <a:ext cx="781410" cy="12512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7" idx="2"/>
            <a:endCxn id="16" idx="1"/>
          </p:cNvCxnSpPr>
          <p:nvPr/>
        </p:nvCxnSpPr>
        <p:spPr>
          <a:xfrm rot="16200000" flipH="1">
            <a:off x="1704544" y="1944343"/>
            <a:ext cx="1380994" cy="125124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53">
            <a:extLst>
              <a:ext uri="{FF2B5EF4-FFF2-40B4-BE49-F238E27FC236}">
                <a16:creationId xmlns:a16="http://schemas.microsoft.com/office/drawing/2014/main" xmlns="" id="{8C967A24-57D8-413A-AFCF-E9F6F7E4F2EB}"/>
              </a:ext>
            </a:extLst>
          </p:cNvPr>
          <p:cNvSpPr/>
          <p:nvPr/>
        </p:nvSpPr>
        <p:spPr>
          <a:xfrm>
            <a:off x="853449" y="4457448"/>
            <a:ext cx="183194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71" name="사각형: 둥근 모서리 53">
            <a:extLst>
              <a:ext uri="{FF2B5EF4-FFF2-40B4-BE49-F238E27FC236}">
                <a16:creationId xmlns:a16="http://schemas.microsoft.com/office/drawing/2014/main" xmlns="" id="{8C967A24-57D8-413A-AFCF-E9F6F7E4F2EB}"/>
              </a:ext>
            </a:extLst>
          </p:cNvPr>
          <p:cNvSpPr/>
          <p:nvPr/>
        </p:nvSpPr>
        <p:spPr>
          <a:xfrm>
            <a:off x="3575830" y="4457448"/>
            <a:ext cx="183194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</a:t>
            </a:r>
            <a:endParaRPr lang="ko-KR" altLang="en-US" sz="1000" b="1"/>
          </a:p>
        </p:txBody>
      </p:sp>
      <p:cxnSp>
        <p:nvCxnSpPr>
          <p:cNvPr id="73" name="직선 화살표 연결선 72"/>
          <p:cNvCxnSpPr>
            <a:stCxn id="70" idx="3"/>
            <a:endCxn id="71" idx="1"/>
          </p:cNvCxnSpPr>
          <p:nvPr/>
        </p:nvCxnSpPr>
        <p:spPr>
          <a:xfrm>
            <a:off x="2685390" y="4651996"/>
            <a:ext cx="8904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1882211" y="2390757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인증성공</a:t>
            </a:r>
            <a:endParaRPr lang="ko-KR" altLang="en-US" sz="900"/>
          </a:p>
        </p:txBody>
      </p:sp>
      <p:sp>
        <p:nvSpPr>
          <p:cNvPr id="84" name="직사각형 83"/>
          <p:cNvSpPr/>
          <p:nvPr/>
        </p:nvSpPr>
        <p:spPr>
          <a:xfrm>
            <a:off x="1883110" y="3030120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인증실패</a:t>
            </a:r>
            <a:endParaRPr lang="ko-KR" altLang="en-US" sz="900"/>
          </a:p>
        </p:txBody>
      </p:sp>
      <p:sp>
        <p:nvSpPr>
          <p:cNvPr id="85" name="직사각형 84"/>
          <p:cNvSpPr/>
          <p:nvPr/>
        </p:nvSpPr>
        <p:spPr>
          <a:xfrm>
            <a:off x="5407771" y="2516037"/>
            <a:ext cx="1479892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성공 시 처리</a:t>
            </a:r>
            <a:endParaRPr lang="en-US" altLang="ko-KR" sz="9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407771" y="3153130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실패 시 처리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1" name="꺾인 연결선 90"/>
          <p:cNvCxnSpPr>
            <a:stCxn id="71" idx="2"/>
            <a:endCxn id="37" idx="1"/>
          </p:cNvCxnSpPr>
          <p:nvPr/>
        </p:nvCxnSpPr>
        <p:spPr>
          <a:xfrm rot="16200000" flipH="1">
            <a:off x="5578445" y="3759899"/>
            <a:ext cx="394603" cy="256789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2405662" y="4133019"/>
            <a:ext cx="15311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AuthenticationException</a:t>
            </a:r>
            <a:endParaRPr lang="ko-KR" altLang="en-US" sz="900"/>
          </a:p>
        </p:txBody>
      </p:sp>
      <p:sp>
        <p:nvSpPr>
          <p:cNvPr id="97" name="직사각형 96"/>
          <p:cNvSpPr/>
          <p:nvPr/>
        </p:nvSpPr>
        <p:spPr>
          <a:xfrm>
            <a:off x="2408743" y="4917515"/>
            <a:ext cx="14622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AccessDeniedException</a:t>
            </a:r>
            <a:endParaRPr lang="ko-KR" altLang="en-US" sz="900"/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xmlns="" id="{A6EB7557-5DA5-47D6-B2E4-D8DD1E8243D9}"/>
              </a:ext>
            </a:extLst>
          </p:cNvPr>
          <p:cNvGrpSpPr/>
          <p:nvPr/>
        </p:nvGrpSpPr>
        <p:grpSpPr>
          <a:xfrm>
            <a:off x="1129940" y="2564633"/>
            <a:ext cx="415498" cy="321469"/>
            <a:chOff x="692419" y="2233657"/>
            <a:chExt cx="415498" cy="321469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xmlns="" id="{6EF09DA6-DEE9-40A7-AF4F-46B1E4B0E9EF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xmlns="" id="{1A37AB61-8403-4390-81CE-8E12EEA48B72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02" name="직선 화살표 연결선 101"/>
          <p:cNvCxnSpPr>
            <a:stCxn id="99" idx="0"/>
          </p:cNvCxnSpPr>
          <p:nvPr/>
        </p:nvCxnSpPr>
        <p:spPr>
          <a:xfrm flipV="1">
            <a:off x="1322822" y="1879465"/>
            <a:ext cx="0" cy="685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stCxn id="99" idx="4"/>
          </p:cNvCxnSpPr>
          <p:nvPr/>
        </p:nvCxnSpPr>
        <p:spPr>
          <a:xfrm flipH="1">
            <a:off x="1321786" y="2886102"/>
            <a:ext cx="1036" cy="1571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xmlns="" id="{9AFC6C16-0525-497F-ADBA-65183D3673D9}"/>
              </a:ext>
            </a:extLst>
          </p:cNvPr>
          <p:cNvSpPr/>
          <p:nvPr/>
        </p:nvSpPr>
        <p:spPr>
          <a:xfrm>
            <a:off x="306765" y="2129879"/>
            <a:ext cx="101502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POST /ajaxLogin</a:t>
            </a:r>
            <a:endParaRPr lang="ko-KR" altLang="en-US" sz="90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xmlns="" id="{9AFC6C16-0525-497F-ADBA-65183D3673D9}"/>
              </a:ext>
            </a:extLst>
          </p:cNvPr>
          <p:cNvSpPr/>
          <p:nvPr/>
        </p:nvSpPr>
        <p:spPr>
          <a:xfrm>
            <a:off x="554562" y="3567036"/>
            <a:ext cx="7521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/home</a:t>
            </a:r>
            <a:endParaRPr lang="ko-KR" altLang="en-US" sz="900"/>
          </a:p>
        </p:txBody>
      </p:sp>
      <p:sp>
        <p:nvSpPr>
          <p:cNvPr id="49" name="직사각형 48"/>
          <p:cNvSpPr/>
          <p:nvPr/>
        </p:nvSpPr>
        <p:spPr>
          <a:xfrm>
            <a:off x="5370338" y="5015255"/>
            <a:ext cx="152638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자원 접근이 거부되었을 경우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5527295" y="4139507"/>
            <a:ext cx="12186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인증이 실패했을 경우 </a:t>
            </a:r>
          </a:p>
        </p:txBody>
      </p:sp>
      <p:cxnSp>
        <p:nvCxnSpPr>
          <p:cNvPr id="13" name="꺾인 연결선 12"/>
          <p:cNvCxnSpPr>
            <a:stCxn id="71" idx="0"/>
            <a:endCxn id="38" idx="1"/>
          </p:cNvCxnSpPr>
          <p:nvPr/>
        </p:nvCxnSpPr>
        <p:spPr>
          <a:xfrm rot="5400000" flipH="1" flipV="1">
            <a:off x="5597292" y="2999423"/>
            <a:ext cx="352535" cy="256351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74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1165189" y="3656726"/>
            <a:ext cx="8930382" cy="43948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#14.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AjaxAuthenticationFilter		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65186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345297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35973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AjaxAuthenticationFilter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C1E8383E-1288-4FF8-A634-A60817D2320E}"/>
              </a:ext>
            </a:extLst>
          </p:cNvPr>
          <p:cNvSpPr/>
          <p:nvPr/>
        </p:nvSpPr>
        <p:spPr>
          <a:xfrm>
            <a:off x="712090" y="1728138"/>
            <a:ext cx="8573068" cy="30931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AbstractAuthenticationProcessingFilter </a:t>
            </a:r>
            <a:r>
              <a:rPr lang="ko-KR" altLang="en-US" sz="1600" b="1"/>
              <a:t>상속</a:t>
            </a:r>
            <a:endParaRPr lang="en-US" altLang="ko-KR" sz="1600" b="1"/>
          </a:p>
          <a:p>
            <a:pPr>
              <a:lnSpc>
                <a:spcPct val="150000"/>
              </a:lnSpc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필터 작동 조건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AntPathRequestMatcher("/api/login") </a:t>
            </a:r>
            <a:r>
              <a:rPr lang="ko-KR" altLang="en-US" sz="1200"/>
              <a:t>로</a:t>
            </a:r>
            <a:r>
              <a:rPr lang="en-US" altLang="ko-KR" sz="1200"/>
              <a:t> </a:t>
            </a:r>
            <a:r>
              <a:rPr lang="ko-KR" altLang="en-US" sz="1200"/>
              <a:t>요청정보와 매칭하고</a:t>
            </a:r>
            <a:r>
              <a:rPr lang="en-US" altLang="ko-KR" sz="1200"/>
              <a:t> </a:t>
            </a:r>
            <a:r>
              <a:rPr lang="ko-KR" altLang="en-US" sz="1200"/>
              <a:t>요청 방식이 </a:t>
            </a:r>
            <a:r>
              <a:rPr lang="en-US" altLang="ko-KR" sz="1200"/>
              <a:t>Ajax </a:t>
            </a:r>
            <a:r>
              <a:rPr lang="ko-KR" altLang="en-US" sz="1200"/>
              <a:t>이면 필터 작동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AjaxAuthenticationToken </a:t>
            </a:r>
            <a:r>
              <a:rPr lang="ko-KR" altLang="en-US" sz="1600" b="1"/>
              <a:t>생성하여 </a:t>
            </a:r>
            <a:r>
              <a:rPr lang="en-US" altLang="ko-KR" sz="1600" b="1"/>
              <a:t>AuthenticationManager </a:t>
            </a:r>
            <a:r>
              <a:rPr lang="ko-KR" altLang="en-US" sz="1600" b="1"/>
              <a:t>에게 전달하여 인증처리</a:t>
            </a: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Filter </a:t>
            </a:r>
            <a:r>
              <a:rPr lang="ko-KR" altLang="en-US" sz="1600" b="1"/>
              <a:t>추가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http.addFilterBefore(AjaxAuthenticationFilter(), UsernamePasswordAuthenticationFilter.class)</a:t>
            </a:r>
          </a:p>
        </p:txBody>
      </p:sp>
    </p:spTree>
    <p:extLst>
      <p:ext uri="{BB962C8B-B14F-4D97-AF65-F5344CB8AC3E}">
        <p14:creationId xmlns:p14="http://schemas.microsoft.com/office/powerpoint/2010/main" val="305174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3049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 dirty="0">
                <a:solidFill>
                  <a:srgbClr val="D24726"/>
                </a:solidFill>
              </a:rPr>
              <a:t>#04. </a:t>
            </a:r>
            <a:r>
              <a:rPr lang="ko-KR" altLang="en-US" sz="2101" b="1" dirty="0">
                <a:solidFill>
                  <a:srgbClr val="D24726"/>
                </a:solidFill>
              </a:rPr>
              <a:t>인증 </a:t>
            </a:r>
            <a:r>
              <a:rPr lang="en-US" altLang="ko-KR" sz="2101" b="1" dirty="0">
                <a:solidFill>
                  <a:srgbClr val="D24726"/>
                </a:solidFill>
              </a:rPr>
              <a:t>API</a:t>
            </a:r>
            <a:r>
              <a:rPr lang="ko-KR" altLang="en-US" sz="2101" b="1" dirty="0">
                <a:solidFill>
                  <a:srgbClr val="D24726"/>
                </a:solidFill>
              </a:rPr>
              <a:t> </a:t>
            </a:r>
            <a:r>
              <a:rPr lang="en-US" altLang="ko-KR" sz="2101" b="1" dirty="0">
                <a:solidFill>
                  <a:srgbClr val="D24726"/>
                </a:solidFill>
              </a:rPr>
              <a:t>– HTTP Basic </a:t>
            </a:r>
            <a:r>
              <a:rPr lang="ko-KR" altLang="en-US" sz="2101" b="1" dirty="0">
                <a:solidFill>
                  <a:srgbClr val="D24726"/>
                </a:solidFill>
              </a:rPr>
              <a:t>인증</a:t>
            </a:r>
            <a:r>
              <a:rPr lang="en-US" altLang="ko-KR" sz="2101" b="1" dirty="0">
                <a:solidFill>
                  <a:srgbClr val="D24726"/>
                </a:solidFill>
              </a:rPr>
              <a:t> </a:t>
            </a:r>
            <a:endParaRPr lang="ko-KR" altLang="en-US" sz="2101" b="1" dirty="0">
              <a:solidFill>
                <a:srgbClr val="D24726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69355" y="1652349"/>
            <a:ext cx="8837535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	</a:t>
            </a:r>
            <a:r>
              <a:rPr lang="ko-KR" altLang="en-US" sz="1400" b="1" dirty="0" smtClean="0"/>
              <a:t>http.</a:t>
            </a:r>
            <a:r>
              <a:rPr lang="en-US" altLang="ko-KR" sz="1400" b="1" dirty="0" err="1" smtClean="0"/>
              <a:t>formLogin</a:t>
            </a:r>
            <a:r>
              <a:rPr lang="en-US" altLang="ko-KR" sz="1400" b="1" dirty="0" smtClean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loginPage</a:t>
            </a:r>
            <a:r>
              <a:rPr lang="en-US" altLang="ko-KR" sz="1400" b="1" dirty="0" smtClean="0"/>
              <a:t>(“login.html”)			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1400" b="1" dirty="0">
                <a:solidFill>
                  <a:srgbClr val="0070C0"/>
                </a:solidFill>
              </a:rPr>
              <a:t>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사용자 정의 로그인 페이지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	</a:t>
            </a:r>
            <a:r>
              <a:rPr lang="en-US" altLang="ko-KR" sz="1400" b="1" dirty="0"/>
              <a:t>	</a:t>
            </a:r>
            <a:r>
              <a:rPr lang="en-US" altLang="ko-KR" sz="1400" b="1" dirty="0" smtClean="0"/>
              <a:t>			.</a:t>
            </a:r>
            <a:r>
              <a:rPr lang="en-US" altLang="ko-KR" sz="1400" b="1" dirty="0" err="1" smtClean="0"/>
              <a:t>defaultSuccessUrl</a:t>
            </a:r>
            <a:r>
              <a:rPr lang="en-US" altLang="ko-KR" sz="1400" b="1" dirty="0" smtClean="0"/>
              <a:t>(“/home”)			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로그인 성공 후 이동 페이지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failureUrl</a:t>
            </a:r>
            <a:r>
              <a:rPr lang="en-US" altLang="ko-KR" sz="1400" b="1" dirty="0" smtClean="0"/>
              <a:t>(“/</a:t>
            </a:r>
            <a:r>
              <a:rPr lang="en-US" altLang="ko-KR" sz="1400" b="1" dirty="0" err="1" smtClean="0"/>
              <a:t>login.html?error</a:t>
            </a:r>
            <a:r>
              <a:rPr lang="en-US" altLang="ko-KR" sz="1400" b="1" dirty="0" smtClean="0"/>
              <a:t>=true”)	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1400" b="1" dirty="0">
                <a:solidFill>
                  <a:srgbClr val="0070C0"/>
                </a:solidFill>
              </a:rPr>
              <a:t>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로그인 실패 후 이동 페이지</a:t>
            </a:r>
            <a:r>
              <a:rPr lang="en-US" altLang="ko-KR" sz="1400" b="1" dirty="0"/>
              <a:t>	</a:t>
            </a:r>
            <a:r>
              <a:rPr lang="en-US" altLang="ko-KR" sz="1400" b="1" dirty="0" smtClean="0"/>
              <a:t>			.</a:t>
            </a:r>
            <a:r>
              <a:rPr lang="en-US" altLang="ko-KR" sz="1400" b="1" dirty="0" err="1" smtClean="0"/>
              <a:t>usernameParameter</a:t>
            </a:r>
            <a:r>
              <a:rPr lang="en-US" altLang="ko-KR" sz="1400" b="1" dirty="0" smtClean="0"/>
              <a:t>(“username”)		</a:t>
            </a:r>
            <a:r>
              <a:rPr lang="en-US" altLang="ko-KR" sz="1400" b="1" dirty="0">
                <a:solidFill>
                  <a:srgbClr val="0070C0"/>
                </a:solidFill>
              </a:rPr>
              <a:t>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아이디 </a:t>
            </a:r>
            <a:r>
              <a:rPr lang="ko-KR" altLang="en-US" sz="1400" b="1" dirty="0" err="1" smtClean="0">
                <a:solidFill>
                  <a:srgbClr val="0070C0"/>
                </a:solidFill>
              </a:rPr>
              <a:t>파라미터명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 설정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passwordParameter</a:t>
            </a:r>
            <a:r>
              <a:rPr lang="en-US" altLang="ko-KR" sz="1400" b="1" dirty="0" smtClean="0"/>
              <a:t>(“password”)		</a:t>
            </a:r>
            <a:r>
              <a:rPr lang="en-US" altLang="ko-KR" sz="1400" b="1" dirty="0">
                <a:solidFill>
                  <a:srgbClr val="0070C0"/>
                </a:solidFill>
              </a:rPr>
              <a:t> 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패스워드 </a:t>
            </a:r>
            <a:r>
              <a:rPr lang="ko-KR" altLang="en-US" sz="1400" b="1" dirty="0" err="1" smtClean="0">
                <a:solidFill>
                  <a:srgbClr val="0070C0"/>
                </a:solidFill>
              </a:rPr>
              <a:t>파라미터명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 설정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	</a:t>
            </a:r>
            <a:r>
              <a:rPr lang="en-US" altLang="ko-KR" sz="1400" b="1" dirty="0" smtClean="0"/>
              <a:t>.</a:t>
            </a:r>
            <a:r>
              <a:rPr lang="en-US" altLang="ko-KR" sz="1400" b="1" dirty="0" err="1" smtClean="0"/>
              <a:t>loginProcessingUrl</a:t>
            </a:r>
            <a:r>
              <a:rPr lang="en-US" altLang="ko-KR" sz="1400" b="1" dirty="0" smtClean="0"/>
              <a:t>(“/login”)		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로그인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Form Action </a:t>
            </a:r>
            <a:r>
              <a:rPr lang="en-US" altLang="ko-KR" sz="1400" b="1" dirty="0" err="1" smtClean="0">
                <a:solidFill>
                  <a:srgbClr val="0070C0"/>
                </a:solidFill>
              </a:rPr>
              <a:t>Url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successHandler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loginSuccessHandler</a:t>
            </a:r>
            <a:r>
              <a:rPr lang="en-US" altLang="ko-KR" sz="1400" b="1" dirty="0" smtClean="0"/>
              <a:t>())	</a:t>
            </a:r>
            <a:r>
              <a:rPr lang="en-US" altLang="ko-KR" sz="1400" b="1" dirty="0">
                <a:solidFill>
                  <a:srgbClr val="0070C0"/>
                </a:solidFill>
              </a:rPr>
              <a:t> // </a:t>
            </a:r>
            <a:r>
              <a:rPr lang="ko-KR" altLang="en-US" sz="1400" b="1" dirty="0">
                <a:solidFill>
                  <a:srgbClr val="0070C0"/>
                </a:solidFill>
              </a:rPr>
              <a:t>로그인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성공 </a:t>
            </a:r>
            <a:r>
              <a:rPr lang="ko-KR" altLang="en-US" sz="1400" b="1" dirty="0">
                <a:solidFill>
                  <a:srgbClr val="0070C0"/>
                </a:solidFill>
              </a:rPr>
              <a:t>후 </a:t>
            </a:r>
            <a:r>
              <a:rPr lang="ko-KR" altLang="en-US" sz="1400" b="1" dirty="0" err="1">
                <a:solidFill>
                  <a:srgbClr val="0070C0"/>
                </a:solidFill>
              </a:rPr>
              <a:t>핸들러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failureHandler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loginFailureHandler</a:t>
            </a:r>
            <a:r>
              <a:rPr lang="en-US" altLang="ko-KR" sz="1400" b="1" dirty="0" smtClean="0"/>
              <a:t>())	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로그인 실패 후 </a:t>
            </a:r>
            <a:r>
              <a:rPr lang="ko-KR" altLang="en-US" sz="1400" b="1" dirty="0" err="1" smtClean="0">
                <a:solidFill>
                  <a:srgbClr val="0070C0"/>
                </a:solidFill>
              </a:rPr>
              <a:t>핸들러</a:t>
            </a:r>
            <a:endParaRPr lang="ko-KR" altLang="en-US" sz="14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/>
              <a:t>}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48182" y="1159906"/>
            <a:ext cx="6712293" cy="492443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ko-KR" sz="2600" b="1" dirty="0" err="1" smtClean="0">
                <a:solidFill>
                  <a:srgbClr val="FFFF00"/>
                </a:solidFill>
              </a:rPr>
              <a:t>http.formLogin</a:t>
            </a:r>
            <a:r>
              <a:rPr lang="en-US" altLang="ko-KR" sz="2600" b="1" dirty="0" smtClean="0">
                <a:solidFill>
                  <a:srgbClr val="FFFF00"/>
                </a:solidFill>
              </a:rPr>
              <a:t>() </a:t>
            </a:r>
            <a:r>
              <a:rPr lang="en-US" altLang="ko-KR" sz="2000" b="1" dirty="0" smtClean="0"/>
              <a:t>: form </a:t>
            </a:r>
            <a:r>
              <a:rPr lang="ko-KR" altLang="en-US" sz="2000" b="1" dirty="0" smtClean="0"/>
              <a:t>로그인 인증 기능이 작동함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1039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1165189" y="3656727"/>
            <a:ext cx="5919551" cy="52126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#15.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AjaxAuthenticationProvider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65186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129613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7893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#15.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AjaxAuthenticationProvider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C1E8383E-1288-4FF8-A634-A60817D2320E}"/>
              </a:ext>
            </a:extLst>
          </p:cNvPr>
          <p:cNvSpPr/>
          <p:nvPr/>
        </p:nvSpPr>
        <p:spPr>
          <a:xfrm>
            <a:off x="704748" y="1583437"/>
            <a:ext cx="9048854" cy="258532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AuthenticationProvider </a:t>
            </a:r>
            <a:r>
              <a:rPr lang="ko-KR" altLang="en-US" sz="1600" b="1"/>
              <a:t>인터페이스 구현</a:t>
            </a:r>
            <a:endParaRPr lang="en-US" altLang="ko-KR" sz="1600" b="1"/>
          </a:p>
          <a:p>
            <a:pPr>
              <a:lnSpc>
                <a:spcPct val="150000"/>
              </a:lnSpc>
            </a:pP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인증 작동 조건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supports(Class&lt;?&gt; authentication)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ProviderManager </a:t>
            </a:r>
            <a:r>
              <a:rPr lang="ko-KR" altLang="en-US" sz="1400"/>
              <a:t>로부터 넘어온 인증객체가 </a:t>
            </a:r>
            <a:r>
              <a:rPr lang="en-US" altLang="ko-KR" sz="1400"/>
              <a:t>AjaxAuthenticationToken </a:t>
            </a:r>
            <a:r>
              <a:rPr lang="ko-KR" altLang="en-US" sz="1400"/>
              <a:t>타입이면 작동</a:t>
            </a:r>
            <a:endParaRPr lang="en-US" altLang="ko-KR" sz="14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인증 검증이 완료되면 </a:t>
            </a:r>
            <a:r>
              <a:rPr lang="en-US" altLang="ko-KR" sz="1600" b="1"/>
              <a:t>AjaxAuthenticationToken </a:t>
            </a:r>
            <a:r>
              <a:rPr lang="ko-KR" altLang="en-US" sz="1600" b="1"/>
              <a:t>생성하여 최종 인증 객체 반환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6371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656726"/>
            <a:ext cx="6804215" cy="77402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#16.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AjaxAuthenticationSuccessHandler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 AjaxAuthenticationFailureHandler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4395664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983416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#16.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1800" b="1">
                <a:solidFill>
                  <a:srgbClr val="D24726"/>
                </a:solidFill>
              </a:rPr>
              <a:t>AjaxAuthenticationSuccessHandler, AjaxAuthenticationFailureHandler</a:t>
            </a:r>
            <a:endParaRPr lang="ko-KR" altLang="en-US" sz="1800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DECA63EB-FF33-4C80-8C4E-B7DA42C72E77}"/>
              </a:ext>
            </a:extLst>
          </p:cNvPr>
          <p:cNvSpPr/>
          <p:nvPr/>
        </p:nvSpPr>
        <p:spPr>
          <a:xfrm>
            <a:off x="800310" y="1176390"/>
            <a:ext cx="6492587" cy="439755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AjaxAuthenticationSuccessHandler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AuthenticationSuccessHandler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Response Header </a:t>
            </a:r>
            <a:r>
              <a:rPr lang="ko-KR" altLang="en-US" sz="1200" b="1"/>
              <a:t>설정</a:t>
            </a:r>
            <a:endParaRPr lang="en-US" altLang="ko-KR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response.setStatus(HttpStatus.OK.value());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response.setContentType(MediaType.APPLICATION_JSON_VALUE);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JSON </a:t>
            </a:r>
            <a:r>
              <a:rPr lang="ko-KR" altLang="en-US" sz="1200" b="1"/>
              <a:t>형식으로 변환하여 인증 객체 리턴 함</a:t>
            </a:r>
            <a:endParaRPr lang="en-US" altLang="ko-KR" sz="1200" b="1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objectMapper.writeValue(response.getWriter(), ResponseBody.ok(userDto));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AjaxAuthenticationFailureHandler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AuthenticationFailureHandler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Response Header </a:t>
            </a:r>
            <a:r>
              <a:rPr lang="ko-KR" altLang="en-US" sz="1200" b="1"/>
              <a:t>설정</a:t>
            </a:r>
            <a:endParaRPr lang="en-US" altLang="ko-KR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response.setStatus(HttpStatus.UNAUTHORIZED.value());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response.setContentType(MediaType.APPLICATION_JSON_VALUE);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JSON </a:t>
            </a:r>
            <a:r>
              <a:rPr lang="ko-KR" altLang="en-US" sz="1200" b="1"/>
              <a:t>형식으로 변환하여 오류 메시지 리턴 함</a:t>
            </a:r>
            <a:endParaRPr lang="en-US" altLang="ko-KR" sz="1200" b="1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objectMapper.writeValue(response.getWriter(), ResponseBody.error(message));</a:t>
            </a:r>
          </a:p>
        </p:txBody>
      </p:sp>
    </p:spTree>
    <p:extLst>
      <p:ext uri="{BB962C8B-B14F-4D97-AF65-F5344CB8AC3E}">
        <p14:creationId xmlns:p14="http://schemas.microsoft.com/office/powerpoint/2010/main" val="307264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547631" cy="82606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#17.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AjaxLoginUrlAuthenticationEntryPoint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 AjaxAccessDeniedHandler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3322336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938346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#17.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1800" b="1">
                <a:solidFill>
                  <a:srgbClr val="D24726"/>
                </a:solidFill>
              </a:rPr>
              <a:t>AjaxLoginUrlAuthenticationEntryPoint, AjaxAccessDeniedHandler</a:t>
            </a:r>
            <a:endParaRPr lang="ko-KR" altLang="en-US" sz="1800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C1E8383E-1288-4FF8-A634-A60817D2320E}"/>
              </a:ext>
            </a:extLst>
          </p:cNvPr>
          <p:cNvSpPr/>
          <p:nvPr/>
        </p:nvSpPr>
        <p:spPr>
          <a:xfrm>
            <a:off x="831151" y="1176390"/>
            <a:ext cx="6522324" cy="446680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AjaxLoginUrlAuthenticationEntryPoint</a:t>
            </a:r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ExceptionTranslationFilter </a:t>
            </a:r>
            <a:r>
              <a:rPr lang="ko-KR" altLang="en-US" sz="1200" b="1"/>
              <a:t>에서 인증 예외 시 호출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AuthenticationEntryPoint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인증 오류 메시와 </a:t>
            </a:r>
            <a:r>
              <a:rPr lang="en-US" altLang="ko-KR" sz="1200" b="1"/>
              <a:t>401 </a:t>
            </a:r>
            <a:r>
              <a:rPr lang="ko-KR" altLang="en-US" sz="1200" b="1"/>
              <a:t>상태 코드</a:t>
            </a:r>
            <a:r>
              <a:rPr lang="en-US" altLang="ko-KR" sz="1200" b="1"/>
              <a:t> </a:t>
            </a:r>
            <a:r>
              <a:rPr lang="ko-KR" altLang="en-US" sz="1200" b="1"/>
              <a:t>반환</a:t>
            </a:r>
            <a:endParaRPr lang="en-US" altLang="ko-KR" sz="1200"/>
          </a:p>
          <a:p>
            <a:pPr marL="770426" lvl="2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response.sendError(HttpServletResponse.SC_UNAUTHORIZED, "Unauthorized");</a:t>
            </a:r>
          </a:p>
          <a:p>
            <a:pPr lvl="2">
              <a:lnSpc>
                <a:spcPct val="200000"/>
              </a:lnSpc>
            </a:pPr>
            <a:r>
              <a:rPr lang="en-US" altLang="ko-KR" sz="1200"/>
              <a:t> 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AjaxAccessDeniedHandler</a:t>
            </a:r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ExceptionTranslationFilter </a:t>
            </a:r>
            <a:r>
              <a:rPr lang="ko-KR" altLang="en-US" sz="1200" b="1"/>
              <a:t>에서 인가 예외 시 호출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AccessDeniedHandler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인가 오류 메시지와 </a:t>
            </a:r>
            <a:r>
              <a:rPr lang="en-US" altLang="ko-KR" sz="1200" b="1"/>
              <a:t>403 </a:t>
            </a:r>
            <a:r>
              <a:rPr lang="ko-KR" altLang="en-US" sz="1200" b="1"/>
              <a:t>상태 코드 반환</a:t>
            </a:r>
            <a:endParaRPr lang="en-US" altLang="ko-KR" sz="1200" b="1"/>
          </a:p>
          <a:p>
            <a:pPr marL="770426" lvl="2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response.sendError(HttpServletResponse. SC_FORBIDDEN, “forbidden");</a:t>
            </a:r>
            <a:endParaRPr lang="en-US" altLang="ko-KR" sz="1200" b="1"/>
          </a:p>
        </p:txBody>
      </p:sp>
    </p:spTree>
    <p:extLst>
      <p:ext uri="{BB962C8B-B14F-4D97-AF65-F5344CB8AC3E}">
        <p14:creationId xmlns:p14="http://schemas.microsoft.com/office/powerpoint/2010/main" val="327287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#18.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DSL </a:t>
            </a:r>
            <a:r>
              <a:rPr lang="ko-KR" altLang="en-US" sz="2101" b="1">
                <a:solidFill>
                  <a:schemeClr val="bg1"/>
                </a:solidFill>
              </a:rPr>
              <a:t>로</a:t>
            </a:r>
            <a:r>
              <a:rPr lang="en-US" altLang="ko-KR" sz="2101" b="1">
                <a:solidFill>
                  <a:schemeClr val="bg1"/>
                </a:solidFill>
              </a:rPr>
              <a:t> Config  </a:t>
            </a:r>
            <a:r>
              <a:rPr lang="ko-KR" altLang="en-US" sz="2101" b="1">
                <a:solidFill>
                  <a:schemeClr val="bg1"/>
                </a:solidFill>
              </a:rPr>
              <a:t>설정하기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1068672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22931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#18.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2100" b="1">
                <a:solidFill>
                  <a:srgbClr val="D24726"/>
                </a:solidFill>
              </a:rPr>
              <a:t>DSL </a:t>
            </a:r>
            <a:r>
              <a:rPr lang="ko-KR" altLang="en-US" sz="2100" b="1">
                <a:solidFill>
                  <a:srgbClr val="D24726"/>
                </a:solidFill>
              </a:rPr>
              <a:t>로 </a:t>
            </a:r>
            <a:r>
              <a:rPr lang="en-US" altLang="ko-KR" sz="2100" b="1">
                <a:solidFill>
                  <a:srgbClr val="D24726"/>
                </a:solidFill>
              </a:rPr>
              <a:t>Config  </a:t>
            </a:r>
            <a:r>
              <a:rPr lang="ko-KR" altLang="en-US" sz="2100" b="1">
                <a:solidFill>
                  <a:srgbClr val="D24726"/>
                </a:solidFill>
              </a:rPr>
              <a:t>설정하기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C1E8383E-1288-4FF8-A634-A60817D2320E}"/>
              </a:ext>
            </a:extLst>
          </p:cNvPr>
          <p:cNvSpPr/>
          <p:nvPr/>
        </p:nvSpPr>
        <p:spPr>
          <a:xfrm>
            <a:off x="756106" y="1636793"/>
            <a:ext cx="7555670" cy="286232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b="1"/>
              <a:t>Custom DSLs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AbstractHttpConfigurer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스프링 시큐리티 초기화 설정 클래스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필터</a:t>
            </a:r>
            <a:r>
              <a:rPr lang="en-US" altLang="ko-KR" sz="1400"/>
              <a:t>, </a:t>
            </a:r>
            <a:r>
              <a:rPr lang="ko-KR" altLang="en-US" sz="1400"/>
              <a:t>핸들러</a:t>
            </a:r>
            <a:r>
              <a:rPr lang="en-US" altLang="ko-KR" sz="1400"/>
              <a:t>, </a:t>
            </a:r>
            <a:r>
              <a:rPr lang="ko-KR" altLang="en-US" sz="1400"/>
              <a:t>메서드</a:t>
            </a:r>
            <a:r>
              <a:rPr lang="en-US" altLang="ko-KR" sz="1400"/>
              <a:t>, </a:t>
            </a:r>
            <a:r>
              <a:rPr lang="ko-KR" altLang="en-US" sz="1400"/>
              <a:t>속성 등을 한 곳에 정의하여 처리할 수 있는 편리함 제공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public void init(H http) throws Exception</a:t>
            </a:r>
            <a:r>
              <a:rPr lang="en-US" altLang="ko-KR" sz="1400"/>
              <a:t> -  </a:t>
            </a:r>
            <a:r>
              <a:rPr lang="ko-KR" altLang="en-US" sz="1400"/>
              <a:t>초기화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public void configure(H http)</a:t>
            </a:r>
            <a:r>
              <a:rPr lang="en-US" altLang="ko-KR" sz="1400"/>
              <a:t> – </a:t>
            </a:r>
            <a:r>
              <a:rPr lang="ko-KR" altLang="en-US" sz="1400"/>
              <a:t>설정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HttpSecurity </a:t>
            </a:r>
            <a:r>
              <a:rPr lang="ko-KR" altLang="en-US" sz="1600" b="1"/>
              <a:t>의 </a:t>
            </a:r>
            <a:r>
              <a:rPr lang="en-US" altLang="ko-KR" sz="1600" b="1"/>
              <a:t>apply(C configurer) </a:t>
            </a:r>
            <a:r>
              <a:rPr lang="ko-KR" altLang="en-US" sz="1600" b="1"/>
              <a:t>메서드 사용</a:t>
            </a:r>
            <a:endParaRPr lang="en-US" altLang="ko-KR" sz="1600" b="1"/>
          </a:p>
        </p:txBody>
      </p:sp>
    </p:spTree>
    <p:extLst>
      <p:ext uri="{BB962C8B-B14F-4D97-AF65-F5344CB8AC3E}">
        <p14:creationId xmlns:p14="http://schemas.microsoft.com/office/powerpoint/2010/main" val="73900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C72B0495-3EFD-448C-B4D7-335C0FE838F7}"/>
              </a:ext>
            </a:extLst>
          </p:cNvPr>
          <p:cNvSpPr/>
          <p:nvPr/>
        </p:nvSpPr>
        <p:spPr>
          <a:xfrm>
            <a:off x="830147" y="1204269"/>
            <a:ext cx="6358672" cy="4488601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@Configuration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@EnableWebSecurity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SecurityConfig extends WebSecurityConfigurerAdapter {</a:t>
            </a:r>
          </a:p>
          <a:p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configure(HttpSecurity http) throws Exception {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.exceptionHandling()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.authenticationEntryPoint(new AjaxLoginUrlAuthenticationEntryPoint()        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.and()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.apply(new AjaxLoginConfigurer&lt;&gt;())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.successHandlerAjax(ajaxAuthenticationSuccessHandler)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.failureHandlerAjax(ajaxAuthenticationFailureHandler)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.loginProcessingUrl(/ajaxLogin)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.setAuthenticationManager(ajaxAuthenticationManager())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.readAndWriteMapper(objectMapper);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}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22931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#18.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2100" b="1">
                <a:solidFill>
                  <a:srgbClr val="D24726"/>
                </a:solidFill>
              </a:rPr>
              <a:t>DSL </a:t>
            </a:r>
            <a:r>
              <a:rPr lang="ko-KR" altLang="en-US" sz="2100" b="1">
                <a:solidFill>
                  <a:srgbClr val="D24726"/>
                </a:solidFill>
              </a:rPr>
              <a:t>로 </a:t>
            </a:r>
            <a:r>
              <a:rPr lang="en-US" altLang="ko-KR" sz="2100" b="1">
                <a:solidFill>
                  <a:srgbClr val="D24726"/>
                </a:solidFill>
              </a:rPr>
              <a:t>Config  </a:t>
            </a:r>
            <a:r>
              <a:rPr lang="ko-KR" altLang="en-US" sz="2100" b="1">
                <a:solidFill>
                  <a:srgbClr val="D24726"/>
                </a:solidFill>
              </a:rPr>
              <a:t>설정하기</a:t>
            </a:r>
          </a:p>
        </p:txBody>
      </p:sp>
    </p:spTree>
    <p:extLst>
      <p:ext uri="{BB962C8B-B14F-4D97-AF65-F5344CB8AC3E}">
        <p14:creationId xmlns:p14="http://schemas.microsoft.com/office/powerpoint/2010/main" val="59410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#19.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로그인 </a:t>
            </a:r>
            <a:r>
              <a:rPr lang="en-US" altLang="ko-KR" sz="2101" b="1">
                <a:solidFill>
                  <a:schemeClr val="bg1"/>
                </a:solidFill>
              </a:rPr>
              <a:t>Ajax </a:t>
            </a:r>
            <a:r>
              <a:rPr lang="ko-KR" altLang="en-US" sz="2101" b="1">
                <a:solidFill>
                  <a:schemeClr val="bg1"/>
                </a:solidFill>
              </a:rPr>
              <a:t>구현 </a:t>
            </a:r>
            <a:r>
              <a:rPr lang="en-US" altLang="ko-KR" sz="2101" b="1">
                <a:solidFill>
                  <a:schemeClr val="bg1"/>
                </a:solidFill>
              </a:rPr>
              <a:t>&amp; CSRF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0929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15748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HTTP Basic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823624" y="1690764"/>
            <a:ext cx="883753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2400" b="1"/>
              <a:t>	</a:t>
            </a:r>
            <a:r>
              <a:rPr lang="ko-KR" altLang="en-US" sz="2400" b="1"/>
              <a:t>http.httpBasic();</a:t>
            </a:r>
          </a:p>
          <a:p>
            <a:pPr>
              <a:lnSpc>
                <a:spcPct val="150000"/>
              </a:lnSpc>
            </a:pPr>
            <a:r>
              <a:rPr lang="ko-KR" altLang="en-US" sz="24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676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32229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#19.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0" b="1">
                <a:solidFill>
                  <a:srgbClr val="D24726"/>
                </a:solidFill>
              </a:rPr>
              <a:t>로그인 </a:t>
            </a:r>
            <a:r>
              <a:rPr lang="en-US" altLang="ko-KR" sz="2100" b="1">
                <a:solidFill>
                  <a:srgbClr val="D24726"/>
                </a:solidFill>
              </a:rPr>
              <a:t>Ajax </a:t>
            </a:r>
            <a:r>
              <a:rPr lang="ko-KR" altLang="en-US" sz="2100" b="1">
                <a:solidFill>
                  <a:srgbClr val="D24726"/>
                </a:solidFill>
              </a:rPr>
              <a:t>구현 </a:t>
            </a:r>
            <a:r>
              <a:rPr lang="en-US" altLang="ko-KR" sz="2100" b="1">
                <a:solidFill>
                  <a:srgbClr val="D24726"/>
                </a:solidFill>
              </a:rPr>
              <a:t>&amp; CSRF</a:t>
            </a:r>
            <a:endParaRPr lang="ko-KR" altLang="en-US" sz="2100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C1E8383E-1288-4FF8-A634-A60817D2320E}"/>
              </a:ext>
            </a:extLst>
          </p:cNvPr>
          <p:cNvSpPr/>
          <p:nvPr/>
        </p:nvSpPr>
        <p:spPr>
          <a:xfrm>
            <a:off x="672566" y="1317639"/>
            <a:ext cx="8633621" cy="338188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헤더 설정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전송 방식이 </a:t>
            </a:r>
            <a:r>
              <a:rPr lang="en-US" altLang="ko-KR" sz="1400" b="1"/>
              <a:t>Ajax </a:t>
            </a:r>
            <a:r>
              <a:rPr lang="ko-KR" altLang="en-US" sz="1400" b="1"/>
              <a:t>인지의 여부를 위한 헤더설정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xhr.setRequestHeader("X-Requested-With", "XMLHttpRequest");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CSRF </a:t>
            </a:r>
            <a:r>
              <a:rPr lang="ko-KR" altLang="en-US" sz="1400" b="1"/>
              <a:t>헤더 설정</a:t>
            </a:r>
            <a:endParaRPr lang="en-US" altLang="ko-KR" sz="1400" b="1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&lt;meta id="_csrf" name="_csrf" th:content="${_csrf.token}"/&gt;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&lt;meta id="_csrf_header" name="_csrf_header" th:content="${_csrf.headerName}"/&gt;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var csrfHeader = $('meta[name="_csrf_header"]').attr('content')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var csrfToken = $('meta[name="_csrf"]').attr('content’)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xhr.setRequestHeader(csrfHeader, csrfToken);</a:t>
            </a:r>
          </a:p>
        </p:txBody>
      </p:sp>
    </p:spTree>
    <p:extLst>
      <p:ext uri="{BB962C8B-B14F-4D97-AF65-F5344CB8AC3E}">
        <p14:creationId xmlns:p14="http://schemas.microsoft.com/office/powerpoint/2010/main" val="126603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</a:t>
            </a:r>
            <a:r>
              <a:rPr lang="ko-KR" altLang="en-US" sz="2101" b="1">
                <a:solidFill>
                  <a:schemeClr val="bg1"/>
                </a:solidFill>
              </a:rPr>
              <a:t>개요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8316688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3" y="760763"/>
            <a:ext cx="13420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개요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28A8C4FF-27C4-4AD6-A513-AE2533C9834D}"/>
              </a:ext>
            </a:extLst>
          </p:cNvPr>
          <p:cNvSpPr/>
          <p:nvPr/>
        </p:nvSpPr>
        <p:spPr>
          <a:xfrm>
            <a:off x="617544" y="1302606"/>
            <a:ext cx="6737703" cy="393954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와 연동하여 자원 및 권한을 설정하고 제어함으로 동적 권한 관리가 가능하도록 한다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설정 클래스 소스에서 권한 관련 코드 모두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제거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ex) antMatcher(“/user”).hasRole(</a:t>
            </a:r>
            <a:r>
              <a:rPr lang="ko-KR" altLang="en-US" sz="1200"/>
              <a:t>“</a:t>
            </a:r>
            <a:r>
              <a:rPr lang="en-US" altLang="ko-KR" sz="1200"/>
              <a:t>USER</a:t>
            </a:r>
            <a:r>
              <a:rPr lang="ko-KR" altLang="en-US" sz="1200"/>
              <a:t>＂</a:t>
            </a:r>
            <a:r>
              <a:rPr lang="en-US" altLang="ko-KR" sz="1200"/>
              <a:t>)</a:t>
            </a:r>
            <a:endParaRPr lang="en-US" altLang="ko-KR" sz="1200" b="1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관리자 시스템 구축 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회원 관리 </a:t>
            </a:r>
            <a:r>
              <a:rPr lang="en-US" altLang="ko-KR" sz="1200" b="1"/>
              <a:t>– </a:t>
            </a:r>
            <a:r>
              <a:rPr lang="ko-KR" altLang="en-US" sz="1200" b="1"/>
              <a:t>권한 부여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권한 관리 </a:t>
            </a:r>
            <a:r>
              <a:rPr lang="en-US" altLang="ko-KR" sz="1200" b="1"/>
              <a:t>– </a:t>
            </a:r>
            <a:r>
              <a:rPr lang="ko-KR" altLang="en-US" sz="1200" b="1"/>
              <a:t>권한 생성</a:t>
            </a:r>
            <a:r>
              <a:rPr lang="en-US" altLang="ko-KR" sz="1200" b="1"/>
              <a:t>, </a:t>
            </a:r>
            <a:r>
              <a:rPr lang="ko-KR" altLang="en-US" sz="1200" b="1"/>
              <a:t>삭제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자원 관리 </a:t>
            </a:r>
            <a:r>
              <a:rPr lang="en-US" altLang="ko-KR" sz="1200" b="1"/>
              <a:t>– </a:t>
            </a:r>
            <a:r>
              <a:rPr lang="ko-KR" altLang="en-US" sz="1200" b="1"/>
              <a:t>자원 생성</a:t>
            </a:r>
            <a:r>
              <a:rPr lang="en-US" altLang="ko-KR" sz="1200" b="1"/>
              <a:t>, </a:t>
            </a:r>
            <a:r>
              <a:rPr lang="ko-KR" altLang="en-US" sz="1200" b="1"/>
              <a:t>삭제</a:t>
            </a:r>
            <a:r>
              <a:rPr lang="en-US" altLang="ko-KR" sz="1200" b="1"/>
              <a:t>, </a:t>
            </a:r>
            <a:r>
              <a:rPr lang="ko-KR" altLang="en-US" sz="1200" b="1"/>
              <a:t>수정</a:t>
            </a:r>
            <a:r>
              <a:rPr lang="en-US" altLang="ko-KR" sz="1200" b="1"/>
              <a:t>, </a:t>
            </a:r>
            <a:r>
              <a:rPr lang="ko-KR" altLang="en-US" sz="1200" b="1"/>
              <a:t>권한 매핑</a:t>
            </a:r>
            <a:endParaRPr lang="en-US" altLang="ko-KR" sz="1200" b="1"/>
          </a:p>
          <a:p>
            <a:pPr lvl="1">
              <a:spcBef>
                <a:spcPts val="600"/>
              </a:spcBef>
            </a:pPr>
            <a:endParaRPr lang="en-US" altLang="ko-KR" sz="1200" b="1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권한 계층 구현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URL – Url </a:t>
            </a:r>
            <a:r>
              <a:rPr lang="ko-KR" altLang="en-US" sz="1200" b="1"/>
              <a:t>요청 시 인가 처리</a:t>
            </a:r>
            <a:endParaRPr lang="en-US" altLang="ko-KR" sz="1200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Method – </a:t>
            </a:r>
            <a:r>
              <a:rPr lang="ko-KR" altLang="en-US" sz="1200" b="1"/>
              <a:t>메소드 호출 시 인가 처리</a:t>
            </a:r>
            <a:endParaRPr lang="en-US" altLang="ko-KR" sz="1200" b="1"/>
          </a:p>
          <a:p>
            <a:pPr marL="770426" lvl="2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Method</a:t>
            </a:r>
          </a:p>
          <a:p>
            <a:pPr marL="770426" lvl="2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Pointcut</a:t>
            </a:r>
          </a:p>
        </p:txBody>
      </p:sp>
    </p:spTree>
    <p:extLst>
      <p:ext uri="{BB962C8B-B14F-4D97-AF65-F5344CB8AC3E}">
        <p14:creationId xmlns:p14="http://schemas.microsoft.com/office/powerpoint/2010/main" val="203093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주요 아키텍처 이해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3894842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2DD5428A-FB69-451F-B171-A33D7565B01D}"/>
              </a:ext>
            </a:extLst>
          </p:cNvPr>
          <p:cNvSpPr/>
          <p:nvPr/>
        </p:nvSpPr>
        <p:spPr>
          <a:xfrm>
            <a:off x="955897" y="2245011"/>
            <a:ext cx="6519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http.antMatchers(“/user”).access(“hasRole(‘USER’)”)</a:t>
            </a:r>
            <a:endParaRPr lang="ko-KR" altLang="en-US" sz="2000">
              <a:solidFill>
                <a:srgbClr val="0070C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7F6CACB4-D419-489A-B2F2-E7785AD974F9}"/>
              </a:ext>
            </a:extLst>
          </p:cNvPr>
          <p:cNvSpPr/>
          <p:nvPr/>
        </p:nvSpPr>
        <p:spPr>
          <a:xfrm>
            <a:off x="955897" y="2882056"/>
            <a:ext cx="68845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/user </a:t>
            </a: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자원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접근하기 위해서는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ROLE_USER </a:t>
            </a: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권한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필요하다</a:t>
            </a: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E784A3FB-25C9-49F7-8D1C-956D66C1F73E}"/>
              </a:ext>
            </a:extLst>
          </p:cNvPr>
          <p:cNvSpPr/>
          <p:nvPr/>
        </p:nvSpPr>
        <p:spPr>
          <a:xfrm>
            <a:off x="955897" y="1629113"/>
            <a:ext cx="37305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시큐리티의 인가처리</a:t>
            </a:r>
            <a:endParaRPr lang="ko-KR" altLang="en-US" sz="2000"/>
          </a:p>
        </p:txBody>
      </p:sp>
      <p:sp>
        <p:nvSpPr>
          <p:cNvPr id="20" name="사각형: 둥근 모서리 7">
            <a:extLst>
              <a:ext uri="{FF2B5EF4-FFF2-40B4-BE49-F238E27FC236}">
                <a16:creationId xmlns:a16="http://schemas.microsoft.com/office/drawing/2014/main" xmlns="" id="{0F5D8BB7-9CD6-4A5A-B8B4-8DCB7FF7A71E}"/>
              </a:ext>
            </a:extLst>
          </p:cNvPr>
          <p:cNvSpPr/>
          <p:nvPr/>
        </p:nvSpPr>
        <p:spPr>
          <a:xfrm>
            <a:off x="880118" y="3835941"/>
            <a:ext cx="1062111" cy="317189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인증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2" name="사각형: 둥근 모서리 7">
            <a:extLst>
              <a:ext uri="{FF2B5EF4-FFF2-40B4-BE49-F238E27FC236}">
                <a16:creationId xmlns:a16="http://schemas.microsoft.com/office/drawing/2014/main" xmlns="" id="{0F5D8BB7-9CD6-4A5A-B8B4-8DCB7FF7A71E}"/>
              </a:ext>
            </a:extLst>
          </p:cNvPr>
          <p:cNvSpPr/>
          <p:nvPr/>
        </p:nvSpPr>
        <p:spPr>
          <a:xfrm>
            <a:off x="2290095" y="3835940"/>
            <a:ext cx="1062111" cy="317189"/>
          </a:xfrm>
          <a:prstGeom prst="roundRect">
            <a:avLst/>
          </a:prstGeom>
          <a:solidFill>
            <a:srgbClr val="92D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요청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4" name="사각형: 둥근 모서리 7">
            <a:extLst>
              <a:ext uri="{FF2B5EF4-FFF2-40B4-BE49-F238E27FC236}">
                <a16:creationId xmlns:a16="http://schemas.microsoft.com/office/drawing/2014/main" xmlns="" id="{0F5D8BB7-9CD6-4A5A-B8B4-8DCB7FF7A71E}"/>
              </a:ext>
            </a:extLst>
          </p:cNvPr>
          <p:cNvSpPr/>
          <p:nvPr/>
        </p:nvSpPr>
        <p:spPr>
          <a:xfrm>
            <a:off x="5666341" y="3835939"/>
            <a:ext cx="1062111" cy="317189"/>
          </a:xfrm>
          <a:prstGeom prst="roundRect">
            <a:avLst/>
          </a:prstGeom>
          <a:solidFill>
            <a:srgbClr val="00B0F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권한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7" name="직선 화살표 연결선 6"/>
          <p:cNvCxnSpPr>
            <a:endCxn id="20" idx="0"/>
          </p:cNvCxnSpPr>
          <p:nvPr/>
        </p:nvCxnSpPr>
        <p:spPr>
          <a:xfrm>
            <a:off x="1411173" y="3220610"/>
            <a:ext cx="1" cy="61533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endCxn id="22" idx="0"/>
          </p:cNvCxnSpPr>
          <p:nvPr/>
        </p:nvCxnSpPr>
        <p:spPr>
          <a:xfrm>
            <a:off x="2821150" y="3220609"/>
            <a:ext cx="1" cy="61533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24" idx="0"/>
          </p:cNvCxnSpPr>
          <p:nvPr/>
        </p:nvCxnSpPr>
        <p:spPr>
          <a:xfrm>
            <a:off x="6197396" y="3220608"/>
            <a:ext cx="1" cy="61533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52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xmlns="" id="{B1B12573-66F6-48ED-90FA-064CA6D19AC5}"/>
              </a:ext>
            </a:extLst>
          </p:cNvPr>
          <p:cNvSpPr/>
          <p:nvPr/>
        </p:nvSpPr>
        <p:spPr>
          <a:xfrm>
            <a:off x="5056561" y="3956574"/>
            <a:ext cx="2084318" cy="514273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AccessDecisionManager </a:t>
            </a:r>
          </a:p>
          <a:p>
            <a:pPr algn="ctr"/>
            <a:r>
              <a:rPr lang="ko-KR" altLang="en-US" sz="1000" b="1">
                <a:solidFill>
                  <a:schemeClr val="bg1">
                    <a:lumMod val="75000"/>
                  </a:schemeClr>
                </a:solidFill>
              </a:rPr>
              <a:t>접근 결정 관리자</a:t>
            </a:r>
            <a:endParaRPr lang="en-US" altLang="ko-KR" sz="100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13E0728F-DB6D-4D07-8EE7-2A1D9EAEE331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  <p:sp>
        <p:nvSpPr>
          <p:cNvPr id="2" name="타원 1"/>
          <p:cNvSpPr/>
          <p:nvPr/>
        </p:nvSpPr>
        <p:spPr>
          <a:xfrm>
            <a:off x="5958913" y="1360055"/>
            <a:ext cx="279616" cy="27961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95445002-8833-44D4-BE3E-CE42A2B5DF03}"/>
              </a:ext>
            </a:extLst>
          </p:cNvPr>
          <p:cNvSpPr/>
          <p:nvPr/>
        </p:nvSpPr>
        <p:spPr>
          <a:xfrm>
            <a:off x="6238529" y="1372659"/>
            <a:ext cx="76495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GET /user</a:t>
            </a:r>
          </a:p>
        </p:txBody>
      </p:sp>
      <p:sp>
        <p:nvSpPr>
          <p:cNvPr id="17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5380811" y="2275505"/>
            <a:ext cx="1435819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SecurityInterceptor</a:t>
            </a:r>
            <a:endParaRPr lang="ko-KR" altLang="en-US" sz="1000" b="1"/>
          </a:p>
        </p:txBody>
      </p:sp>
      <p:cxnSp>
        <p:nvCxnSpPr>
          <p:cNvPr id="4" name="직선 화살표 연결선 3"/>
          <p:cNvCxnSpPr>
            <a:stCxn id="2" idx="4"/>
            <a:endCxn id="17" idx="0"/>
          </p:cNvCxnSpPr>
          <p:nvPr/>
        </p:nvCxnSpPr>
        <p:spPr>
          <a:xfrm>
            <a:off x="6098721" y="1639671"/>
            <a:ext cx="0" cy="6358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7">
            <a:extLst>
              <a:ext uri="{FF2B5EF4-FFF2-40B4-BE49-F238E27FC236}">
                <a16:creationId xmlns:a16="http://schemas.microsoft.com/office/drawing/2014/main" xmlns="" id="{0F5D8BB7-9CD6-4A5A-B8B4-8DCB7FF7A71E}"/>
              </a:ext>
            </a:extLst>
          </p:cNvPr>
          <p:cNvSpPr/>
          <p:nvPr/>
        </p:nvSpPr>
        <p:spPr>
          <a:xfrm>
            <a:off x="3522116" y="1620688"/>
            <a:ext cx="1062111" cy="31718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인증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1" name="사각형: 둥근 모서리 7">
            <a:extLst>
              <a:ext uri="{FF2B5EF4-FFF2-40B4-BE49-F238E27FC236}">
                <a16:creationId xmlns:a16="http://schemas.microsoft.com/office/drawing/2014/main" xmlns="" id="{0F5D8BB7-9CD6-4A5A-B8B4-8DCB7FF7A71E}"/>
              </a:ext>
            </a:extLst>
          </p:cNvPr>
          <p:cNvSpPr/>
          <p:nvPr/>
        </p:nvSpPr>
        <p:spPr>
          <a:xfrm>
            <a:off x="3522115" y="2314006"/>
            <a:ext cx="1062111" cy="31718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요청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5" name="사각형: 둥근 모서리 7">
            <a:extLst>
              <a:ext uri="{FF2B5EF4-FFF2-40B4-BE49-F238E27FC236}">
                <a16:creationId xmlns:a16="http://schemas.microsoft.com/office/drawing/2014/main" xmlns="" id="{0F5D8BB7-9CD6-4A5A-B8B4-8DCB7FF7A71E}"/>
              </a:ext>
            </a:extLst>
          </p:cNvPr>
          <p:cNvSpPr/>
          <p:nvPr/>
        </p:nvSpPr>
        <p:spPr>
          <a:xfrm>
            <a:off x="3531171" y="3005292"/>
            <a:ext cx="1062111" cy="31718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권한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27" name="직선 화살표 연결선 26"/>
          <p:cNvCxnSpPr>
            <a:stCxn id="17" idx="2"/>
            <a:endCxn id="15" idx="0"/>
          </p:cNvCxnSpPr>
          <p:nvPr/>
        </p:nvCxnSpPr>
        <p:spPr>
          <a:xfrm flipH="1">
            <a:off x="6098720" y="2669698"/>
            <a:ext cx="1" cy="1286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95445002-8833-44D4-BE3E-CE42A2B5DF03}"/>
              </a:ext>
            </a:extLst>
          </p:cNvPr>
          <p:cNvSpPr/>
          <p:nvPr/>
        </p:nvSpPr>
        <p:spPr>
          <a:xfrm>
            <a:off x="6145731" y="3159127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 처리</a:t>
            </a:r>
            <a:endParaRPr lang="en-US" altLang="ko-KR" sz="800" b="1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2" name="직선 화살표 연결선 41"/>
          <p:cNvCxnSpPr>
            <a:stCxn id="17" idx="1"/>
            <a:endCxn id="20" idx="3"/>
          </p:cNvCxnSpPr>
          <p:nvPr/>
        </p:nvCxnSpPr>
        <p:spPr>
          <a:xfrm flipH="1" flipV="1">
            <a:off x="4584227" y="1779283"/>
            <a:ext cx="796584" cy="693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17" idx="1"/>
            <a:endCxn id="21" idx="3"/>
          </p:cNvCxnSpPr>
          <p:nvPr/>
        </p:nvCxnSpPr>
        <p:spPr>
          <a:xfrm flipH="1" flipV="1">
            <a:off x="4584226" y="2472601"/>
            <a:ext cx="79658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95445002-8833-44D4-BE3E-CE42A2B5DF03}"/>
              </a:ext>
            </a:extLst>
          </p:cNvPr>
          <p:cNvSpPr/>
          <p:nvPr/>
        </p:nvSpPr>
        <p:spPr>
          <a:xfrm>
            <a:off x="486975" y="1611059"/>
            <a:ext cx="12650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Authentication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95445002-8833-44D4-BE3E-CE42A2B5DF03}"/>
              </a:ext>
            </a:extLst>
          </p:cNvPr>
          <p:cNvSpPr/>
          <p:nvPr/>
        </p:nvSpPr>
        <p:spPr>
          <a:xfrm>
            <a:off x="486975" y="2342535"/>
            <a:ext cx="13191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FilterInvocation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95445002-8833-44D4-BE3E-CE42A2B5DF03}"/>
              </a:ext>
            </a:extLst>
          </p:cNvPr>
          <p:cNvSpPr/>
          <p:nvPr/>
        </p:nvSpPr>
        <p:spPr>
          <a:xfrm>
            <a:off x="486975" y="3013181"/>
            <a:ext cx="17926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List&lt;ConfigAttribute&gt;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486975" y="3312852"/>
            <a:ext cx="13692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“hasRole(‘USER’)”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86975" y="1841503"/>
            <a:ext cx="465192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user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86975" y="2583609"/>
            <a:ext cx="1114408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request(/user)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직선 화살표 연결선 7"/>
          <p:cNvCxnSpPr>
            <a:stCxn id="17" idx="1"/>
            <a:endCxn id="25" idx="3"/>
          </p:cNvCxnSpPr>
          <p:nvPr/>
        </p:nvCxnSpPr>
        <p:spPr>
          <a:xfrm flipH="1">
            <a:off x="4593282" y="2472602"/>
            <a:ext cx="787529" cy="691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DD5428A-FB69-451F-B171-A33D7565B01D}"/>
              </a:ext>
            </a:extLst>
          </p:cNvPr>
          <p:cNvSpPr/>
          <p:nvPr/>
        </p:nvSpPr>
        <p:spPr>
          <a:xfrm>
            <a:off x="495945" y="3952087"/>
            <a:ext cx="39816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http.antMatchers(“/user”).access(“hasRole(‘USER’)”)</a:t>
            </a:r>
            <a:endParaRPr lang="ko-KR" altLang="en-US" sz="1200">
              <a:solidFill>
                <a:srgbClr val="0070C0"/>
              </a:solidFill>
            </a:endParaRPr>
          </a:p>
        </p:txBody>
      </p:sp>
      <p:sp>
        <p:nvSpPr>
          <p:cNvPr id="9" name="아래쪽 화살표 8"/>
          <p:cNvSpPr/>
          <p:nvPr/>
        </p:nvSpPr>
        <p:spPr>
          <a:xfrm>
            <a:off x="2402372" y="4285716"/>
            <a:ext cx="168812" cy="31555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043483" y="4695050"/>
            <a:ext cx="879231" cy="1951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/user</a:t>
            </a:r>
            <a:endParaRPr lang="ko-KR" altLang="en-US" sz="900"/>
          </a:p>
        </p:txBody>
      </p:sp>
      <p:sp>
        <p:nvSpPr>
          <p:cNvPr id="33" name="직사각형 32"/>
          <p:cNvSpPr/>
          <p:nvPr/>
        </p:nvSpPr>
        <p:spPr>
          <a:xfrm>
            <a:off x="2043483" y="4890201"/>
            <a:ext cx="879231" cy="195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hasRole(‘USER’)</a:t>
            </a:r>
            <a:endParaRPr lang="ko-KR" altLang="en-US" sz="80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95445002-8833-44D4-BE3E-CE42A2B5DF03}"/>
              </a:ext>
            </a:extLst>
          </p:cNvPr>
          <p:cNvSpPr/>
          <p:nvPr/>
        </p:nvSpPr>
        <p:spPr>
          <a:xfrm>
            <a:off x="2571184" y="4262222"/>
            <a:ext cx="5100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/>
              <a:t>parse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95445002-8833-44D4-BE3E-CE42A2B5DF03}"/>
              </a:ext>
            </a:extLst>
          </p:cNvPr>
          <p:cNvSpPr/>
          <p:nvPr/>
        </p:nvSpPr>
        <p:spPr>
          <a:xfrm>
            <a:off x="1586307" y="4763208"/>
            <a:ext cx="4571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Map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FD11DE22-FD31-409F-A64B-97873F9FA22E}"/>
              </a:ext>
            </a:extLst>
          </p:cNvPr>
          <p:cNvSpPr/>
          <p:nvPr/>
        </p:nvSpPr>
        <p:spPr>
          <a:xfrm>
            <a:off x="6173501" y="3622253"/>
            <a:ext cx="378864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/>
              <a:t>vote(Authentication, FilterInvocation, List&lt;ConfigAttribute&gt;)</a:t>
            </a:r>
            <a:endParaRPr lang="ko-KR" altLang="en-US" sz="900" b="1"/>
          </a:p>
        </p:txBody>
      </p:sp>
    </p:spTree>
    <p:extLst>
      <p:ext uri="{BB962C8B-B14F-4D97-AF65-F5344CB8AC3E}">
        <p14:creationId xmlns:p14="http://schemas.microsoft.com/office/powerpoint/2010/main" val="118214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795094A8-C9E8-46CD-8AAB-F7C55D030033}"/>
              </a:ext>
            </a:extLst>
          </p:cNvPr>
          <p:cNvSpPr/>
          <p:nvPr/>
        </p:nvSpPr>
        <p:spPr>
          <a:xfrm>
            <a:off x="2711167" y="1474211"/>
            <a:ext cx="3391265" cy="130977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SecurityMetadataSource </a:t>
            </a:r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ko-KR" altLang="en-US" sz="12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2772738" y="3207907"/>
            <a:ext cx="156919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FilterInvocation</a:t>
            </a:r>
          </a:p>
          <a:p>
            <a:pPr algn="ctr"/>
            <a:r>
              <a:rPr lang="en-US" altLang="ko-KR" sz="900" b="1"/>
              <a:t>SecurityMetadataSource </a:t>
            </a:r>
            <a:endParaRPr lang="ko-KR" altLang="en-US" sz="900" b="1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229869EC-E200-4D6C-8B2F-CA93B4413D28}"/>
              </a:ext>
            </a:extLst>
          </p:cNvPr>
          <p:cNvSpPr/>
          <p:nvPr/>
        </p:nvSpPr>
        <p:spPr>
          <a:xfrm>
            <a:off x="4539023" y="3204952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Method</a:t>
            </a:r>
          </a:p>
          <a:p>
            <a:pPr algn="ctr"/>
            <a:r>
              <a:rPr lang="en-US" altLang="ko-KR" sz="900" b="1"/>
              <a:t>SecurityMetadataSource </a:t>
            </a:r>
            <a:endParaRPr lang="ko-KR" altLang="en-US" sz="900" b="1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xmlns="" id="{F58539BD-D348-42E9-96D5-5E97C3480497}"/>
              </a:ext>
            </a:extLst>
          </p:cNvPr>
          <p:cNvSpPr/>
          <p:nvPr/>
        </p:nvSpPr>
        <p:spPr>
          <a:xfrm>
            <a:off x="359044" y="3200239"/>
            <a:ext cx="1858130" cy="43134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DefaultFilterInvocation</a:t>
            </a:r>
          </a:p>
          <a:p>
            <a:pPr algn="ctr"/>
            <a:r>
              <a:rPr lang="en-US" altLang="ko-KR" sz="900" b="1"/>
              <a:t>SecurityMetadataSource</a:t>
            </a:r>
            <a:endParaRPr lang="ko-KR" altLang="en-US" sz="900" b="1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xmlns="" id="{90C2A30B-AA0C-46E1-B70E-9FB5A25F00DA}"/>
              </a:ext>
            </a:extLst>
          </p:cNvPr>
          <p:cNvSpPr/>
          <p:nvPr/>
        </p:nvSpPr>
        <p:spPr>
          <a:xfrm>
            <a:off x="359043" y="3970394"/>
            <a:ext cx="185813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ExpressionBasedFilterInvocation</a:t>
            </a:r>
          </a:p>
          <a:p>
            <a:pPr algn="ctr"/>
            <a:r>
              <a:rPr lang="en-US" altLang="ko-KR" sz="900"/>
              <a:t>SecurityMetadataSource</a:t>
            </a:r>
            <a:endParaRPr lang="ko-KR" altLang="en-US" sz="900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xmlns="" id="{B400967B-CB1A-4639-AA9C-22789B7B3BDA}"/>
              </a:ext>
            </a:extLst>
          </p:cNvPr>
          <p:cNvSpPr/>
          <p:nvPr/>
        </p:nvSpPr>
        <p:spPr>
          <a:xfrm>
            <a:off x="6881348" y="2301621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Jsr250Method</a:t>
            </a:r>
          </a:p>
          <a:p>
            <a:pPr algn="ctr"/>
            <a:r>
              <a:rPr lang="en-US" altLang="ko-KR" sz="900"/>
              <a:t>SecurityMetadataSource </a:t>
            </a:r>
            <a:endParaRPr lang="ko-KR" altLang="en-US" sz="90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xmlns="" id="{30763687-5EF7-4E9F-91F0-83B0DDB6FA14}"/>
              </a:ext>
            </a:extLst>
          </p:cNvPr>
          <p:cNvSpPr/>
          <p:nvPr/>
        </p:nvSpPr>
        <p:spPr>
          <a:xfrm>
            <a:off x="6881348" y="4038025"/>
            <a:ext cx="1568856" cy="41562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MapBasedMethod</a:t>
            </a:r>
          </a:p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SecurityMetadataSource 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xmlns="" id="{740CD835-1E27-4362-BD6C-9B8E0062FEC1}"/>
              </a:ext>
            </a:extLst>
          </p:cNvPr>
          <p:cNvCxnSpPr>
            <a:cxnSpLocks/>
            <a:stCxn id="86" idx="3"/>
            <a:endCxn id="8" idx="1"/>
          </p:cNvCxnSpPr>
          <p:nvPr/>
        </p:nvCxnSpPr>
        <p:spPr>
          <a:xfrm flipV="1">
            <a:off x="2217174" y="3415721"/>
            <a:ext cx="555564" cy="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xmlns="" id="{686FB9B6-15D6-4B84-9A7A-C0A06D367060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557333" y="2780679"/>
            <a:ext cx="532593" cy="427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xmlns="" id="{3E0BBD54-279C-47B7-BDCE-7BFDF566F9E8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4638447" y="2777724"/>
            <a:ext cx="685004" cy="427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6C06AA27-ADB9-44E0-9A2E-665D949EBD3D}"/>
              </a:ext>
            </a:extLst>
          </p:cNvPr>
          <p:cNvSpPr/>
          <p:nvPr/>
        </p:nvSpPr>
        <p:spPr>
          <a:xfrm>
            <a:off x="2539685" y="4866655"/>
            <a:ext cx="39549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자원에 설정된 권한정보를 추출하도록 구현</a:t>
            </a:r>
            <a:endParaRPr lang="ko-KR" altLang="en-US" sz="140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xmlns="" id="{803A9B35-531F-4CE6-AC1F-4B721A936190}"/>
              </a:ext>
            </a:extLst>
          </p:cNvPr>
          <p:cNvSpPr/>
          <p:nvPr/>
        </p:nvSpPr>
        <p:spPr>
          <a:xfrm>
            <a:off x="2878448" y="1927413"/>
            <a:ext cx="3043127" cy="689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Collection&lt;ConfigAttribute&gt; getAttributes(Object object)</a:t>
            </a:r>
            <a:endParaRPr lang="en-US" altLang="ko-KR" sz="90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schemeClr val="bg1">
                    <a:lumMod val="75000"/>
                  </a:schemeClr>
                </a:solidFill>
              </a:rPr>
              <a:t>Collection&lt;ConfigAttribute&gt; getAllConfigAttributes()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schemeClr val="bg1">
                    <a:lumMod val="75000"/>
                  </a:schemeClr>
                </a:solidFill>
              </a:rPr>
              <a:t>boolean supports(Class&lt;?&gt; clazz);</a:t>
            </a:r>
            <a:endParaRPr lang="ko-KR" altLang="en-US" sz="90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xmlns="" id="{503E1B60-30C6-44F9-BED6-BD0F145A38CD}"/>
              </a:ext>
            </a:extLst>
          </p:cNvPr>
          <p:cNvCxnSpPr/>
          <p:nvPr/>
        </p:nvCxnSpPr>
        <p:spPr>
          <a:xfrm>
            <a:off x="2711167" y="1840651"/>
            <a:ext cx="339126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:a16="http://schemas.microsoft.com/office/drawing/2014/main" xmlns="" id="{4E11B688-F36C-4D52-B663-9D01AFFF5633}"/>
              </a:ext>
            </a:extLst>
          </p:cNvPr>
          <p:cNvSpPr/>
          <p:nvPr/>
        </p:nvSpPr>
        <p:spPr>
          <a:xfrm>
            <a:off x="2949930" y="3739562"/>
            <a:ext cx="119488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 </a:t>
            </a:r>
            <a:r>
              <a:rPr lang="ko-KR" altLang="en-US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권한 정보 추출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xmlns="" id="{59287D67-91E4-47A6-85AD-9EC35155D271}"/>
              </a:ext>
            </a:extLst>
          </p:cNvPr>
          <p:cNvSpPr/>
          <p:nvPr/>
        </p:nvSpPr>
        <p:spPr>
          <a:xfrm>
            <a:off x="4607550" y="3739562"/>
            <a:ext cx="14318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  <a:r>
              <a:rPr lang="ko-KR" altLang="en-US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권한 정보 추출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xmlns="" id="{98D41B14-93AB-4866-BD50-9E68574FD222}"/>
              </a:ext>
            </a:extLst>
          </p:cNvPr>
          <p:cNvSpPr/>
          <p:nvPr/>
        </p:nvSpPr>
        <p:spPr>
          <a:xfrm>
            <a:off x="6881349" y="2881699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SecuredAnnotation</a:t>
            </a:r>
          </a:p>
          <a:p>
            <a:pPr algn="ctr"/>
            <a:r>
              <a:rPr lang="en-US" altLang="ko-KR" sz="900"/>
              <a:t>SecurityMetadataSource </a:t>
            </a:r>
            <a:endParaRPr lang="ko-KR" altLang="en-US" sz="90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xmlns="" id="{1E3C1E20-DB48-4757-9A3C-2E2C43424BDA}"/>
              </a:ext>
            </a:extLst>
          </p:cNvPr>
          <p:cNvSpPr/>
          <p:nvPr/>
        </p:nvSpPr>
        <p:spPr>
          <a:xfrm>
            <a:off x="6881349" y="3459862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PrePostAnnotation</a:t>
            </a:r>
          </a:p>
          <a:p>
            <a:pPr algn="ctr"/>
            <a:r>
              <a:rPr lang="en-US" altLang="ko-KR" sz="900"/>
              <a:t>SecurityMetadataSource </a:t>
            </a:r>
            <a:endParaRPr lang="ko-KR" altLang="en-US" sz="900"/>
          </a:p>
        </p:txBody>
      </p: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xmlns="" id="{45140E62-C642-4E46-9177-1568BEA12F00}"/>
              </a:ext>
            </a:extLst>
          </p:cNvPr>
          <p:cNvCxnSpPr>
            <a:cxnSpLocks/>
            <a:stCxn id="88" idx="1"/>
          </p:cNvCxnSpPr>
          <p:nvPr/>
        </p:nvCxnSpPr>
        <p:spPr>
          <a:xfrm flipH="1">
            <a:off x="6145639" y="2509435"/>
            <a:ext cx="735709" cy="6984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xmlns="" id="{39BCBB0C-B52C-4060-9518-D8D7629FBCD3}"/>
              </a:ext>
            </a:extLst>
          </p:cNvPr>
          <p:cNvCxnSpPr>
            <a:cxnSpLocks/>
            <a:stCxn id="91" idx="1"/>
          </p:cNvCxnSpPr>
          <p:nvPr/>
        </p:nvCxnSpPr>
        <p:spPr>
          <a:xfrm flipH="1" flipV="1">
            <a:off x="6145639" y="3620579"/>
            <a:ext cx="735709" cy="6252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xmlns="" id="{F95BCAEF-B443-42D2-83D8-1CFBBA92487A}"/>
              </a:ext>
            </a:extLst>
          </p:cNvPr>
          <p:cNvCxnSpPr>
            <a:cxnSpLocks/>
            <a:stCxn id="89" idx="1"/>
            <a:endCxn id="10" idx="3"/>
          </p:cNvCxnSpPr>
          <p:nvPr/>
        </p:nvCxnSpPr>
        <p:spPr>
          <a:xfrm flipH="1">
            <a:off x="6107879" y="3089513"/>
            <a:ext cx="773470" cy="3232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xmlns="" id="{A9A37E16-9CBA-4BE8-8169-B075DA0377D3}"/>
              </a:ext>
            </a:extLst>
          </p:cNvPr>
          <p:cNvCxnSpPr>
            <a:cxnSpLocks/>
            <a:stCxn id="90" idx="1"/>
            <a:endCxn id="10" idx="3"/>
          </p:cNvCxnSpPr>
          <p:nvPr/>
        </p:nvCxnSpPr>
        <p:spPr>
          <a:xfrm flipH="1" flipV="1">
            <a:off x="6107879" y="3412766"/>
            <a:ext cx="773470" cy="254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:a16="http://schemas.microsoft.com/office/drawing/2014/main" xmlns="" id="{0BC1C98C-ADE7-4BB8-9A66-AEC4195C6B55}"/>
              </a:ext>
            </a:extLst>
          </p:cNvPr>
          <p:cNvSpPr/>
          <p:nvPr/>
        </p:nvSpPr>
        <p:spPr>
          <a:xfrm>
            <a:off x="8406827" y="3000184"/>
            <a:ext cx="116249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@Secured("ROLE_USER")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xmlns="" id="{8E551017-FA63-4206-92F5-FE5B6497F978}"/>
              </a:ext>
            </a:extLst>
          </p:cNvPr>
          <p:cNvSpPr/>
          <p:nvPr/>
        </p:nvSpPr>
        <p:spPr>
          <a:xfrm>
            <a:off x="8406827" y="3495092"/>
            <a:ext cx="15310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/>
              <a:t>@PreAuthorize("hasRole('USER’)”)</a:t>
            </a:r>
            <a:endParaRPr lang="en-US" altLang="ko-KR" sz="700"/>
          </a:p>
          <a:p>
            <a:r>
              <a:rPr lang="ko-KR" altLang="en-US" sz="700"/>
              <a:t>@PostAuthorize("hasRole('USER')")</a:t>
            </a: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xmlns="" id="{E1AB4E93-CF74-43B3-85D2-88AC89F5AEB7}"/>
              </a:ext>
            </a:extLst>
          </p:cNvPr>
          <p:cNvSpPr/>
          <p:nvPr/>
        </p:nvSpPr>
        <p:spPr>
          <a:xfrm>
            <a:off x="8406827" y="2429060"/>
            <a:ext cx="113364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@RolesAllowed("USER")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98F5EC57-6078-4D19-B2DB-F2CB3A98C139}"/>
              </a:ext>
            </a:extLst>
          </p:cNvPr>
          <p:cNvCxnSpPr>
            <a:cxnSpLocks/>
            <a:stCxn id="87" idx="0"/>
            <a:endCxn id="86" idx="2"/>
          </p:cNvCxnSpPr>
          <p:nvPr/>
        </p:nvCxnSpPr>
        <p:spPr>
          <a:xfrm flipV="1">
            <a:off x="1288108" y="3631588"/>
            <a:ext cx="1" cy="3388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6F5639F8-91A3-4EE9-9A9B-B9DE3DA2600E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</p:spTree>
    <p:extLst>
      <p:ext uri="{BB962C8B-B14F-4D97-AF65-F5344CB8AC3E}">
        <p14:creationId xmlns:p14="http://schemas.microsoft.com/office/powerpoint/2010/main" val="359295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xmlns="" id="{066DE122-C8CD-41C0-A6E8-D0BDE8664B50}"/>
              </a:ext>
            </a:extLst>
          </p:cNvPr>
          <p:cNvSpPr/>
          <p:nvPr/>
        </p:nvSpPr>
        <p:spPr>
          <a:xfrm>
            <a:off x="1586040" y="3161844"/>
            <a:ext cx="2453587" cy="394177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xmlns="" id="{2191865F-ED56-4B93-AE49-8B2FBDA5DC7C}"/>
              </a:ext>
            </a:extLst>
          </p:cNvPr>
          <p:cNvSpPr/>
          <p:nvPr/>
        </p:nvSpPr>
        <p:spPr>
          <a:xfrm>
            <a:off x="1730187" y="1480274"/>
            <a:ext cx="1952616" cy="394193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AbstractSecurityInterceptor 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836889" y="2290803"/>
            <a:ext cx="1730323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xmlns="" id="{FAA62964-A9B1-46FB-979A-3583C5D20D00}"/>
              </a:ext>
            </a:extLst>
          </p:cNvPr>
          <p:cNvSpPr/>
          <p:nvPr/>
        </p:nvSpPr>
        <p:spPr>
          <a:xfrm>
            <a:off x="2816644" y="2290804"/>
            <a:ext cx="1874107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795094A8-C9E8-46CD-8AAB-F7C55D030033}"/>
              </a:ext>
            </a:extLst>
          </p:cNvPr>
          <p:cNvSpPr/>
          <p:nvPr/>
        </p:nvSpPr>
        <p:spPr>
          <a:xfrm>
            <a:off x="6968010" y="1480274"/>
            <a:ext cx="1767744" cy="394193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SecurityMetadataSource 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6016542" y="2287270"/>
            <a:ext cx="1767744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UrlFilterInvocation</a:t>
            </a:r>
          </a:p>
          <a:p>
            <a:pPr algn="ctr"/>
            <a:r>
              <a:rPr lang="en-US" altLang="ko-KR" sz="1000" b="1"/>
              <a:t>SecurityMetadataSource </a:t>
            </a:r>
            <a:endParaRPr lang="ko-KR" altLang="en-US" sz="1000" b="1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229869EC-E200-4D6C-8B2F-CA93B4413D28}"/>
              </a:ext>
            </a:extLst>
          </p:cNvPr>
          <p:cNvSpPr/>
          <p:nvPr/>
        </p:nvSpPr>
        <p:spPr>
          <a:xfrm>
            <a:off x="7890167" y="2290803"/>
            <a:ext cx="1767744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MapBasedMethod</a:t>
            </a:r>
          </a:p>
          <a:p>
            <a:pPr algn="ctr"/>
            <a:r>
              <a:rPr lang="en-US" altLang="ko-KR" sz="1000" b="1"/>
              <a:t>SecurityMetadataSource </a:t>
            </a:r>
            <a:endParaRPr lang="ko-KR" altLang="en-US" sz="1000" b="1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A0BB0D0D-3691-4C23-B649-7AC37527BB90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1702051" y="1878647"/>
            <a:ext cx="795472" cy="4121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25C27787-FD02-4B6B-9D3B-DF36291BB99A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2968791" y="1867971"/>
            <a:ext cx="784907" cy="4228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FF3EFC8C-3AEC-45DA-BA75-743A6BB48839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900414" y="1864053"/>
            <a:ext cx="677046" cy="423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83494743-09CA-4967-8A90-051090750E46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8129411" y="1864053"/>
            <a:ext cx="644628" cy="426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FD2E00A9-7019-4661-8AE8-2DF5D982066C}"/>
              </a:ext>
            </a:extLst>
          </p:cNvPr>
          <p:cNvCxnSpPr>
            <a:cxnSpLocks/>
          </p:cNvCxnSpPr>
          <p:nvPr/>
        </p:nvCxnSpPr>
        <p:spPr>
          <a:xfrm>
            <a:off x="3682803" y="1603955"/>
            <a:ext cx="3285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xmlns="" id="{C4219277-9FEF-4B1F-8F63-3FAD169516DE}"/>
              </a:ext>
            </a:extLst>
          </p:cNvPr>
          <p:cNvSpPr/>
          <p:nvPr/>
        </p:nvSpPr>
        <p:spPr>
          <a:xfrm>
            <a:off x="1947199" y="3955088"/>
            <a:ext cx="1730323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 </a:t>
            </a:r>
            <a:endParaRPr lang="ko-KR" altLang="en-US" sz="1000" b="1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xmlns="" id="{73D3FF8F-A01F-4F67-8B8F-568D85DF1842}"/>
              </a:ext>
            </a:extLst>
          </p:cNvPr>
          <p:cNvSpPr/>
          <p:nvPr/>
        </p:nvSpPr>
        <p:spPr>
          <a:xfrm>
            <a:off x="1947198" y="4974967"/>
            <a:ext cx="1730323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 </a:t>
            </a:r>
            <a:endParaRPr lang="ko-KR" altLang="en-US" sz="1000" b="1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93A08BBC-A13B-4A02-B2AF-E793E90EC907}"/>
              </a:ext>
            </a:extLst>
          </p:cNvPr>
          <p:cNvCxnSpPr>
            <a:stCxn id="29" idx="2"/>
            <a:endCxn id="31" idx="0"/>
          </p:cNvCxnSpPr>
          <p:nvPr/>
        </p:nvCxnSpPr>
        <p:spPr>
          <a:xfrm flipH="1">
            <a:off x="2812360" y="4349281"/>
            <a:ext cx="1" cy="625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F14D207C-C9FD-434A-BBED-F3E493A7DCF8}"/>
              </a:ext>
            </a:extLst>
          </p:cNvPr>
          <p:cNvSpPr/>
          <p:nvPr/>
        </p:nvSpPr>
        <p:spPr>
          <a:xfrm>
            <a:off x="422390" y="3251502"/>
            <a:ext cx="1051106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FilterInvocation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xmlns="" id="{78588F74-D5F7-474E-B80E-8662F58C0D4D}"/>
              </a:ext>
            </a:extLst>
          </p:cNvPr>
          <p:cNvSpPr/>
          <p:nvPr/>
        </p:nvSpPr>
        <p:spPr>
          <a:xfrm>
            <a:off x="1669813" y="3251502"/>
            <a:ext cx="1051106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Authentication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xmlns="" id="{A282E374-66ED-49EA-957F-7F41BD8E4D28}"/>
              </a:ext>
            </a:extLst>
          </p:cNvPr>
          <p:cNvSpPr/>
          <p:nvPr/>
        </p:nvSpPr>
        <p:spPr>
          <a:xfrm>
            <a:off x="2809610" y="3251502"/>
            <a:ext cx="1146244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ConfigAttributes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xmlns="" id="{ADDFF6AE-96DA-47F3-AA18-D79A4911B0C0}"/>
              </a:ext>
            </a:extLst>
          </p:cNvPr>
          <p:cNvSpPr/>
          <p:nvPr/>
        </p:nvSpPr>
        <p:spPr>
          <a:xfrm>
            <a:off x="4157525" y="3247850"/>
            <a:ext cx="1272852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MethodInvocation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xmlns="" id="{7BBACCF4-B233-4FAE-B003-A309FB38A41F}"/>
              </a:ext>
            </a:extLst>
          </p:cNvPr>
          <p:cNvCxnSpPr>
            <a:cxnSpLocks/>
            <a:stCxn id="33" idx="2"/>
            <a:endCxn id="29" idx="0"/>
          </p:cNvCxnSpPr>
          <p:nvPr/>
        </p:nvCxnSpPr>
        <p:spPr>
          <a:xfrm flipH="1">
            <a:off x="2812361" y="3556021"/>
            <a:ext cx="473" cy="3990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75355646-A18D-431D-A2A1-3CED47ED13A4}"/>
              </a:ext>
            </a:extLst>
          </p:cNvPr>
          <p:cNvSpPr/>
          <p:nvPr/>
        </p:nvSpPr>
        <p:spPr>
          <a:xfrm>
            <a:off x="876605" y="2042651"/>
            <a:ext cx="4507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URL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C1CF0C0A-0737-4997-9397-C43E95B742C0}"/>
              </a:ext>
            </a:extLst>
          </p:cNvPr>
          <p:cNvSpPr/>
          <p:nvPr/>
        </p:nvSpPr>
        <p:spPr>
          <a:xfrm>
            <a:off x="3879380" y="2033836"/>
            <a:ext cx="7970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METHOD</a:t>
            </a:r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xmlns="" id="{211960F1-5DF5-49E2-B969-4D6FA62BF9D1}"/>
              </a:ext>
            </a:extLst>
          </p:cNvPr>
          <p:cNvCxnSpPr>
            <a:stCxn id="39" idx="1"/>
          </p:cNvCxnSpPr>
          <p:nvPr/>
        </p:nvCxnSpPr>
        <p:spPr>
          <a:xfrm rot="10800000" flipV="1">
            <a:off x="612511" y="2487900"/>
            <a:ext cx="224379" cy="7599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xmlns="" id="{346D8D9D-DABB-4318-89EB-A16EDE4FB6A4}"/>
              </a:ext>
            </a:extLst>
          </p:cNvPr>
          <p:cNvCxnSpPr>
            <a:stCxn id="40" idx="3"/>
          </p:cNvCxnSpPr>
          <p:nvPr/>
        </p:nvCxnSpPr>
        <p:spPr>
          <a:xfrm>
            <a:off x="4690751" y="2487901"/>
            <a:ext cx="233507" cy="7599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5355E1E0-FA97-42DD-B68B-F9D94C236A5D}"/>
              </a:ext>
            </a:extLst>
          </p:cNvPr>
          <p:cNvSpPr/>
          <p:nvPr/>
        </p:nvSpPr>
        <p:spPr>
          <a:xfrm>
            <a:off x="4608938" y="1376942"/>
            <a:ext cx="11256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getAttributes(object)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xmlns="" id="{B022A05C-89C9-45A5-86EC-78E694920258}"/>
              </a:ext>
            </a:extLst>
          </p:cNvPr>
          <p:cNvCxnSpPr>
            <a:stCxn id="11" idx="2"/>
          </p:cNvCxnSpPr>
          <p:nvPr/>
        </p:nvCxnSpPr>
        <p:spPr>
          <a:xfrm>
            <a:off x="947943" y="3473666"/>
            <a:ext cx="999255" cy="531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C2CD02D6-D09A-466A-8DE3-FFA568251C0F}"/>
              </a:ext>
            </a:extLst>
          </p:cNvPr>
          <p:cNvCxnSpPr>
            <a:stCxn id="32" idx="2"/>
          </p:cNvCxnSpPr>
          <p:nvPr/>
        </p:nvCxnSpPr>
        <p:spPr>
          <a:xfrm flipH="1">
            <a:off x="3677521" y="3470014"/>
            <a:ext cx="1116430" cy="534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FD11DE22-FD31-409F-A64B-97873F9FA22E}"/>
              </a:ext>
            </a:extLst>
          </p:cNvPr>
          <p:cNvSpPr/>
          <p:nvPr/>
        </p:nvSpPr>
        <p:spPr>
          <a:xfrm>
            <a:off x="2840487" y="4558857"/>
            <a:ext cx="302112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/>
              <a:t>vote(Authentication,Object, List&lt;ConfigAttribute&gt;)</a:t>
            </a:r>
            <a:endParaRPr lang="ko-KR" altLang="en-US" sz="900" b="1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95BA24CC-9F95-460E-8545-91CB41084955}"/>
              </a:ext>
            </a:extLst>
          </p:cNvPr>
          <p:cNvSpPr/>
          <p:nvPr/>
        </p:nvSpPr>
        <p:spPr>
          <a:xfrm>
            <a:off x="6030900" y="2033836"/>
            <a:ext cx="4507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URL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9F3AEA4B-99A9-42D7-BC3C-CC2E260B1EED}"/>
              </a:ext>
            </a:extLst>
          </p:cNvPr>
          <p:cNvSpPr/>
          <p:nvPr/>
        </p:nvSpPr>
        <p:spPr>
          <a:xfrm>
            <a:off x="8884281" y="2033836"/>
            <a:ext cx="7970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METHOD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8ACA1F20-7D22-4418-85B8-EFDC7866E6EB}"/>
              </a:ext>
            </a:extLst>
          </p:cNvPr>
          <p:cNvSpPr/>
          <p:nvPr/>
        </p:nvSpPr>
        <p:spPr>
          <a:xfrm>
            <a:off x="684888" y="3036177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request</a:t>
            </a:r>
            <a:endParaRPr lang="ko-KR" altLang="en-US" sz="80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33F1A237-D590-44D2-A69E-C4E190510DEF}"/>
              </a:ext>
            </a:extLst>
          </p:cNvPr>
          <p:cNvSpPr/>
          <p:nvPr/>
        </p:nvSpPr>
        <p:spPr>
          <a:xfrm>
            <a:off x="5460923" y="3260542"/>
            <a:ext cx="86113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Class, Method</a:t>
            </a:r>
            <a:endParaRPr lang="ko-KR" altLang="en-US" sz="80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FC22D011-EBCE-4E10-9FE7-77C6AA972865}"/>
              </a:ext>
            </a:extLst>
          </p:cNvPr>
          <p:cNvSpPr/>
          <p:nvPr/>
        </p:nvSpPr>
        <p:spPr>
          <a:xfrm>
            <a:off x="4482464" y="1738824"/>
            <a:ext cx="14285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{ROLE_USER,</a:t>
            </a:r>
            <a:r>
              <a:rPr lang="ko-KR" altLang="en-US" sz="800"/>
              <a:t> </a:t>
            </a:r>
            <a:r>
              <a:rPr lang="en-US" altLang="ko-KR" sz="800"/>
              <a:t>ROLE_ADMIN}</a:t>
            </a:r>
            <a:endParaRPr lang="ko-KR" altLang="en-US" sz="80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6C0F7136-B01E-42EE-90F2-FCAB68193788}"/>
              </a:ext>
            </a:extLst>
          </p:cNvPr>
          <p:cNvCxnSpPr>
            <a:cxnSpLocks/>
          </p:cNvCxnSpPr>
          <p:nvPr/>
        </p:nvCxnSpPr>
        <p:spPr>
          <a:xfrm flipH="1">
            <a:off x="3682803" y="1730764"/>
            <a:ext cx="3285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B327CE87-1A8A-48E4-8CAD-09FBD333D41A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</p:spTree>
    <p:extLst>
      <p:ext uri="{BB962C8B-B14F-4D97-AF65-F5344CB8AC3E}">
        <p14:creationId xmlns:p14="http://schemas.microsoft.com/office/powerpoint/2010/main" val="63154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8115828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#03.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관리자 시스템 구성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2"/>
            <a:ext cx="41440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Ⅴ.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5895128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5" y="760763"/>
            <a:ext cx="376737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도메인 관계도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61D0D6E8-4A58-4460-9267-C644DDD8FCD8}"/>
              </a:ext>
            </a:extLst>
          </p:cNvPr>
          <p:cNvSpPr/>
          <p:nvPr/>
        </p:nvSpPr>
        <p:spPr>
          <a:xfrm>
            <a:off x="585931" y="2660471"/>
            <a:ext cx="1196897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Account</a:t>
            </a:r>
            <a:br>
              <a:rPr lang="en-US" altLang="ko-KR" sz="1600" b="1"/>
            </a:br>
            <a:r>
              <a:rPr lang="ko-KR" altLang="en-US" sz="1000"/>
              <a:t>회원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BA501EC-CD0F-4BCA-B3F1-0B88937A604E}"/>
              </a:ext>
            </a:extLst>
          </p:cNvPr>
          <p:cNvSpPr/>
          <p:nvPr/>
        </p:nvSpPr>
        <p:spPr>
          <a:xfrm>
            <a:off x="4259417" y="2660471"/>
            <a:ext cx="1285275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Role</a:t>
            </a:r>
          </a:p>
          <a:p>
            <a:pPr algn="ctr"/>
            <a:r>
              <a:rPr lang="ko-KR" altLang="en-US" sz="1000"/>
              <a:t>권한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EB011D5-4E81-4AE5-BCE7-76404A5AD06D}"/>
              </a:ext>
            </a:extLst>
          </p:cNvPr>
          <p:cNvSpPr/>
          <p:nvPr/>
        </p:nvSpPr>
        <p:spPr>
          <a:xfrm>
            <a:off x="8332328" y="2662268"/>
            <a:ext cx="1196897" cy="8605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Resources</a:t>
            </a:r>
          </a:p>
          <a:p>
            <a:pPr algn="ctr"/>
            <a:r>
              <a:rPr lang="ko-KR" altLang="en-US" sz="1000"/>
              <a:t>자원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B2E5BFDF-7D17-48AA-B8AC-A7E81BA5C5D0}"/>
              </a:ext>
            </a:extLst>
          </p:cNvPr>
          <p:cNvSpPr/>
          <p:nvPr/>
        </p:nvSpPr>
        <p:spPr>
          <a:xfrm>
            <a:off x="6237118" y="3954012"/>
            <a:ext cx="1568888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RoleHierarchy</a:t>
            </a:r>
          </a:p>
          <a:p>
            <a:pPr algn="ctr"/>
            <a:r>
              <a:rPr lang="ko-KR" altLang="en-US" sz="1000"/>
              <a:t>권한계층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2923302D-DF05-4BA2-B43D-3C0620503247}"/>
              </a:ext>
            </a:extLst>
          </p:cNvPr>
          <p:cNvSpPr/>
          <p:nvPr/>
        </p:nvSpPr>
        <p:spPr>
          <a:xfrm>
            <a:off x="2257865" y="3528377"/>
            <a:ext cx="1477107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AccountRole</a:t>
            </a:r>
            <a:br>
              <a:rPr lang="en-US" altLang="ko-KR" sz="1600" b="1"/>
            </a:br>
            <a:r>
              <a:rPr lang="ko-KR" altLang="en-US" sz="1000"/>
              <a:t>회원권한</a:t>
            </a:r>
            <a:endParaRPr lang="ko-KR" altLang="en-US" sz="1000" b="1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913F866F-B9AC-44FA-9CE3-A445B1F50B1B}"/>
              </a:ext>
            </a:extLst>
          </p:cNvPr>
          <p:cNvSpPr/>
          <p:nvPr/>
        </p:nvSpPr>
        <p:spPr>
          <a:xfrm>
            <a:off x="6237117" y="1615097"/>
            <a:ext cx="1562613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RoleResource</a:t>
            </a:r>
          </a:p>
          <a:p>
            <a:pPr algn="ctr"/>
            <a:r>
              <a:rPr lang="ko-KR" altLang="en-US" sz="1000"/>
              <a:t>권한자원</a:t>
            </a: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xmlns="" id="{1AC40079-1B89-4442-9FDB-13692B7FEA48}"/>
              </a:ext>
            </a:extLst>
          </p:cNvPr>
          <p:cNvGrpSpPr/>
          <p:nvPr/>
        </p:nvGrpSpPr>
        <p:grpSpPr>
          <a:xfrm>
            <a:off x="2033698" y="3860126"/>
            <a:ext cx="221176" cy="193288"/>
            <a:chOff x="2111298" y="2326888"/>
            <a:chExt cx="221176" cy="193288"/>
          </a:xfrm>
        </p:grpSpPr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xmlns="" id="{4204A190-9CB6-4FC7-A5E7-1F6E2FA2E7F7}"/>
                </a:ext>
              </a:extLst>
            </p:cNvPr>
            <p:cNvCxnSpPr/>
            <p:nvPr/>
          </p:nvCxnSpPr>
          <p:spPr>
            <a:xfrm flipV="1">
              <a:off x="2111298" y="2326888"/>
              <a:ext cx="221176" cy="93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xmlns="" id="{37CB14FE-4FCA-454C-B013-BFCCEF114CFF}"/>
                </a:ext>
              </a:extLst>
            </p:cNvPr>
            <p:cNvCxnSpPr/>
            <p:nvPr/>
          </p:nvCxnSpPr>
          <p:spPr>
            <a:xfrm>
              <a:off x="2111298" y="2420775"/>
              <a:ext cx="221176" cy="99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xmlns="" id="{8B52E2B2-8D6A-4B6C-8A66-BCBCAA16D505}"/>
              </a:ext>
            </a:extLst>
          </p:cNvPr>
          <p:cNvGrpSpPr/>
          <p:nvPr/>
        </p:nvGrpSpPr>
        <p:grpSpPr>
          <a:xfrm>
            <a:off x="3738181" y="3860126"/>
            <a:ext cx="221176" cy="230954"/>
            <a:chOff x="3590693" y="2326888"/>
            <a:chExt cx="221176" cy="230954"/>
          </a:xfrm>
        </p:grpSpPr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xmlns="" id="{AAA1D166-A58A-4948-AC14-0B716185EA27}"/>
                </a:ext>
              </a:extLst>
            </p:cNvPr>
            <p:cNvCxnSpPr/>
            <p:nvPr/>
          </p:nvCxnSpPr>
          <p:spPr>
            <a:xfrm flipH="1" flipV="1">
              <a:off x="3590693" y="2326888"/>
              <a:ext cx="208156" cy="9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xmlns="" id="{65E5A85B-56B2-4938-B71F-487ABA97E545}"/>
                </a:ext>
              </a:extLst>
            </p:cNvPr>
            <p:cNvCxnSpPr/>
            <p:nvPr/>
          </p:nvCxnSpPr>
          <p:spPr>
            <a:xfrm flipH="1">
              <a:off x="3590693" y="2420774"/>
              <a:ext cx="221176" cy="1370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xmlns="" id="{9C9076A9-45FA-4109-B712-4A862A3D0209}"/>
              </a:ext>
            </a:extLst>
          </p:cNvPr>
          <p:cNvGrpSpPr/>
          <p:nvPr/>
        </p:nvGrpSpPr>
        <p:grpSpPr>
          <a:xfrm>
            <a:off x="6015941" y="1952391"/>
            <a:ext cx="221176" cy="193288"/>
            <a:chOff x="2111298" y="2326888"/>
            <a:chExt cx="221176" cy="193288"/>
          </a:xfrm>
        </p:grpSpPr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xmlns="" id="{9D45173B-5496-455C-A4E2-401C088FA85E}"/>
                </a:ext>
              </a:extLst>
            </p:cNvPr>
            <p:cNvCxnSpPr/>
            <p:nvPr/>
          </p:nvCxnSpPr>
          <p:spPr>
            <a:xfrm flipV="1">
              <a:off x="2111298" y="2326888"/>
              <a:ext cx="221176" cy="93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xmlns="" id="{145746F8-118C-4FD1-AA1B-37349863B666}"/>
                </a:ext>
              </a:extLst>
            </p:cNvPr>
            <p:cNvCxnSpPr/>
            <p:nvPr/>
          </p:nvCxnSpPr>
          <p:spPr>
            <a:xfrm>
              <a:off x="2111298" y="2420775"/>
              <a:ext cx="221176" cy="99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xmlns="" id="{463FB1DB-1274-4F81-BCC3-CA8FB998990A}"/>
              </a:ext>
            </a:extLst>
          </p:cNvPr>
          <p:cNvGrpSpPr/>
          <p:nvPr/>
        </p:nvGrpSpPr>
        <p:grpSpPr>
          <a:xfrm>
            <a:off x="7799730" y="1953102"/>
            <a:ext cx="221176" cy="230954"/>
            <a:chOff x="3590693" y="2326888"/>
            <a:chExt cx="221176" cy="230954"/>
          </a:xfrm>
        </p:grpSpPr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xmlns="" id="{7E5496B1-1E65-43C7-A43B-B4C099A4CFE9}"/>
                </a:ext>
              </a:extLst>
            </p:cNvPr>
            <p:cNvCxnSpPr/>
            <p:nvPr/>
          </p:nvCxnSpPr>
          <p:spPr>
            <a:xfrm flipH="1" flipV="1">
              <a:off x="3590693" y="2326888"/>
              <a:ext cx="208156" cy="9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xmlns="" id="{9D923DDB-9E4C-46E7-8D50-D5C1DEC4C245}"/>
                </a:ext>
              </a:extLst>
            </p:cNvPr>
            <p:cNvCxnSpPr/>
            <p:nvPr/>
          </p:nvCxnSpPr>
          <p:spPr>
            <a:xfrm flipH="1">
              <a:off x="3590693" y="2420774"/>
              <a:ext cx="221176" cy="1370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꺾인 연결선 25"/>
          <p:cNvCxnSpPr>
            <a:stCxn id="2" idx="2"/>
            <a:endCxn id="11" idx="1"/>
          </p:cNvCxnSpPr>
          <p:nvPr/>
        </p:nvCxnSpPr>
        <p:spPr>
          <a:xfrm rot="16200000" flipH="1">
            <a:off x="1502759" y="3204452"/>
            <a:ext cx="436726" cy="107348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6" idx="2"/>
            <a:endCxn id="11" idx="3"/>
          </p:cNvCxnSpPr>
          <p:nvPr/>
        </p:nvCxnSpPr>
        <p:spPr>
          <a:xfrm rot="5400000">
            <a:off x="4100151" y="3157654"/>
            <a:ext cx="436726" cy="116708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6" idx="0"/>
            <a:endCxn id="13" idx="1"/>
          </p:cNvCxnSpPr>
          <p:nvPr/>
        </p:nvCxnSpPr>
        <p:spPr>
          <a:xfrm rot="5400000" flipH="1" flipV="1">
            <a:off x="5262490" y="1685844"/>
            <a:ext cx="614193" cy="133506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13" idx="3"/>
            <a:endCxn id="7" idx="0"/>
          </p:cNvCxnSpPr>
          <p:nvPr/>
        </p:nvCxnSpPr>
        <p:spPr>
          <a:xfrm>
            <a:off x="7799730" y="2046278"/>
            <a:ext cx="1131047" cy="61599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72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539660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BasicAuthenticationFilter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xmlns="" id="{36265ACF-14AD-4EA1-B391-A335061FFBEF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5607812" y="1749504"/>
            <a:ext cx="66355" cy="37796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2155810" y="1407056"/>
            <a:ext cx="183333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BasicAuthenticationFilter</a:t>
            </a:r>
            <a:endParaRPr lang="ko-KR" altLang="en-US" sz="1000" b="1"/>
          </a:p>
        </p:txBody>
      </p:sp>
      <p:sp>
        <p:nvSpPr>
          <p:cNvPr id="28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4525264" y="1404994"/>
            <a:ext cx="216509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BasicAuthenticationConverter</a:t>
            </a:r>
            <a:endParaRPr lang="ko-KR" altLang="en-US" sz="1000" b="1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xmlns="" id="{7A89E602-4BA2-463F-920A-9334EE2DBE5A}"/>
              </a:ext>
            </a:extLst>
          </p:cNvPr>
          <p:cNvCxnSpPr/>
          <p:nvPr/>
        </p:nvCxnSpPr>
        <p:spPr>
          <a:xfrm flipH="1">
            <a:off x="5628905" y="2329576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xmlns="" id="{45A31930-841E-4284-850E-A5AE823F64CF}"/>
              </a:ext>
            </a:extLst>
          </p:cNvPr>
          <p:cNvCxnSpPr>
            <a:cxnSpLocks/>
          </p:cNvCxnSpPr>
          <p:nvPr/>
        </p:nvCxnSpPr>
        <p:spPr>
          <a:xfrm>
            <a:off x="5959903" y="2335683"/>
            <a:ext cx="0" cy="237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1220413" y="3200708"/>
            <a:ext cx="162095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Base64.encode(id:password)</a:t>
            </a:r>
            <a:endParaRPr lang="ko-KR" altLang="en-US" sz="90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96C57D7E-ED42-4306-AB51-20ABCB6FF2E5}"/>
              </a:ext>
            </a:extLst>
          </p:cNvPr>
          <p:cNvSpPr/>
          <p:nvPr/>
        </p:nvSpPr>
        <p:spPr>
          <a:xfrm>
            <a:off x="5959903" y="2345894"/>
            <a:ext cx="19688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check Header : Authorization, Basic</a:t>
            </a:r>
            <a:endParaRPr lang="ko-KR" altLang="en-US" sz="90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xmlns="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3063933" y="3719525"/>
            <a:ext cx="2564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599905" y="1404994"/>
            <a:ext cx="102605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xmlns="" id="{BAFBA8E6-C8A5-46C9-8FB5-4651D1C4717E}"/>
              </a:ext>
            </a:extLst>
          </p:cNvPr>
          <p:cNvCxnSpPr>
            <a:cxnSpLocks/>
            <a:stCxn id="54" idx="2"/>
          </p:cNvCxnSpPr>
          <p:nvPr/>
        </p:nvCxnSpPr>
        <p:spPr>
          <a:xfrm flipH="1">
            <a:off x="1075566" y="1749504"/>
            <a:ext cx="37368" cy="38581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1096915" y="3426460"/>
            <a:ext cx="19755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>
            <a:off x="5628905" y="2573533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3072478" y="2786332"/>
            <a:ext cx="25564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3243348" y="2539018"/>
            <a:ext cx="225574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(Authorization == null) or (Basic == null)</a:t>
            </a:r>
            <a:endParaRPr lang="ko-KR" altLang="en-US" sz="900"/>
          </a:p>
        </p:txBody>
      </p:sp>
      <p:cxnSp>
        <p:nvCxnSpPr>
          <p:cNvPr id="16" name="직선 연결선 15"/>
          <p:cNvCxnSpPr>
            <a:stCxn id="27" idx="2"/>
          </p:cNvCxnSpPr>
          <p:nvPr/>
        </p:nvCxnSpPr>
        <p:spPr>
          <a:xfrm>
            <a:off x="3072477" y="1751566"/>
            <a:ext cx="0" cy="38560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1096915" y="3016723"/>
            <a:ext cx="19670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1096915" y="2676097"/>
            <a:ext cx="19848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401 Unauthorized</a:t>
            </a:r>
            <a:br>
              <a:rPr lang="en-US" altLang="ko-KR" sz="800"/>
            </a:br>
            <a:r>
              <a:rPr lang="en-US" altLang="ko-KR" sz="800"/>
              <a:t>WWW-Authenticate : realm=“localhost”</a:t>
            </a:r>
            <a:endParaRPr lang="ko-KR" altLang="en-US" sz="80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3845724" y="3497586"/>
            <a:ext cx="10182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convert(request)</a:t>
            </a:r>
            <a:endParaRPr lang="ko-KR" altLang="en-US" sz="9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7257808" y="1404994"/>
            <a:ext cx="2165096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AuthenticationManager</a:t>
            </a:r>
            <a:endParaRPr lang="ko-KR" altLang="en-US" sz="1000"/>
          </a:p>
        </p:txBody>
      </p:sp>
      <p:cxnSp>
        <p:nvCxnSpPr>
          <p:cNvPr id="78" name="직선 연결선 77"/>
          <p:cNvCxnSpPr>
            <a:stCxn id="76" idx="2"/>
          </p:cNvCxnSpPr>
          <p:nvPr/>
        </p:nvCxnSpPr>
        <p:spPr>
          <a:xfrm>
            <a:off x="8340356" y="1749504"/>
            <a:ext cx="0" cy="37796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5659385" y="4781460"/>
            <a:ext cx="26809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96C57D7E-ED42-4306-AB51-20ABCB6FF2E5}"/>
              </a:ext>
            </a:extLst>
          </p:cNvPr>
          <p:cNvSpPr/>
          <p:nvPr/>
        </p:nvSpPr>
        <p:spPr>
          <a:xfrm>
            <a:off x="5985997" y="4588117"/>
            <a:ext cx="194796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authenticate(AuthenticationToken)</a:t>
            </a:r>
            <a:endParaRPr lang="ko-KR" altLang="en-US" sz="90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1089405" y="3441417"/>
            <a:ext cx="182934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Authorization Basic AWioxBpWWixd</a:t>
            </a:r>
            <a:endParaRPr lang="ko-KR" altLang="en-US" sz="800"/>
          </a:p>
        </p:txBody>
      </p:sp>
      <p:cxnSp>
        <p:nvCxnSpPr>
          <p:cNvPr id="85" name="직선 화살표 연결선 84"/>
          <p:cNvCxnSpPr/>
          <p:nvPr/>
        </p:nvCxnSpPr>
        <p:spPr>
          <a:xfrm flipH="1">
            <a:off x="3081754" y="5049520"/>
            <a:ext cx="52586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6019913" y="4252767"/>
            <a:ext cx="160914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Base64.decode(id:password)</a:t>
            </a:r>
            <a:endParaRPr lang="ko-KR" altLang="en-US" sz="900"/>
          </a:p>
        </p:txBody>
      </p:sp>
      <p:cxnSp>
        <p:nvCxnSpPr>
          <p:cNvPr id="90" name="직선 화살표 연결선 89"/>
          <p:cNvCxnSpPr/>
          <p:nvPr/>
        </p:nvCxnSpPr>
        <p:spPr>
          <a:xfrm>
            <a:off x="1121477" y="2077720"/>
            <a:ext cx="19509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1653478" y="1846888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xmlns="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3077611" y="2176152"/>
            <a:ext cx="25302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3818762" y="1944053"/>
            <a:ext cx="10182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convert(request)</a:t>
            </a:r>
            <a:endParaRPr lang="ko-KR" altLang="en-US" sz="900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xmlns="" id="{96C57D7E-ED42-4306-AB51-20ABCB6FF2E5}"/>
              </a:ext>
            </a:extLst>
          </p:cNvPr>
          <p:cNvSpPr/>
          <p:nvPr/>
        </p:nvSpPr>
        <p:spPr>
          <a:xfrm>
            <a:off x="3144549" y="4818688"/>
            <a:ext cx="123623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인증 이후 로직 처리</a:t>
            </a: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xmlns="" id="{7A89E602-4BA2-463F-920A-9334EE2DBE5A}"/>
              </a:ext>
            </a:extLst>
          </p:cNvPr>
          <p:cNvCxnSpPr/>
          <p:nvPr/>
        </p:nvCxnSpPr>
        <p:spPr>
          <a:xfrm flipH="1">
            <a:off x="5653847" y="385377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xmlns="" id="{45A31930-841E-4284-850E-A5AE823F64CF}"/>
              </a:ext>
            </a:extLst>
          </p:cNvPr>
          <p:cNvCxnSpPr>
            <a:cxnSpLocks/>
          </p:cNvCxnSpPr>
          <p:nvPr/>
        </p:nvCxnSpPr>
        <p:spPr>
          <a:xfrm>
            <a:off x="5984845" y="3859877"/>
            <a:ext cx="0" cy="237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96C57D7E-ED42-4306-AB51-20ABCB6FF2E5}"/>
              </a:ext>
            </a:extLst>
          </p:cNvPr>
          <p:cNvSpPr/>
          <p:nvPr/>
        </p:nvSpPr>
        <p:spPr>
          <a:xfrm>
            <a:off x="5984845" y="3870088"/>
            <a:ext cx="19688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check Header : Authorization, Basic</a:t>
            </a:r>
            <a:endParaRPr lang="ko-KR" altLang="en-US" sz="900"/>
          </a:p>
        </p:txBody>
      </p:sp>
      <p:cxnSp>
        <p:nvCxnSpPr>
          <p:cNvPr id="115" name="직선 화살표 연결선 114"/>
          <p:cNvCxnSpPr/>
          <p:nvPr/>
        </p:nvCxnSpPr>
        <p:spPr>
          <a:xfrm flipH="1">
            <a:off x="5653847" y="409772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xmlns="" id="{7A89E602-4BA2-463F-920A-9334EE2DBE5A}"/>
              </a:ext>
            </a:extLst>
          </p:cNvPr>
          <p:cNvCxnSpPr/>
          <p:nvPr/>
        </p:nvCxnSpPr>
        <p:spPr>
          <a:xfrm flipH="1">
            <a:off x="5653847" y="424315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xmlns="" id="{45A31930-841E-4284-850E-A5AE823F64CF}"/>
              </a:ext>
            </a:extLst>
          </p:cNvPr>
          <p:cNvCxnSpPr>
            <a:cxnSpLocks/>
          </p:cNvCxnSpPr>
          <p:nvPr/>
        </p:nvCxnSpPr>
        <p:spPr>
          <a:xfrm>
            <a:off x="5984845" y="4249258"/>
            <a:ext cx="0" cy="237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/>
          <p:nvPr/>
        </p:nvCxnSpPr>
        <p:spPr>
          <a:xfrm flipH="1">
            <a:off x="5653847" y="4487108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/>
          <p:nvPr/>
        </p:nvCxnSpPr>
        <p:spPr>
          <a:xfrm flipH="1">
            <a:off x="1087637" y="5240723"/>
            <a:ext cx="19670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1803917" y="5027097"/>
            <a:ext cx="5180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265317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5" y="760763"/>
            <a:ext cx="376737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테이블 관계도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" y="1491328"/>
            <a:ext cx="7467600" cy="2925034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5233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627243" y="3717193"/>
            <a:ext cx="7475978" cy="55445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FilterInvocationSecurityMetadataSource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332DECC-660D-435C-9A8D-5F73738F9FD9}"/>
              </a:ext>
            </a:extLst>
          </p:cNvPr>
          <p:cNvSpPr/>
          <p:nvPr/>
        </p:nvSpPr>
        <p:spPr>
          <a:xfrm>
            <a:off x="627242" y="3409416"/>
            <a:ext cx="41440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Ⅴ.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8029883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795094A8-C9E8-46CD-8AAB-F7C55D030033}"/>
              </a:ext>
            </a:extLst>
          </p:cNvPr>
          <p:cNvSpPr/>
          <p:nvPr/>
        </p:nvSpPr>
        <p:spPr>
          <a:xfrm>
            <a:off x="989778" y="1565651"/>
            <a:ext cx="3391265" cy="130977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SecurityMetadataSource </a:t>
            </a:r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ko-KR" altLang="en-US" sz="12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989778" y="3229007"/>
            <a:ext cx="3391265" cy="41562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FilterInvocationSecurityMetadataSource </a:t>
            </a:r>
            <a:endParaRPr lang="ko-KR" altLang="en-US" sz="1100" b="1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xmlns="" id="{686FB9B6-15D6-4B84-9A7A-C0A06D367060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2685411" y="2875428"/>
            <a:ext cx="0" cy="353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:a16="http://schemas.microsoft.com/office/drawing/2014/main" xmlns="" id="{803A9B35-531F-4CE6-AC1F-4B721A936190}"/>
              </a:ext>
            </a:extLst>
          </p:cNvPr>
          <p:cNvSpPr/>
          <p:nvPr/>
        </p:nvSpPr>
        <p:spPr>
          <a:xfrm>
            <a:off x="1044515" y="2018853"/>
            <a:ext cx="3309433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/>
              <a:t>Collection&lt;ConfigAttribute&gt; getAttributes(Object object)</a:t>
            </a:r>
            <a:endParaRPr lang="en-US" altLang="ko-KR" sz="900" b="1"/>
          </a:p>
          <a:p>
            <a:pPr>
              <a:lnSpc>
                <a:spcPct val="150000"/>
              </a:lnSpc>
            </a:pPr>
            <a:r>
              <a:rPr lang="en-US" altLang="ko-KR" sz="900"/>
              <a:t>Collection&lt;ConfigAttribute&gt; getAllConfigAttributes()</a:t>
            </a:r>
          </a:p>
          <a:p>
            <a:pPr>
              <a:lnSpc>
                <a:spcPct val="150000"/>
              </a:lnSpc>
            </a:pPr>
            <a:r>
              <a:rPr lang="en-US" altLang="ko-KR" sz="900"/>
              <a:t>boolean supports(Class&lt;?&gt; clazz);</a:t>
            </a:r>
            <a:endParaRPr lang="ko-KR" altLang="en-US" sz="900"/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xmlns="" id="{503E1B60-30C6-44F9-BED6-BD0F145A38CD}"/>
              </a:ext>
            </a:extLst>
          </p:cNvPr>
          <p:cNvCxnSpPr/>
          <p:nvPr/>
        </p:nvCxnSpPr>
        <p:spPr>
          <a:xfrm>
            <a:off x="989778" y="1932091"/>
            <a:ext cx="33912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6F5639F8-91A3-4EE9-9A9B-B9DE3DA2600E}"/>
              </a:ext>
            </a:extLst>
          </p:cNvPr>
          <p:cNvSpPr txBox="1"/>
          <p:nvPr/>
        </p:nvSpPr>
        <p:spPr>
          <a:xfrm>
            <a:off x="178415" y="668347"/>
            <a:ext cx="589090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FilterInvocationSecurityMetadataSource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cxnSp>
        <p:nvCxnSpPr>
          <p:cNvPr id="17" name="직선 화살표 연결선 16"/>
          <p:cNvCxnSpPr>
            <a:stCxn id="45" idx="0"/>
            <a:endCxn id="8" idx="2"/>
          </p:cNvCxnSpPr>
          <p:nvPr/>
        </p:nvCxnSpPr>
        <p:spPr>
          <a:xfrm flipV="1">
            <a:off x="2685411" y="3644634"/>
            <a:ext cx="0" cy="415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324558" y="4060180"/>
            <a:ext cx="4721706" cy="69470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UrlFilterInvocationSecurityMetadataSource </a:t>
            </a:r>
            <a:endParaRPr lang="ko-KR" altLang="en-US" sz="1600" b="1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4788541-6044-4309-9C52-5A8111B699C6}"/>
              </a:ext>
            </a:extLst>
          </p:cNvPr>
          <p:cNvSpPr/>
          <p:nvPr/>
        </p:nvSpPr>
        <p:spPr>
          <a:xfrm>
            <a:off x="4924973" y="1768649"/>
            <a:ext cx="5073825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사용자가 접근하고자 하는 </a:t>
            </a:r>
            <a:r>
              <a:rPr lang="en-US" altLang="ko-KR" sz="1400"/>
              <a:t>Url </a:t>
            </a:r>
            <a:r>
              <a:rPr lang="ko-KR" altLang="en-US" sz="1400"/>
              <a:t>자원에 대한 권한 정보 추출</a:t>
            </a:r>
            <a:endParaRPr lang="en-US" altLang="ko-KR" sz="14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AccessDecisionManager </a:t>
            </a:r>
            <a:r>
              <a:rPr lang="ko-KR" altLang="en-US" sz="1400"/>
              <a:t>에게 전달하여 인가처리 수행</a:t>
            </a:r>
            <a:endParaRPr lang="en-US" altLang="ko-KR" sz="14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DB </a:t>
            </a:r>
            <a:r>
              <a:rPr lang="ko-KR" altLang="en-US" sz="1400"/>
              <a:t>로부터 자원 및 권한 정보를 매핑하여 맵으로 관리</a:t>
            </a:r>
            <a:endParaRPr lang="en-US" altLang="ko-KR" sz="14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사용자의 매 요청마다 요청정보에 매핑된 권한 정보 확인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84775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936182" y="2027239"/>
            <a:ext cx="202422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FilterSecurityInterceptor </a:t>
            </a:r>
            <a:endParaRPr lang="ko-KR" altLang="en-US" sz="1100" b="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6F5639F8-91A3-4EE9-9A9B-B9DE3DA2600E}"/>
              </a:ext>
            </a:extLst>
          </p:cNvPr>
          <p:cNvSpPr txBox="1"/>
          <p:nvPr/>
        </p:nvSpPr>
        <p:spPr>
          <a:xfrm>
            <a:off x="178415" y="668347"/>
            <a:ext cx="589090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FilterInvocationSecurityMetadataSource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xmlns="" id="{C4C575F5-13D8-4653-BA5E-A252F897C1E0}"/>
              </a:ext>
            </a:extLst>
          </p:cNvPr>
          <p:cNvSpPr/>
          <p:nvPr/>
        </p:nvSpPr>
        <p:spPr>
          <a:xfrm>
            <a:off x="336043" y="2957118"/>
            <a:ext cx="3233643" cy="41562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FilterInvocationSecurityMetadataSource </a:t>
            </a:r>
            <a:endParaRPr lang="ko-KR" altLang="en-US" sz="1200" b="1"/>
          </a:p>
        </p:txBody>
      </p:sp>
      <p:sp>
        <p:nvSpPr>
          <p:cNvPr id="23" name="순서도: 자기 디스크 22">
            <a:extLst>
              <a:ext uri="{FF2B5EF4-FFF2-40B4-BE49-F238E27FC236}">
                <a16:creationId xmlns:a16="http://schemas.microsoft.com/office/drawing/2014/main" xmlns="" id="{1D5C4C03-DAAF-4B51-946B-68031CFF3681}"/>
              </a:ext>
            </a:extLst>
          </p:cNvPr>
          <p:cNvSpPr/>
          <p:nvPr/>
        </p:nvSpPr>
        <p:spPr>
          <a:xfrm>
            <a:off x="9258328" y="2747925"/>
            <a:ext cx="678466" cy="862364"/>
          </a:xfrm>
          <a:prstGeom prst="flowChartMagneticDisk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xmlns="" id="{4027AC29-0F88-4FDA-B0A7-EB69B89A3A54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3569686" y="2724222"/>
            <a:ext cx="1889395" cy="440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2517EC9A-A969-4BD8-A960-11C73970457D}"/>
              </a:ext>
            </a:extLst>
          </p:cNvPr>
          <p:cNvSpPr/>
          <p:nvPr/>
        </p:nvSpPr>
        <p:spPr>
          <a:xfrm>
            <a:off x="6010674" y="2061900"/>
            <a:ext cx="122106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RequestMap</a:t>
            </a:r>
            <a:endParaRPr lang="ko-KR" altLang="en-US" sz="100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xmlns="" id="{32ACF6D6-0C28-4FFE-9131-8EB32F9A6523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7847149" y="3179107"/>
            <a:ext cx="14111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0FC6B4D8-0F27-4E32-915E-ADCFFE15C4FF}"/>
              </a:ext>
            </a:extLst>
          </p:cNvPr>
          <p:cNvSpPr/>
          <p:nvPr/>
        </p:nvSpPr>
        <p:spPr>
          <a:xfrm>
            <a:off x="8231515" y="3210508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권한정보</a:t>
            </a:r>
            <a:endParaRPr lang="ko-KR" altLang="en-US" sz="80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A49638E5-85CB-40F1-8B38-AECC33D214FC}"/>
              </a:ext>
            </a:extLst>
          </p:cNvPr>
          <p:cNvSpPr/>
          <p:nvPr/>
        </p:nvSpPr>
        <p:spPr>
          <a:xfrm>
            <a:off x="8231514" y="2979364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자원정보</a:t>
            </a:r>
            <a:endParaRPr lang="ko-KR" altLang="en-US" sz="80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8D137B05-6B54-4160-B7D6-0B905ADEDF99}"/>
              </a:ext>
            </a:extLst>
          </p:cNvPr>
          <p:cNvSpPr/>
          <p:nvPr/>
        </p:nvSpPr>
        <p:spPr>
          <a:xfrm>
            <a:off x="2004195" y="3455135"/>
            <a:ext cx="20120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요청정보와 매칭되는 권한정보 추출</a:t>
            </a:r>
            <a:endParaRPr lang="ko-KR" altLang="en-US" sz="9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4D5BA269-ABB8-449B-9FF5-BEE263130463}"/>
              </a:ext>
            </a:extLst>
          </p:cNvPr>
          <p:cNvSpPr/>
          <p:nvPr/>
        </p:nvSpPr>
        <p:spPr>
          <a:xfrm>
            <a:off x="5460343" y="3235787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/user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66" name="순서도: 처리 65">
            <a:extLst>
              <a:ext uri="{FF2B5EF4-FFF2-40B4-BE49-F238E27FC236}">
                <a16:creationId xmlns:a16="http://schemas.microsoft.com/office/drawing/2014/main" xmlns="" id="{C12BC2A3-F515-4C6C-A543-8C4F0AD07CCC}"/>
              </a:ext>
            </a:extLst>
          </p:cNvPr>
          <p:cNvSpPr/>
          <p:nvPr/>
        </p:nvSpPr>
        <p:spPr>
          <a:xfrm>
            <a:off x="5459081" y="3619877"/>
            <a:ext cx="2324252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ROLE_USER</a:t>
            </a: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xmlns="" id="{0B37B096-E429-457B-85E3-7DA436D2F1E0}"/>
              </a:ext>
            </a:extLst>
          </p:cNvPr>
          <p:cNvCxnSpPr>
            <a:cxnSpLocks/>
            <a:stCxn id="8" idx="2"/>
            <a:endCxn id="33" idx="0"/>
          </p:cNvCxnSpPr>
          <p:nvPr/>
        </p:nvCxnSpPr>
        <p:spPr>
          <a:xfrm>
            <a:off x="1948292" y="2442866"/>
            <a:ext cx="4573" cy="514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>
            <a:extLst>
              <a:ext uri="{FF2B5EF4-FFF2-40B4-BE49-F238E27FC236}">
                <a16:creationId xmlns:a16="http://schemas.microsoft.com/office/drawing/2014/main" xmlns="" id="{90A19A52-D557-40E2-A6C9-0AC4FA68CD2B}"/>
              </a:ext>
            </a:extLst>
          </p:cNvPr>
          <p:cNvGrpSpPr/>
          <p:nvPr/>
        </p:nvGrpSpPr>
        <p:grpSpPr>
          <a:xfrm>
            <a:off x="1759183" y="1340263"/>
            <a:ext cx="415498" cy="321469"/>
            <a:chOff x="692419" y="2233657"/>
            <a:chExt cx="415498" cy="321469"/>
          </a:xfrm>
        </p:grpSpPr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xmlns="" id="{1DBED265-806C-4E0D-BD6B-F62C85CEA2CC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xmlns="" id="{D6B8D233-81DC-4ACB-99AD-B14B0AEEC9E7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7CD76CA1-8F92-43DC-838B-242CCD1C5EB8}"/>
              </a:ext>
            </a:extLst>
          </p:cNvPr>
          <p:cNvCxnSpPr>
            <a:cxnSpLocks/>
            <a:stCxn id="104" idx="4"/>
            <a:endCxn id="8" idx="0"/>
          </p:cNvCxnSpPr>
          <p:nvPr/>
        </p:nvCxnSpPr>
        <p:spPr>
          <a:xfrm flipH="1">
            <a:off x="1948292" y="1661732"/>
            <a:ext cx="3773" cy="365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xmlns="" id="{5BFE87CA-684F-41FB-B5B8-5DF407BEDDF3}"/>
              </a:ext>
            </a:extLst>
          </p:cNvPr>
          <p:cNvSpPr/>
          <p:nvPr/>
        </p:nvSpPr>
        <p:spPr>
          <a:xfrm>
            <a:off x="1954708" y="1737620"/>
            <a:ext cx="7521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GET</a:t>
            </a:r>
            <a:r>
              <a:rPr lang="ko-KR" altLang="en-US" sz="800" b="1"/>
              <a:t> </a:t>
            </a:r>
            <a:r>
              <a:rPr lang="en-US" altLang="ko-KR" sz="800" b="1"/>
              <a:t>/admin</a:t>
            </a:r>
            <a:endParaRPr lang="ko-KR" altLang="en-US" sz="800"/>
          </a:p>
        </p:txBody>
      </p:sp>
      <p:sp>
        <p:nvSpPr>
          <p:cNvPr id="111" name="다이아몬드 110">
            <a:extLst>
              <a:ext uri="{FF2B5EF4-FFF2-40B4-BE49-F238E27FC236}">
                <a16:creationId xmlns:a16="http://schemas.microsoft.com/office/drawing/2014/main" xmlns="" id="{B7FB34E7-A0A9-4672-8EA8-1A1F6D465BC6}"/>
              </a:ext>
            </a:extLst>
          </p:cNvPr>
          <p:cNvSpPr/>
          <p:nvPr/>
        </p:nvSpPr>
        <p:spPr>
          <a:xfrm>
            <a:off x="1066902" y="3773078"/>
            <a:ext cx="1779300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9A7FF583-D1FA-4462-8F35-7DA4853581B5}"/>
              </a:ext>
            </a:extLst>
          </p:cNvPr>
          <p:cNvSpPr/>
          <p:nvPr/>
        </p:nvSpPr>
        <p:spPr>
          <a:xfrm>
            <a:off x="1472729" y="3902408"/>
            <a:ext cx="9925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권한목록 존재 </a:t>
            </a:r>
            <a:r>
              <a:rPr lang="en-US" altLang="ko-KR" sz="900" b="1"/>
              <a:t>?</a:t>
            </a:r>
            <a:endParaRPr lang="ko-KR" altLang="en-US" sz="900" b="1"/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xmlns="" id="{1B3E5AA4-D106-469E-94A3-739385E182B8}"/>
              </a:ext>
            </a:extLst>
          </p:cNvPr>
          <p:cNvCxnSpPr>
            <a:cxnSpLocks/>
            <a:stCxn id="33" idx="2"/>
            <a:endCxn id="111" idx="0"/>
          </p:cNvCxnSpPr>
          <p:nvPr/>
        </p:nvCxnSpPr>
        <p:spPr>
          <a:xfrm>
            <a:off x="1952865" y="3372745"/>
            <a:ext cx="3687" cy="400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xmlns="" id="{304CE3B8-39F5-4611-84FD-7C4709294F35}"/>
              </a:ext>
            </a:extLst>
          </p:cNvPr>
          <p:cNvSpPr/>
          <p:nvPr/>
        </p:nvSpPr>
        <p:spPr>
          <a:xfrm>
            <a:off x="2960402" y="382053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xmlns="" id="{D59AB44D-9DBD-4865-8E46-BEB7A91029D5}"/>
              </a:ext>
            </a:extLst>
          </p:cNvPr>
          <p:cNvSpPr/>
          <p:nvPr/>
        </p:nvSpPr>
        <p:spPr>
          <a:xfrm>
            <a:off x="3628449" y="3912134"/>
            <a:ext cx="12682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인가처리를 하지 않는다</a:t>
            </a:r>
          </a:p>
        </p:txBody>
      </p:sp>
      <p:sp>
        <p:nvSpPr>
          <p:cNvPr id="120" name="사각형: 둥근 모서리 53">
            <a:extLst>
              <a:ext uri="{FF2B5EF4-FFF2-40B4-BE49-F238E27FC236}">
                <a16:creationId xmlns:a16="http://schemas.microsoft.com/office/drawing/2014/main" xmlns="" id="{320FE015-6E8E-4635-BE99-38ED4C8B5159}"/>
              </a:ext>
            </a:extLst>
          </p:cNvPr>
          <p:cNvSpPr/>
          <p:nvPr/>
        </p:nvSpPr>
        <p:spPr>
          <a:xfrm>
            <a:off x="1052190" y="4747913"/>
            <a:ext cx="1815415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xmlns="" id="{5D697B57-41AE-479C-98E1-88B30703A4CC}"/>
              </a:ext>
            </a:extLst>
          </p:cNvPr>
          <p:cNvSpPr/>
          <p:nvPr/>
        </p:nvSpPr>
        <p:spPr>
          <a:xfrm>
            <a:off x="2004195" y="4380624"/>
            <a:ext cx="41284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decide (Authentication,FilterInvocation, List&lt;ConfigAttribute&gt;)</a:t>
            </a:r>
            <a:endParaRPr lang="ko-KR" altLang="en-US" sz="1000" b="1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xmlns="" id="{5B3A01D1-CC0B-4794-ACF6-5DB3712835A7}"/>
              </a:ext>
            </a:extLst>
          </p:cNvPr>
          <p:cNvCxnSpPr>
            <a:stCxn id="111" idx="2"/>
            <a:endCxn id="120" idx="0"/>
          </p:cNvCxnSpPr>
          <p:nvPr/>
        </p:nvCxnSpPr>
        <p:spPr>
          <a:xfrm>
            <a:off x="1956552" y="4251749"/>
            <a:ext cx="3346" cy="496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xmlns="" id="{2BA73B33-61BF-4694-A373-1F448A3BDAF5}"/>
              </a:ext>
            </a:extLst>
          </p:cNvPr>
          <p:cNvCxnSpPr>
            <a:stCxn id="111" idx="3"/>
          </p:cNvCxnSpPr>
          <p:nvPr/>
        </p:nvCxnSpPr>
        <p:spPr>
          <a:xfrm flipV="1">
            <a:off x="2846202" y="4012413"/>
            <a:ext cx="7817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xmlns="" id="{84CF5690-FE65-43D8-88F6-A4E02A0F9C6B}"/>
              </a:ext>
            </a:extLst>
          </p:cNvPr>
          <p:cNvSpPr/>
          <p:nvPr/>
        </p:nvSpPr>
        <p:spPr>
          <a:xfrm>
            <a:off x="1607717" y="4381329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xmlns="" id="{59005715-BC48-4F04-9DBF-02D4CD45968C}"/>
              </a:ext>
            </a:extLst>
          </p:cNvPr>
          <p:cNvSpPr/>
          <p:nvPr/>
        </p:nvSpPr>
        <p:spPr>
          <a:xfrm>
            <a:off x="1986131" y="2585108"/>
            <a:ext cx="8771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권한정보조회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4D5BA269-ABB8-449B-9FF5-BEE263130463}"/>
              </a:ext>
            </a:extLst>
          </p:cNvPr>
          <p:cNvSpPr/>
          <p:nvPr/>
        </p:nvSpPr>
        <p:spPr>
          <a:xfrm>
            <a:off x="5461605" y="2340132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/admin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xmlns="" id="{C12BC2A3-F515-4C6C-A543-8C4F0AD07CCC}"/>
              </a:ext>
            </a:extLst>
          </p:cNvPr>
          <p:cNvSpPr/>
          <p:nvPr/>
        </p:nvSpPr>
        <p:spPr>
          <a:xfrm>
            <a:off x="5460343" y="2724222"/>
            <a:ext cx="2322990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ROLE_ADMIN, ROLE_MANGER, ROLE_USER</a:t>
            </a:r>
          </a:p>
        </p:txBody>
      </p:sp>
      <p:cxnSp>
        <p:nvCxnSpPr>
          <p:cNvPr id="6" name="직선 화살표 연결선 5"/>
          <p:cNvCxnSpPr>
            <a:stCxn id="33" idx="3"/>
          </p:cNvCxnSpPr>
          <p:nvPr/>
        </p:nvCxnSpPr>
        <p:spPr>
          <a:xfrm>
            <a:off x="3569686" y="3164932"/>
            <a:ext cx="1889390" cy="454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6876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rgbClr val="D24726"/>
                </a:solidFill>
              </a:rPr>
              <a:t>#02. Url </a:t>
            </a:r>
            <a:r>
              <a:rPr lang="ko-KR" altLang="en-US" sz="2000" b="1">
                <a:solidFill>
                  <a:srgbClr val="D24726"/>
                </a:solidFill>
              </a:rPr>
              <a:t>방식 </a:t>
            </a:r>
            <a:r>
              <a:rPr lang="en-US" altLang="ko-KR" sz="2000" b="1">
                <a:solidFill>
                  <a:srgbClr val="D24726"/>
                </a:solidFill>
              </a:rPr>
              <a:t>- FilterInvocationSecurityMetadataSource</a:t>
            </a:r>
            <a:endParaRPr lang="ko-KR" altLang="en-US" sz="2000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635A5C1-BBB1-4FB7-AC02-D6DFDAF5F5CF}"/>
              </a:ext>
            </a:extLst>
          </p:cNvPr>
          <p:cNvSpPr/>
          <p:nvPr/>
        </p:nvSpPr>
        <p:spPr>
          <a:xfrm>
            <a:off x="730438" y="1369275"/>
            <a:ext cx="9187852" cy="507831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http.addFilterAt(filterSecurityInterceptor(), FilterSecurityInterceptor.class)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30439" y="2003343"/>
            <a:ext cx="9062490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/>
              <a:t>@Bean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public FilterSecurityInterceptor </a:t>
            </a:r>
            <a:r>
              <a:rPr lang="en-US" altLang="ko-KR" sz="1200"/>
              <a:t>fil</a:t>
            </a:r>
            <a:r>
              <a:rPr lang="ko-KR" altLang="en-US" sz="1200"/>
              <a:t>terSecurityInterceptor() {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FilterSecurityInterceptor filterSecurityInterceptor = new FilterSecurityInterceptor();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filterSecurityInterceptor.setAuthenticationManager(authenticationManager);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       </a:t>
            </a:r>
            <a:r>
              <a:rPr lang="ko-KR" altLang="en-US" sz="1400" b="1"/>
              <a:t>filterSecurityInterceptor.setSecurityMetadataSource(</a:t>
            </a:r>
            <a:r>
              <a:rPr lang="en-US" altLang="ko-KR" sz="1400" b="1"/>
              <a:t>urlFilterInvocationSecurityMetadataSource()</a:t>
            </a:r>
            <a:r>
              <a:rPr lang="ko-KR" altLang="en-US" sz="1400" b="1"/>
              <a:t>);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filterSecurityInterceptor.setAccessDecisionManager(accessDecisionManager);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return filterSecurityInterceptor;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30438" y="4503178"/>
            <a:ext cx="8162267" cy="818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@Bean</a:t>
            </a:r>
          </a:p>
          <a:p>
            <a:r>
              <a:rPr lang="ko-KR" altLang="en-US"/>
              <a:t>    public FilterInvocationSecurityMetadataSource </a:t>
            </a:r>
            <a:r>
              <a:rPr lang="en-US" altLang="ko-KR"/>
              <a:t>urlFilterInvocationSecurityMetadataSource</a:t>
            </a:r>
            <a:r>
              <a:rPr lang="ko-KR" altLang="en-US"/>
              <a:t>() {</a:t>
            </a:r>
          </a:p>
          <a:p>
            <a:r>
              <a:rPr lang="ko-KR" altLang="en-US"/>
              <a:t>        return new </a:t>
            </a:r>
            <a:r>
              <a:rPr lang="en-US" altLang="ko-KR" b="1"/>
              <a:t>UrlFilterInvocationSecurityMetadataSource</a:t>
            </a:r>
            <a:r>
              <a:rPr lang="ko-KR" altLang="en-US"/>
              <a:t>();</a:t>
            </a:r>
          </a:p>
          <a:p>
            <a:r>
              <a:rPr lang="ko-KR" altLang="en-US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60011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EE3454E7-F44E-4155-A5E3-77C2FE40FD2D}"/>
              </a:ext>
            </a:extLst>
          </p:cNvPr>
          <p:cNvSpPr/>
          <p:nvPr/>
        </p:nvSpPr>
        <p:spPr>
          <a:xfrm>
            <a:off x="814215" y="1304835"/>
            <a:ext cx="1680074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2574100" y="1307992"/>
            <a:ext cx="262786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FilterInvocationSecurityMetadataSource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7D6E9587-92E9-4C09-965D-B64431A74C1F}"/>
              </a:ext>
            </a:extLst>
          </p:cNvPr>
          <p:cNvSpPr/>
          <p:nvPr/>
        </p:nvSpPr>
        <p:spPr>
          <a:xfrm>
            <a:off x="8219115" y="1307992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xmlns="" id="{4CEE9598-E62F-496D-A352-F704F6C388CA}"/>
              </a:ext>
            </a:extLst>
          </p:cNvPr>
          <p:cNvSpPr/>
          <p:nvPr/>
        </p:nvSpPr>
        <p:spPr>
          <a:xfrm>
            <a:off x="58926" y="1298896"/>
            <a:ext cx="682931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7C1976D6-B86F-4C70-BA2B-E43A9C359B62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400392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117CC53C-1EB3-4210-BED2-C5862E0A9E25}"/>
              </a:ext>
            </a:extLst>
          </p:cNvPr>
          <p:cNvCxnSpPr>
            <a:cxnSpLocks/>
          </p:cNvCxnSpPr>
          <p:nvPr/>
        </p:nvCxnSpPr>
        <p:spPr>
          <a:xfrm>
            <a:off x="400391" y="2161003"/>
            <a:ext cx="12498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130A9C63-79C8-40BE-BB6C-0C283C3F3BC2}"/>
              </a:ext>
            </a:extLst>
          </p:cNvPr>
          <p:cNvSpPr/>
          <p:nvPr/>
        </p:nvSpPr>
        <p:spPr>
          <a:xfrm>
            <a:off x="627277" y="1930171"/>
            <a:ext cx="7248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/users</a:t>
            </a:r>
            <a:endParaRPr lang="ko-KR" altLang="en-US" sz="9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853132E5-BD65-4569-BB2B-B3A5717419F2}"/>
              </a:ext>
            </a:extLst>
          </p:cNvPr>
          <p:cNvSpPr txBox="1"/>
          <p:nvPr/>
        </p:nvSpPr>
        <p:spPr>
          <a:xfrm>
            <a:off x="101486" y="760763"/>
            <a:ext cx="6876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rgbClr val="D24726"/>
                </a:solidFill>
              </a:rPr>
              <a:t>#04. Url </a:t>
            </a:r>
            <a:r>
              <a:rPr lang="ko-KR" altLang="en-US" sz="2000" b="1">
                <a:solidFill>
                  <a:srgbClr val="D24726"/>
                </a:solidFill>
              </a:rPr>
              <a:t>방식 </a:t>
            </a:r>
            <a:r>
              <a:rPr lang="en-US" altLang="ko-KR" sz="2000" b="1">
                <a:solidFill>
                  <a:srgbClr val="D24726"/>
                </a:solidFill>
              </a:rPr>
              <a:t>- FilterInvocationSecurityMetadataSource</a:t>
            </a:r>
            <a:endParaRPr lang="ko-KR" altLang="en-US" sz="2000" b="1">
              <a:solidFill>
                <a:srgbClr val="D24726"/>
              </a:solidFill>
            </a:endParaRPr>
          </a:p>
        </p:txBody>
      </p:sp>
      <p:sp>
        <p:nvSpPr>
          <p:cNvPr id="41" name="사각형: 둥근 모서리 5">
            <a:extLst>
              <a:ext uri="{FF2B5EF4-FFF2-40B4-BE49-F238E27FC236}">
                <a16:creationId xmlns:a16="http://schemas.microsoft.com/office/drawing/2014/main" xmlns="" id="{EE3454E7-F44E-4155-A5E3-77C2FE40FD2D}"/>
              </a:ext>
            </a:extLst>
          </p:cNvPr>
          <p:cNvSpPr/>
          <p:nvPr/>
        </p:nvSpPr>
        <p:spPr>
          <a:xfrm>
            <a:off x="5314260" y="1308048"/>
            <a:ext cx="2801712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RequestMap</a:t>
            </a:r>
          </a:p>
          <a:p>
            <a:pPr algn="ctr"/>
            <a:r>
              <a:rPr lang="en-US" altLang="ko-KR" sz="1000"/>
              <a:t>&lt;RequestMatcher, List&lt;ConfigAttribute&gt;&gt;</a:t>
            </a:r>
            <a:endParaRPr lang="ko-KR" altLang="en-US" sz="1000"/>
          </a:p>
        </p:txBody>
      </p:sp>
      <p:cxnSp>
        <p:nvCxnSpPr>
          <p:cNvPr id="9" name="직선 연결선 8"/>
          <p:cNvCxnSpPr>
            <a:stCxn id="6" idx="2"/>
          </p:cNvCxnSpPr>
          <p:nvPr/>
        </p:nvCxnSpPr>
        <p:spPr>
          <a:xfrm flipH="1">
            <a:off x="1650249" y="1649345"/>
            <a:ext cx="4003" cy="388575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7" idx="2"/>
          </p:cNvCxnSpPr>
          <p:nvPr/>
        </p:nvCxnSpPr>
        <p:spPr>
          <a:xfrm flipH="1">
            <a:off x="3884767" y="1652502"/>
            <a:ext cx="3267" cy="38988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41" idx="2"/>
          </p:cNvCxnSpPr>
          <p:nvPr/>
        </p:nvCxnSpPr>
        <p:spPr>
          <a:xfrm>
            <a:off x="6715116" y="1652558"/>
            <a:ext cx="17487" cy="388253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2" idx="2"/>
          </p:cNvCxnSpPr>
          <p:nvPr/>
        </p:nvCxnSpPr>
        <p:spPr>
          <a:xfrm>
            <a:off x="9061048" y="1652502"/>
            <a:ext cx="27580" cy="388259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1650249" y="2359035"/>
            <a:ext cx="22345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3884767" y="2543000"/>
            <a:ext cx="28303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3884767" y="3711698"/>
            <a:ext cx="28303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1650249" y="3839968"/>
            <a:ext cx="22345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1650249" y="4350159"/>
            <a:ext cx="74107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2103630" y="2104770"/>
            <a:ext cx="13051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getAttributes(</a:t>
            </a:r>
            <a:r>
              <a:rPr lang="en-US" altLang="ko-KR" sz="900"/>
              <a:t>request</a:t>
            </a:r>
            <a:r>
              <a:rPr lang="ko-KR" altLang="en-US" sz="900"/>
              <a:t>)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1743748" y="2373723"/>
            <a:ext cx="20473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요청 </a:t>
            </a:r>
            <a:r>
              <a:rPr lang="en-US" altLang="ko-KR" sz="800"/>
              <a:t>Url </a:t>
            </a:r>
            <a:r>
              <a:rPr lang="ko-KR" altLang="en-US" sz="800"/>
              <a:t>과 매칭되는 </a:t>
            </a:r>
            <a:r>
              <a:rPr lang="en-US" altLang="ko-KR" sz="800"/>
              <a:t>RequestMatcher </a:t>
            </a:r>
            <a:r>
              <a:rPr lang="ko-KR" altLang="en-US" sz="800"/>
              <a:t>가 </a:t>
            </a:r>
            <a:endParaRPr lang="en-US" altLang="ko-KR" sz="800"/>
          </a:p>
          <a:p>
            <a:r>
              <a:rPr lang="ko-KR" altLang="en-US" sz="800"/>
              <a:t>존재하는지 확인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4970342" y="2320214"/>
            <a:ext cx="70724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getValue(</a:t>
            </a:r>
            <a:r>
              <a:rPr lang="ko-KR" altLang="en-US" sz="900"/>
              <a:t>)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4061346" y="2592163"/>
            <a:ext cx="24288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RequestMatcher </a:t>
            </a:r>
            <a:r>
              <a:rPr lang="ko-KR" altLang="en-US" sz="800"/>
              <a:t>에 매핑되어 있는 권한 목록 조회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4473462" y="3489818"/>
            <a:ext cx="129875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List&lt;ConfigAttribute&gt;</a:t>
            </a:r>
            <a:endParaRPr lang="ko-KR" altLang="en-US" sz="900"/>
          </a:p>
        </p:txBody>
      </p:sp>
      <p:sp>
        <p:nvSpPr>
          <p:cNvPr id="75" name="직사각형 74"/>
          <p:cNvSpPr/>
          <p:nvPr/>
        </p:nvSpPr>
        <p:spPr>
          <a:xfrm>
            <a:off x="4400262" y="3733108"/>
            <a:ext cx="13676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ROLE_USER, ROLE_ADMIN</a:t>
            </a:r>
            <a:endParaRPr lang="ko-KR" altLang="en-US" sz="800"/>
          </a:p>
        </p:txBody>
      </p:sp>
      <p:sp>
        <p:nvSpPr>
          <p:cNvPr id="76" name="직사각형 75"/>
          <p:cNvSpPr/>
          <p:nvPr/>
        </p:nvSpPr>
        <p:spPr>
          <a:xfrm>
            <a:off x="2167183" y="3597540"/>
            <a:ext cx="129875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List&lt;ConfigAttribute&gt;</a:t>
            </a:r>
            <a:endParaRPr lang="ko-KR" altLang="en-US" sz="900"/>
          </a:p>
        </p:txBody>
      </p:sp>
      <p:sp>
        <p:nvSpPr>
          <p:cNvPr id="77" name="직사각형 76"/>
          <p:cNvSpPr/>
          <p:nvPr/>
        </p:nvSpPr>
        <p:spPr>
          <a:xfrm>
            <a:off x="2093983" y="3840830"/>
            <a:ext cx="13676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ROLE_USER, ROLE_ADMIN</a:t>
            </a:r>
            <a:endParaRPr lang="ko-KR" altLang="en-US" sz="800"/>
          </a:p>
        </p:txBody>
      </p:sp>
      <p:sp>
        <p:nvSpPr>
          <p:cNvPr id="84" name="직사각형 83"/>
          <p:cNvSpPr/>
          <p:nvPr/>
        </p:nvSpPr>
        <p:spPr>
          <a:xfrm>
            <a:off x="3835045" y="4113916"/>
            <a:ext cx="28825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decide(Authentication, object, List&lt;ConfigAttribute&gt;)</a:t>
            </a:r>
            <a:endParaRPr lang="ko-KR" altLang="en-US" sz="900"/>
          </a:p>
        </p:txBody>
      </p:sp>
      <p:sp>
        <p:nvSpPr>
          <p:cNvPr id="89" name="직사각형 88"/>
          <p:cNvSpPr/>
          <p:nvPr/>
        </p:nvSpPr>
        <p:spPr>
          <a:xfrm>
            <a:off x="4376681" y="4394752"/>
            <a:ext cx="172354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인증객체</a:t>
            </a:r>
            <a:r>
              <a:rPr lang="en-US" altLang="ko-KR" sz="800"/>
              <a:t>, </a:t>
            </a:r>
            <a:r>
              <a:rPr lang="ko-KR" altLang="en-US" sz="800"/>
              <a:t>요청정보</a:t>
            </a:r>
            <a:r>
              <a:rPr lang="en-US" altLang="ko-KR" sz="800"/>
              <a:t>, </a:t>
            </a:r>
            <a:r>
              <a:rPr lang="ko-KR" altLang="en-US" sz="800"/>
              <a:t>접근권한목록</a:t>
            </a:r>
          </a:p>
        </p:txBody>
      </p:sp>
      <p:cxnSp>
        <p:nvCxnSpPr>
          <p:cNvPr id="39" name="직선 화살표 연결선 38"/>
          <p:cNvCxnSpPr/>
          <p:nvPr/>
        </p:nvCxnSpPr>
        <p:spPr>
          <a:xfrm flipH="1">
            <a:off x="400392" y="4772518"/>
            <a:ext cx="12498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xmlns="" id="{88BA0C20-7219-4AE2-9563-BF41410E22AD}"/>
              </a:ext>
            </a:extLst>
          </p:cNvPr>
          <p:cNvCxnSpPr/>
          <p:nvPr/>
        </p:nvCxnSpPr>
        <p:spPr>
          <a:xfrm flipH="1">
            <a:off x="6721340" y="281221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xmlns="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7052338" y="281832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4A2A249A-2475-486B-A4AF-16453B25E18A}"/>
              </a:ext>
            </a:extLst>
          </p:cNvPr>
          <p:cNvSpPr/>
          <p:nvPr/>
        </p:nvSpPr>
        <p:spPr>
          <a:xfrm>
            <a:off x="5025720" y="2903764"/>
            <a:ext cx="3706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Null</a:t>
            </a:r>
            <a:endParaRPr lang="ko-KR" altLang="en-US" sz="800"/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xmlns="" id="{B947AEAC-F3B0-4B2C-BF2D-32E8EEF3022E}"/>
              </a:ext>
            </a:extLst>
          </p:cNvPr>
          <p:cNvCxnSpPr/>
          <p:nvPr/>
        </p:nvCxnSpPr>
        <p:spPr>
          <a:xfrm flipH="1">
            <a:off x="6721340" y="297176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H="1">
            <a:off x="381010" y="3111092"/>
            <a:ext cx="63386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>
            <a:off x="4263972" y="3123745"/>
            <a:ext cx="22878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권한 목록이</a:t>
            </a:r>
            <a:r>
              <a:rPr lang="en-US" altLang="ko-KR" sz="800"/>
              <a:t> Null </a:t>
            </a:r>
            <a:r>
              <a:rPr lang="ko-KR" altLang="en-US" sz="800"/>
              <a:t>일 경우 인가처리하지 않는다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130A9C63-79C8-40BE-BB6C-0C283C3F3BC2}"/>
              </a:ext>
            </a:extLst>
          </p:cNvPr>
          <p:cNvSpPr/>
          <p:nvPr/>
        </p:nvSpPr>
        <p:spPr>
          <a:xfrm>
            <a:off x="750979" y="4558424"/>
            <a:ext cx="6174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Response</a:t>
            </a:r>
            <a:endParaRPr lang="ko-KR" altLang="en-US" sz="800"/>
          </a:p>
        </p:txBody>
      </p:sp>
      <p:sp>
        <p:nvSpPr>
          <p:cNvPr id="96" name="직사각형 95"/>
          <p:cNvSpPr/>
          <p:nvPr/>
        </p:nvSpPr>
        <p:spPr>
          <a:xfrm>
            <a:off x="7043152" y="2755367"/>
            <a:ext cx="12554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get(RequestMatcher</a:t>
            </a:r>
            <a:r>
              <a:rPr lang="ko-KR" altLang="en-US" sz="900"/>
              <a:t>)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130A9C63-79C8-40BE-BB6C-0C283C3F3BC2}"/>
              </a:ext>
            </a:extLst>
          </p:cNvPr>
          <p:cNvSpPr/>
          <p:nvPr/>
        </p:nvSpPr>
        <p:spPr>
          <a:xfrm>
            <a:off x="9447206" y="4872510"/>
            <a:ext cx="5068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Denied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397125" y="5140113"/>
            <a:ext cx="86915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130A9C63-79C8-40BE-BB6C-0C283C3F3BC2}"/>
              </a:ext>
            </a:extLst>
          </p:cNvPr>
          <p:cNvSpPr/>
          <p:nvPr/>
        </p:nvSpPr>
        <p:spPr>
          <a:xfrm>
            <a:off x="1996096" y="4909687"/>
            <a:ext cx="13773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AccessDeniedException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130A9C63-79C8-40BE-BB6C-0C283C3F3BC2}"/>
              </a:ext>
            </a:extLst>
          </p:cNvPr>
          <p:cNvSpPr/>
          <p:nvPr/>
        </p:nvSpPr>
        <p:spPr>
          <a:xfrm>
            <a:off x="9419626" y="4499752"/>
            <a:ext cx="55015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70C0"/>
                </a:solidFill>
              </a:rPr>
              <a:t>Granted</a:t>
            </a:r>
            <a:endParaRPr lang="ko-KR" altLang="en-US" sz="800">
              <a:solidFill>
                <a:srgbClr val="0070C0"/>
              </a:solidFill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xmlns="" id="{88BA0C20-7219-4AE2-9563-BF41410E22AD}"/>
              </a:ext>
            </a:extLst>
          </p:cNvPr>
          <p:cNvCxnSpPr/>
          <p:nvPr/>
        </p:nvCxnSpPr>
        <p:spPr>
          <a:xfrm flipH="1">
            <a:off x="9088628" y="4495317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xmlns="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9419626" y="450142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xmlns="" id="{B947AEAC-F3B0-4B2C-BF2D-32E8EEF3022E}"/>
              </a:ext>
            </a:extLst>
          </p:cNvPr>
          <p:cNvCxnSpPr/>
          <p:nvPr/>
        </p:nvCxnSpPr>
        <p:spPr>
          <a:xfrm flipH="1">
            <a:off x="9088628" y="465486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xmlns="" id="{88BA0C20-7219-4AE2-9563-BF41410E22AD}"/>
              </a:ext>
            </a:extLst>
          </p:cNvPr>
          <p:cNvCxnSpPr/>
          <p:nvPr/>
        </p:nvCxnSpPr>
        <p:spPr>
          <a:xfrm flipH="1">
            <a:off x="9088628" y="487407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xmlns="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9419626" y="488018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xmlns="" id="{B947AEAC-F3B0-4B2C-BF2D-32E8EEF3022E}"/>
              </a:ext>
            </a:extLst>
          </p:cNvPr>
          <p:cNvCxnSpPr/>
          <p:nvPr/>
        </p:nvCxnSpPr>
        <p:spPr>
          <a:xfrm flipH="1">
            <a:off x="9088628" y="503362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10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771706" y="3640494"/>
            <a:ext cx="9129784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71712" y="3265024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3096604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1941471" y="1480148"/>
            <a:ext cx="4012004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UrlFilterInvocationSecurityMetadataSource</a:t>
            </a:r>
          </a:p>
          <a:p>
            <a:pPr algn="ctr"/>
            <a:endParaRPr lang="en-US" altLang="ko-KR" sz="1400" b="1"/>
          </a:p>
          <a:p>
            <a:pPr algn="ctr"/>
            <a:r>
              <a:rPr lang="en-US" altLang="ko-KR" sz="1400">
                <a:solidFill>
                  <a:srgbClr val="FFFF00"/>
                </a:solidFill>
              </a:rPr>
              <a:t>requestMap</a:t>
            </a:r>
            <a:endParaRPr lang="ko-KR" altLang="en-US" sz="1400">
              <a:solidFill>
                <a:srgbClr val="FFFF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431720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4F962DB6-55A0-4CB2-9D01-05E5F9DD55B4}"/>
              </a:ext>
            </a:extLst>
          </p:cNvPr>
          <p:cNvSpPr/>
          <p:nvPr/>
        </p:nvSpPr>
        <p:spPr>
          <a:xfrm>
            <a:off x="629190" y="4346359"/>
            <a:ext cx="8541505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UrlResourcesMapFactoryBean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DB</a:t>
            </a:r>
            <a:r>
              <a:rPr lang="ko-KR" altLang="en-US" sz="1200"/>
              <a:t>로 부터 얻은 권한</a:t>
            </a:r>
            <a:r>
              <a:rPr lang="en-US" altLang="ko-KR" sz="1200"/>
              <a:t>/</a:t>
            </a:r>
            <a:r>
              <a:rPr lang="ko-KR" altLang="en-US" sz="1200"/>
              <a:t>자원 정보를 </a:t>
            </a:r>
            <a:r>
              <a:rPr lang="en-US" altLang="ko-KR" sz="1200"/>
              <a:t>ResurceMap </a:t>
            </a:r>
            <a:r>
              <a:rPr lang="ko-KR" altLang="en-US" sz="1200"/>
              <a:t>을 빈으로 생성해서 </a:t>
            </a:r>
            <a:r>
              <a:rPr lang="en-US" altLang="ko-KR" sz="1200"/>
              <a:t>UrlFilterInvocationSecurityMetadataSource </a:t>
            </a:r>
            <a:r>
              <a:rPr lang="ko-KR" altLang="en-US" sz="1200"/>
              <a:t>에 전달</a:t>
            </a:r>
            <a:endParaRPr lang="en-US" altLang="ko-KR" sz="120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3F0C5E7F-6AD6-46A2-9B50-465ED8EE161D}"/>
              </a:ext>
            </a:extLst>
          </p:cNvPr>
          <p:cNvCxnSpPr>
            <a:stCxn id="18" idx="0"/>
            <a:endCxn id="54" idx="2"/>
          </p:cNvCxnSpPr>
          <p:nvPr/>
        </p:nvCxnSpPr>
        <p:spPr>
          <a:xfrm flipH="1" flipV="1">
            <a:off x="3947473" y="2239849"/>
            <a:ext cx="2177" cy="743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1A0C8F6D-CE50-4F9D-B853-29351CA124F4}"/>
              </a:ext>
            </a:extLst>
          </p:cNvPr>
          <p:cNvSpPr/>
          <p:nvPr/>
        </p:nvSpPr>
        <p:spPr>
          <a:xfrm>
            <a:off x="1875559" y="3370739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70AE6C9E-D517-41C1-BF31-2F00733571DC}"/>
              </a:ext>
            </a:extLst>
          </p:cNvPr>
          <p:cNvSpPr/>
          <p:nvPr/>
        </p:nvSpPr>
        <p:spPr>
          <a:xfrm>
            <a:off x="2898734" y="2983612"/>
            <a:ext cx="2101831" cy="106905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C5F5F88C-3B85-4F95-9F47-BCB474CDC0C0}"/>
              </a:ext>
            </a:extLst>
          </p:cNvPr>
          <p:cNvSpPr/>
          <p:nvPr/>
        </p:nvSpPr>
        <p:spPr>
          <a:xfrm>
            <a:off x="2967492" y="3059209"/>
            <a:ext cx="941140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/user</a:t>
            </a:r>
            <a:endParaRPr lang="ko-KR" altLang="en-US" sz="8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FEBDA8B4-AD20-42BE-8776-7C2D924414A3}"/>
              </a:ext>
            </a:extLst>
          </p:cNvPr>
          <p:cNvSpPr/>
          <p:nvPr/>
        </p:nvSpPr>
        <p:spPr>
          <a:xfrm>
            <a:off x="2967492" y="3396978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/messages</a:t>
            </a:r>
            <a:endParaRPr lang="ko-KR" altLang="en-US" sz="800" b="1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3BCC3E28-7419-4DBC-909C-0B1D0C9D051B}"/>
              </a:ext>
            </a:extLst>
          </p:cNvPr>
          <p:cNvSpPr/>
          <p:nvPr/>
        </p:nvSpPr>
        <p:spPr>
          <a:xfrm>
            <a:off x="2967492" y="3741780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/conifg</a:t>
            </a:r>
            <a:endParaRPr lang="ko-KR" altLang="en-US" sz="800" b="1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91296F9E-00F0-4C9B-BB09-829F6DF028E6}"/>
              </a:ext>
            </a:extLst>
          </p:cNvPr>
          <p:cNvSpPr/>
          <p:nvPr/>
        </p:nvSpPr>
        <p:spPr>
          <a:xfrm>
            <a:off x="3919337" y="3068069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4ACB519A-FEFC-4C49-82D2-2BF3784A7C6F}"/>
              </a:ext>
            </a:extLst>
          </p:cNvPr>
          <p:cNvSpPr/>
          <p:nvPr/>
        </p:nvSpPr>
        <p:spPr>
          <a:xfrm>
            <a:off x="3919337" y="3401516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B5EF3DF5-5B6F-4292-B6F6-B5F54CBD51A0}"/>
              </a:ext>
            </a:extLst>
          </p:cNvPr>
          <p:cNvSpPr/>
          <p:nvPr/>
        </p:nvSpPr>
        <p:spPr>
          <a:xfrm>
            <a:off x="3920166" y="3751696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6794694" y="2997963"/>
            <a:ext cx="900333" cy="1040349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stCxn id="2" idx="2"/>
            <a:endCxn id="18" idx="3"/>
          </p:cNvCxnSpPr>
          <p:nvPr/>
        </p:nvCxnSpPr>
        <p:spPr>
          <a:xfrm flipH="1">
            <a:off x="5000565" y="3518138"/>
            <a:ext cx="179412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1941471" y="1859999"/>
            <a:ext cx="40120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08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인가처리 실시간 반영하기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4878533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984868" y="2002654"/>
            <a:ext cx="4012004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UrlFilterInvocationSecurityMetadataSource</a:t>
            </a:r>
          </a:p>
          <a:p>
            <a:pPr algn="ctr"/>
            <a:endParaRPr lang="en-US" altLang="ko-KR" sz="1400" b="1"/>
          </a:p>
          <a:p>
            <a:pPr algn="ctr"/>
            <a:r>
              <a:rPr lang="en-US" altLang="ko-KR" sz="1400">
                <a:solidFill>
                  <a:srgbClr val="FFFF00"/>
                </a:solidFill>
              </a:rPr>
              <a:t>requestMap</a:t>
            </a:r>
            <a:endParaRPr lang="ko-KR" altLang="en-US" sz="1400">
              <a:solidFill>
                <a:srgbClr val="FFFF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518763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인가처리 실시간 반영하기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3F0C5E7F-6AD6-46A2-9B50-465ED8EE161D}"/>
              </a:ext>
            </a:extLst>
          </p:cNvPr>
          <p:cNvCxnSpPr>
            <a:stCxn id="18" idx="0"/>
            <a:endCxn id="54" idx="2"/>
          </p:cNvCxnSpPr>
          <p:nvPr/>
        </p:nvCxnSpPr>
        <p:spPr>
          <a:xfrm flipH="1" flipV="1">
            <a:off x="2990870" y="2762355"/>
            <a:ext cx="2177" cy="743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1A0C8F6D-CE50-4F9D-B853-29351CA124F4}"/>
              </a:ext>
            </a:extLst>
          </p:cNvPr>
          <p:cNvSpPr/>
          <p:nvPr/>
        </p:nvSpPr>
        <p:spPr>
          <a:xfrm>
            <a:off x="1939955" y="3058360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70AE6C9E-D517-41C1-BF31-2F00733571DC}"/>
              </a:ext>
            </a:extLst>
          </p:cNvPr>
          <p:cNvSpPr/>
          <p:nvPr/>
        </p:nvSpPr>
        <p:spPr>
          <a:xfrm>
            <a:off x="1942131" y="3506118"/>
            <a:ext cx="2101831" cy="106905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C5F5F88C-3B85-4F95-9F47-BCB474CDC0C0}"/>
              </a:ext>
            </a:extLst>
          </p:cNvPr>
          <p:cNvSpPr/>
          <p:nvPr/>
        </p:nvSpPr>
        <p:spPr>
          <a:xfrm>
            <a:off x="2010889" y="3581715"/>
            <a:ext cx="941140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/user</a:t>
            </a:r>
            <a:endParaRPr lang="ko-KR" altLang="en-US" sz="8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FEBDA8B4-AD20-42BE-8776-7C2D924414A3}"/>
              </a:ext>
            </a:extLst>
          </p:cNvPr>
          <p:cNvSpPr/>
          <p:nvPr/>
        </p:nvSpPr>
        <p:spPr>
          <a:xfrm>
            <a:off x="2010889" y="3919484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/messages</a:t>
            </a:r>
            <a:endParaRPr lang="ko-KR" altLang="en-US" sz="800" b="1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3BCC3E28-7419-4DBC-909C-0B1D0C9D051B}"/>
              </a:ext>
            </a:extLst>
          </p:cNvPr>
          <p:cNvSpPr/>
          <p:nvPr/>
        </p:nvSpPr>
        <p:spPr>
          <a:xfrm>
            <a:off x="2010889" y="4264286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/conifg</a:t>
            </a:r>
            <a:endParaRPr lang="ko-KR" altLang="en-US" sz="800" b="1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91296F9E-00F0-4C9B-BB09-829F6DF028E6}"/>
              </a:ext>
            </a:extLst>
          </p:cNvPr>
          <p:cNvSpPr/>
          <p:nvPr/>
        </p:nvSpPr>
        <p:spPr>
          <a:xfrm>
            <a:off x="2962734" y="359057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4ACB519A-FEFC-4C49-82D2-2BF3784A7C6F}"/>
              </a:ext>
            </a:extLst>
          </p:cNvPr>
          <p:cNvSpPr/>
          <p:nvPr/>
        </p:nvSpPr>
        <p:spPr>
          <a:xfrm>
            <a:off x="2962734" y="3924022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B5EF3DF5-5B6F-4292-B6F6-B5F54CBD51A0}"/>
              </a:ext>
            </a:extLst>
          </p:cNvPr>
          <p:cNvSpPr/>
          <p:nvPr/>
        </p:nvSpPr>
        <p:spPr>
          <a:xfrm>
            <a:off x="2963563" y="4274202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5838091" y="3520469"/>
            <a:ext cx="900333" cy="1040349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stCxn id="2" idx="2"/>
            <a:endCxn id="18" idx="3"/>
          </p:cNvCxnSpPr>
          <p:nvPr/>
        </p:nvCxnSpPr>
        <p:spPr>
          <a:xfrm flipH="1">
            <a:off x="4043962" y="4040644"/>
            <a:ext cx="179412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984868" y="2382505"/>
            <a:ext cx="40120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7498080" y="2215661"/>
            <a:ext cx="450166" cy="45016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꺾인 연결선 4"/>
          <p:cNvCxnSpPr>
            <a:stCxn id="3" idx="4"/>
            <a:endCxn id="2" idx="4"/>
          </p:cNvCxnSpPr>
          <p:nvPr/>
        </p:nvCxnSpPr>
        <p:spPr>
          <a:xfrm rot="5400000">
            <a:off x="6543386" y="2860866"/>
            <a:ext cx="1374817" cy="9847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7723163" y="3167684"/>
            <a:ext cx="1834156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권한</a:t>
            </a:r>
            <a:r>
              <a:rPr lang="en-US" altLang="ko-KR"/>
              <a:t>/</a:t>
            </a:r>
            <a:r>
              <a:rPr lang="ko-KR" altLang="en-US"/>
              <a:t>자원 정보 업데이트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948246" y="2302244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관리자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565129" y="3753530"/>
            <a:ext cx="979755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실시간 반영</a:t>
            </a:r>
          </a:p>
        </p:txBody>
      </p:sp>
    </p:spTree>
    <p:extLst>
      <p:ext uri="{BB962C8B-B14F-4D97-AF65-F5344CB8AC3E}">
        <p14:creationId xmlns:p14="http://schemas.microsoft.com/office/powerpoint/2010/main" val="375990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3607123" cy="48201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Form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1847611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PermitAllFilter </a:t>
            </a:r>
            <a:r>
              <a:rPr lang="ko-KR" altLang="en-US" sz="2101" b="1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8034675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>
            <a:extLst>
              <a:ext uri="{FF2B5EF4-FFF2-40B4-BE49-F238E27FC236}">
                <a16:creationId xmlns:a16="http://schemas.microsoft.com/office/drawing/2014/main" xmlns="" id="{096B5930-9077-4631-9A07-9945375E8377}"/>
              </a:ext>
            </a:extLst>
          </p:cNvPr>
          <p:cNvSpPr/>
          <p:nvPr/>
        </p:nvSpPr>
        <p:spPr>
          <a:xfrm>
            <a:off x="1211045" y="3820619"/>
            <a:ext cx="8778773" cy="1642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xmlns="" id="{7E5BA0A5-B8B9-4001-B190-75F339F405F1}"/>
              </a:ext>
            </a:extLst>
          </p:cNvPr>
          <p:cNvSpPr/>
          <p:nvPr/>
        </p:nvSpPr>
        <p:spPr>
          <a:xfrm>
            <a:off x="1211046" y="1903328"/>
            <a:ext cx="8778773" cy="13268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449648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PermitAllFilter </a:t>
            </a:r>
            <a:r>
              <a:rPr lang="ko-KR" altLang="en-US" sz="2101" b="1">
                <a:solidFill>
                  <a:srgbClr val="D24726"/>
                </a:solidFill>
              </a:rPr>
              <a:t>구현</a:t>
            </a:r>
          </a:p>
        </p:txBody>
      </p:sp>
      <p:sp>
        <p:nvSpPr>
          <p:cNvPr id="9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1321209" y="2039247"/>
            <a:ext cx="1688691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31" name="직사각형 30"/>
          <p:cNvSpPr/>
          <p:nvPr/>
        </p:nvSpPr>
        <p:spPr>
          <a:xfrm>
            <a:off x="536730" y="2015909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FDBC9713-82D1-451C-AB80-DF56C83AEB4C}"/>
              </a:ext>
            </a:extLst>
          </p:cNvPr>
          <p:cNvGrpSpPr/>
          <p:nvPr/>
        </p:nvGrpSpPr>
        <p:grpSpPr>
          <a:xfrm>
            <a:off x="289647" y="2716326"/>
            <a:ext cx="415498" cy="321469"/>
            <a:chOff x="692419" y="2233657"/>
            <a:chExt cx="415498" cy="321469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xmlns="" id="{E71980FC-FD8A-4D0D-B82C-79889B06B93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xmlns="" id="{07879CDF-F9E7-4E1F-8A25-15C0AFD53C4B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94" name="다이아몬드 93">
            <a:extLst>
              <a:ext uri="{FF2B5EF4-FFF2-40B4-BE49-F238E27FC236}">
                <a16:creationId xmlns:a16="http://schemas.microsoft.com/office/drawing/2014/main" xmlns="" id="{49E15D29-FB4A-4B50-A946-CF6B80995872}"/>
              </a:ext>
            </a:extLst>
          </p:cNvPr>
          <p:cNvSpPr/>
          <p:nvPr/>
        </p:nvSpPr>
        <p:spPr>
          <a:xfrm>
            <a:off x="6562863" y="2639861"/>
            <a:ext cx="1199182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F4CDAFFD-584E-4128-974A-64BA2AFDCE06}"/>
              </a:ext>
            </a:extLst>
          </p:cNvPr>
          <p:cNvSpPr/>
          <p:nvPr/>
        </p:nvSpPr>
        <p:spPr>
          <a:xfrm>
            <a:off x="6898605" y="2754137"/>
            <a:ext cx="527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Null ?</a:t>
            </a:r>
            <a:endParaRPr lang="ko-KR" altLang="en-US" sz="1000" b="1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DDB32DE5-72AB-4B43-BFC3-6C6956F48CF5}"/>
              </a:ext>
            </a:extLst>
          </p:cNvPr>
          <p:cNvSpPr/>
          <p:nvPr/>
        </p:nvSpPr>
        <p:spPr>
          <a:xfrm>
            <a:off x="4458268" y="2659956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3814F178-77BD-47F2-989E-24893662F816}"/>
              </a:ext>
            </a:extLst>
          </p:cNvPr>
          <p:cNvSpPr/>
          <p:nvPr/>
        </p:nvSpPr>
        <p:spPr>
          <a:xfrm>
            <a:off x="3974963" y="2884734"/>
            <a:ext cx="132600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권한 심사 없이 바로 통과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0AA15D0D-F1AC-412A-8A3A-5817EFB48E00}"/>
              </a:ext>
            </a:extLst>
          </p:cNvPr>
          <p:cNvSpPr/>
          <p:nvPr/>
        </p:nvSpPr>
        <p:spPr>
          <a:xfrm>
            <a:off x="3799573" y="2039247"/>
            <a:ext cx="1905386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AbstractSecurityInterceptor</a:t>
            </a:r>
            <a:endParaRPr lang="ko-KR" altLang="en-US" sz="1000" b="1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509CF315-E6FF-4AB6-9F6A-5F2F77CE22B0}"/>
              </a:ext>
            </a:extLst>
          </p:cNvPr>
          <p:cNvCxnSpPr>
            <a:cxnSpLocks/>
            <a:stCxn id="9" idx="3"/>
            <a:endCxn id="54" idx="1"/>
          </p:cNvCxnSpPr>
          <p:nvPr/>
        </p:nvCxnSpPr>
        <p:spPr>
          <a:xfrm>
            <a:off x="3009900" y="2233795"/>
            <a:ext cx="7896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사각형: 둥근 모서리 53">
            <a:extLst>
              <a:ext uri="{FF2B5EF4-FFF2-40B4-BE49-F238E27FC236}">
                <a16:creationId xmlns:a16="http://schemas.microsoft.com/office/drawing/2014/main" xmlns="" id="{87D7E8A9-FD5B-4C66-A92B-F3D1ABF5C1B0}"/>
              </a:ext>
            </a:extLst>
          </p:cNvPr>
          <p:cNvSpPr/>
          <p:nvPr/>
        </p:nvSpPr>
        <p:spPr>
          <a:xfrm>
            <a:off x="8246066" y="2033201"/>
            <a:ext cx="1655713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27C9E0DC-545D-4946-BC28-1C50F0021CD9}"/>
              </a:ext>
            </a:extLst>
          </p:cNvPr>
          <p:cNvSpPr/>
          <p:nvPr/>
        </p:nvSpPr>
        <p:spPr>
          <a:xfrm>
            <a:off x="8245501" y="2687113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A8622F88-B25E-43B9-B666-535C26785F10}"/>
              </a:ext>
            </a:extLst>
          </p:cNvPr>
          <p:cNvSpPr/>
          <p:nvPr/>
        </p:nvSpPr>
        <p:spPr>
          <a:xfrm>
            <a:off x="8112566" y="2884734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권한 심사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07462973-1F5D-4E60-ACFC-300F0BBD3312}"/>
              </a:ext>
            </a:extLst>
          </p:cNvPr>
          <p:cNvSpPr/>
          <p:nvPr/>
        </p:nvSpPr>
        <p:spPr>
          <a:xfrm>
            <a:off x="5661749" y="1991805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권한목록</a:t>
            </a: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xmlns="" id="{DD08D15A-896D-4A38-9943-9062CDFE12B5}"/>
              </a:ext>
            </a:extLst>
          </p:cNvPr>
          <p:cNvSpPr/>
          <p:nvPr/>
        </p:nvSpPr>
        <p:spPr>
          <a:xfrm>
            <a:off x="6319023" y="2041916"/>
            <a:ext cx="1686863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List&lt;ConfigAttribute&gt;</a:t>
            </a:r>
            <a:endParaRPr lang="ko-KR" altLang="en-US" sz="1000" b="1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xmlns="" id="{4AF19D49-484A-497F-A8D5-EC01814C0B0E}"/>
              </a:ext>
            </a:extLst>
          </p:cNvPr>
          <p:cNvCxnSpPr>
            <a:stCxn id="54" idx="3"/>
            <a:endCxn id="98" idx="1"/>
          </p:cNvCxnSpPr>
          <p:nvPr/>
        </p:nvCxnSpPr>
        <p:spPr>
          <a:xfrm>
            <a:off x="5704959" y="2233795"/>
            <a:ext cx="614064" cy="2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8960A493-B34F-45AD-84E2-601BA5185D8B}"/>
              </a:ext>
            </a:extLst>
          </p:cNvPr>
          <p:cNvCxnSpPr>
            <a:stCxn id="98" idx="2"/>
            <a:endCxn id="94" idx="0"/>
          </p:cNvCxnSpPr>
          <p:nvPr/>
        </p:nvCxnSpPr>
        <p:spPr>
          <a:xfrm flipH="1">
            <a:off x="7162454" y="2431012"/>
            <a:ext cx="1" cy="208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xmlns="" id="{B14EB8EF-45BA-4782-996A-D35BA9972612}"/>
              </a:ext>
            </a:extLst>
          </p:cNvPr>
          <p:cNvCxnSpPr>
            <a:stCxn id="94" idx="3"/>
            <a:endCxn id="65" idx="2"/>
          </p:cNvCxnSpPr>
          <p:nvPr/>
        </p:nvCxnSpPr>
        <p:spPr>
          <a:xfrm flipV="1">
            <a:off x="7762045" y="2422297"/>
            <a:ext cx="1311878" cy="4569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xmlns="" id="{82A712AB-106E-48CC-8EDC-65221A09183E}"/>
              </a:ext>
            </a:extLst>
          </p:cNvPr>
          <p:cNvCxnSpPr>
            <a:cxnSpLocks/>
            <a:stCxn id="36" idx="0"/>
            <a:endCxn id="9" idx="1"/>
          </p:cNvCxnSpPr>
          <p:nvPr/>
        </p:nvCxnSpPr>
        <p:spPr>
          <a:xfrm rot="5400000" flipH="1" flipV="1">
            <a:off x="660604" y="2055721"/>
            <a:ext cx="482531" cy="83868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사각형: 둥근 모서리 53">
            <a:extLst>
              <a:ext uri="{FF2B5EF4-FFF2-40B4-BE49-F238E27FC236}">
                <a16:creationId xmlns:a16="http://schemas.microsoft.com/office/drawing/2014/main" xmlns="" id="{4F327B34-94BA-4F3B-9AE2-687BC7FCFEC5}"/>
              </a:ext>
            </a:extLst>
          </p:cNvPr>
          <p:cNvSpPr/>
          <p:nvPr/>
        </p:nvSpPr>
        <p:spPr>
          <a:xfrm>
            <a:off x="1321209" y="4008378"/>
            <a:ext cx="2289156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PermitAllFilter</a:t>
            </a:r>
            <a:endParaRPr lang="ko-KR" altLang="en-US" sz="1000" b="1"/>
          </a:p>
        </p:txBody>
      </p:sp>
      <p:sp>
        <p:nvSpPr>
          <p:cNvPr id="115" name="사각형: 둥근 모서리 53">
            <a:extLst>
              <a:ext uri="{FF2B5EF4-FFF2-40B4-BE49-F238E27FC236}">
                <a16:creationId xmlns:a16="http://schemas.microsoft.com/office/drawing/2014/main" xmlns="" id="{2FB4DA52-A13E-471B-A45C-2F48805C408F}"/>
              </a:ext>
            </a:extLst>
          </p:cNvPr>
          <p:cNvSpPr/>
          <p:nvPr/>
        </p:nvSpPr>
        <p:spPr>
          <a:xfrm>
            <a:off x="4016268" y="3997897"/>
            <a:ext cx="1896852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List&lt;RequestMatcher&gt;</a:t>
            </a:r>
            <a:endParaRPr lang="ko-KR" altLang="en-US" sz="1000" b="1"/>
          </a:p>
        </p:txBody>
      </p:sp>
      <p:sp>
        <p:nvSpPr>
          <p:cNvPr id="120" name="사각형: 둥근 모서리 53">
            <a:extLst>
              <a:ext uri="{FF2B5EF4-FFF2-40B4-BE49-F238E27FC236}">
                <a16:creationId xmlns:a16="http://schemas.microsoft.com/office/drawing/2014/main" xmlns="" id="{2A03AAF8-4073-4559-BF59-5AFCDA163B8A}"/>
              </a:ext>
            </a:extLst>
          </p:cNvPr>
          <p:cNvSpPr/>
          <p:nvPr/>
        </p:nvSpPr>
        <p:spPr>
          <a:xfrm>
            <a:off x="6579743" y="3997896"/>
            <a:ext cx="729477" cy="38955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request</a:t>
            </a:r>
            <a:endParaRPr lang="ko-KR" altLang="en-US" sz="1000" b="1"/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xmlns="" id="{EA6C42C3-E8A2-4DCF-A691-0A180D3AE64D}"/>
              </a:ext>
            </a:extLst>
          </p:cNvPr>
          <p:cNvCxnSpPr/>
          <p:nvPr/>
        </p:nvCxnSpPr>
        <p:spPr>
          <a:xfrm>
            <a:off x="3610365" y="4202926"/>
            <a:ext cx="4059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>
            <a:extLst>
              <a:ext uri="{FF2B5EF4-FFF2-40B4-BE49-F238E27FC236}">
                <a16:creationId xmlns:a16="http://schemas.microsoft.com/office/drawing/2014/main" xmlns="" id="{9D9D23AC-D735-4BB8-84D4-170692968E35}"/>
              </a:ext>
            </a:extLst>
          </p:cNvPr>
          <p:cNvSpPr/>
          <p:nvPr/>
        </p:nvSpPr>
        <p:spPr>
          <a:xfrm>
            <a:off x="617984" y="3968313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127" name="다이아몬드 126">
            <a:extLst>
              <a:ext uri="{FF2B5EF4-FFF2-40B4-BE49-F238E27FC236}">
                <a16:creationId xmlns:a16="http://schemas.microsoft.com/office/drawing/2014/main" xmlns="" id="{9764C76B-CA58-4F87-B610-E0FA71CF5B94}"/>
              </a:ext>
            </a:extLst>
          </p:cNvPr>
          <p:cNvSpPr/>
          <p:nvPr/>
        </p:nvSpPr>
        <p:spPr>
          <a:xfrm>
            <a:off x="6344945" y="4867896"/>
            <a:ext cx="1199182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xmlns="" id="{4ABCAB88-CF14-4089-A72F-3A3898F96795}"/>
              </a:ext>
            </a:extLst>
          </p:cNvPr>
          <p:cNvSpPr/>
          <p:nvPr/>
        </p:nvSpPr>
        <p:spPr>
          <a:xfrm>
            <a:off x="6670266" y="4989234"/>
            <a:ext cx="5485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True ?</a:t>
            </a:r>
            <a:endParaRPr lang="ko-KR" altLang="en-US" sz="1000" b="1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xmlns="" id="{DDB6B0D4-74CC-4262-A8BD-E87BAEB4A4EE}"/>
              </a:ext>
            </a:extLst>
          </p:cNvPr>
          <p:cNvSpPr/>
          <p:nvPr/>
        </p:nvSpPr>
        <p:spPr>
          <a:xfrm>
            <a:off x="3974963" y="4494924"/>
            <a:ext cx="198480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/>
              <a:t>AntPathRequestMatcher(/login)</a:t>
            </a:r>
            <a:endParaRPr lang="ko-KR" altLang="en-US" sz="800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xmlns="" id="{8EEDF255-EC44-4E9D-B397-3B6F38FC588F}"/>
              </a:ext>
            </a:extLst>
          </p:cNvPr>
          <p:cNvSpPr/>
          <p:nvPr/>
        </p:nvSpPr>
        <p:spPr>
          <a:xfrm>
            <a:off x="3974963" y="4706079"/>
            <a:ext cx="198480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/>
              <a:t>AntPathRequestMatcher(/home)</a:t>
            </a:r>
            <a:endParaRPr lang="ko-KR" altLang="en-US" sz="800"/>
          </a:p>
        </p:txBody>
      </p: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xmlns="" id="{D2389550-EF9A-4EA0-B08E-7B62DB779182}"/>
              </a:ext>
            </a:extLst>
          </p:cNvPr>
          <p:cNvCxnSpPr>
            <a:stCxn id="115" idx="2"/>
            <a:endCxn id="134" idx="0"/>
          </p:cNvCxnSpPr>
          <p:nvPr/>
        </p:nvCxnSpPr>
        <p:spPr>
          <a:xfrm>
            <a:off x="4964694" y="4386993"/>
            <a:ext cx="2674" cy="10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xmlns="" id="{7C420441-AE1C-4A22-9525-14A2925F6158}"/>
              </a:ext>
            </a:extLst>
          </p:cNvPr>
          <p:cNvCxnSpPr>
            <a:stCxn id="115" idx="3"/>
            <a:endCxn id="120" idx="1"/>
          </p:cNvCxnSpPr>
          <p:nvPr/>
        </p:nvCxnSpPr>
        <p:spPr>
          <a:xfrm>
            <a:off x="5913120" y="4192445"/>
            <a:ext cx="666623" cy="2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>
            <a:extLst>
              <a:ext uri="{FF2B5EF4-FFF2-40B4-BE49-F238E27FC236}">
                <a16:creationId xmlns:a16="http://schemas.microsoft.com/office/drawing/2014/main" xmlns="" id="{52A3335D-CD78-41C7-9DDD-7B294E9A94B3}"/>
              </a:ext>
            </a:extLst>
          </p:cNvPr>
          <p:cNvSpPr/>
          <p:nvPr/>
        </p:nvSpPr>
        <p:spPr>
          <a:xfrm>
            <a:off x="5931593" y="3983248"/>
            <a:ext cx="6110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matches</a:t>
            </a:r>
            <a:endParaRPr lang="ko-KR" altLang="en-US" sz="900"/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xmlns="" id="{4F19B64F-EDAE-4258-A32F-ED64EC60256B}"/>
              </a:ext>
            </a:extLst>
          </p:cNvPr>
          <p:cNvCxnSpPr>
            <a:stCxn id="94" idx="1"/>
            <a:endCxn id="36" idx="6"/>
          </p:cNvCxnSpPr>
          <p:nvPr/>
        </p:nvCxnSpPr>
        <p:spPr>
          <a:xfrm flipH="1" flipV="1">
            <a:off x="643263" y="2877061"/>
            <a:ext cx="5919600" cy="2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그룹 155">
            <a:extLst>
              <a:ext uri="{FF2B5EF4-FFF2-40B4-BE49-F238E27FC236}">
                <a16:creationId xmlns:a16="http://schemas.microsoft.com/office/drawing/2014/main" xmlns="" id="{C0D8DA51-A7AD-484E-807A-0C9DC31555AC}"/>
              </a:ext>
            </a:extLst>
          </p:cNvPr>
          <p:cNvGrpSpPr/>
          <p:nvPr/>
        </p:nvGrpSpPr>
        <p:grpSpPr>
          <a:xfrm>
            <a:off x="273819" y="4044635"/>
            <a:ext cx="415498" cy="321469"/>
            <a:chOff x="692419" y="2233657"/>
            <a:chExt cx="415498" cy="321469"/>
          </a:xfrm>
        </p:grpSpPr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xmlns="" id="{FB1E8141-3287-479F-B7A2-639275E2F0DC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xmlns="" id="{27803317-B4E0-4A03-A670-4B83C7ED3CDE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xmlns="" id="{97206F38-4888-45ED-B65C-66324E1D01A8}"/>
              </a:ext>
            </a:extLst>
          </p:cNvPr>
          <p:cNvCxnSpPr>
            <a:stCxn id="157" idx="6"/>
            <a:endCxn id="111" idx="1"/>
          </p:cNvCxnSpPr>
          <p:nvPr/>
        </p:nvCxnSpPr>
        <p:spPr>
          <a:xfrm flipV="1">
            <a:off x="627435" y="4202926"/>
            <a:ext cx="693774" cy="2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xmlns="" id="{2D207E51-B599-4E47-AB5F-847260705257}"/>
              </a:ext>
            </a:extLst>
          </p:cNvPr>
          <p:cNvCxnSpPr>
            <a:stCxn id="120" idx="2"/>
            <a:endCxn id="127" idx="0"/>
          </p:cNvCxnSpPr>
          <p:nvPr/>
        </p:nvCxnSpPr>
        <p:spPr>
          <a:xfrm>
            <a:off x="6944482" y="4387446"/>
            <a:ext cx="54" cy="480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연결선: 꺾임 165">
            <a:extLst>
              <a:ext uri="{FF2B5EF4-FFF2-40B4-BE49-F238E27FC236}">
                <a16:creationId xmlns:a16="http://schemas.microsoft.com/office/drawing/2014/main" xmlns="" id="{F0C209E7-DF86-4BE5-ADA2-99087020A9D5}"/>
              </a:ext>
            </a:extLst>
          </p:cNvPr>
          <p:cNvCxnSpPr>
            <a:stCxn id="127" idx="1"/>
            <a:endCxn id="157" idx="4"/>
          </p:cNvCxnSpPr>
          <p:nvPr/>
        </p:nvCxnSpPr>
        <p:spPr>
          <a:xfrm rot="10800000">
            <a:off x="466701" y="4366104"/>
            <a:ext cx="5878244" cy="74112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>
            <a:extLst>
              <a:ext uri="{FF2B5EF4-FFF2-40B4-BE49-F238E27FC236}">
                <a16:creationId xmlns:a16="http://schemas.microsoft.com/office/drawing/2014/main" xmlns="" id="{A4C54405-CF0E-491B-B8A0-6E4A0FE74EDB}"/>
              </a:ext>
            </a:extLst>
          </p:cNvPr>
          <p:cNvSpPr/>
          <p:nvPr/>
        </p:nvSpPr>
        <p:spPr>
          <a:xfrm>
            <a:off x="5981897" y="4919165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xmlns="" id="{3523FA22-D06A-4096-ADC7-A55B798E8D7D}"/>
              </a:ext>
            </a:extLst>
          </p:cNvPr>
          <p:cNvSpPr/>
          <p:nvPr/>
        </p:nvSpPr>
        <p:spPr>
          <a:xfrm>
            <a:off x="1303724" y="5123805"/>
            <a:ext cx="132600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권한 심사 없이 바로 통과</a:t>
            </a:r>
          </a:p>
        </p:txBody>
      </p:sp>
      <p:sp>
        <p:nvSpPr>
          <p:cNvPr id="169" name="사각형: 둥근 모서리 53">
            <a:extLst>
              <a:ext uri="{FF2B5EF4-FFF2-40B4-BE49-F238E27FC236}">
                <a16:creationId xmlns:a16="http://schemas.microsoft.com/office/drawing/2014/main" xmlns="" id="{6F9FCC55-2403-417C-9F3C-C168C7087B76}"/>
              </a:ext>
            </a:extLst>
          </p:cNvPr>
          <p:cNvSpPr/>
          <p:nvPr/>
        </p:nvSpPr>
        <p:spPr>
          <a:xfrm>
            <a:off x="8005886" y="4006659"/>
            <a:ext cx="1895893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AbstractSecurityInterceptor</a:t>
            </a:r>
            <a:endParaRPr lang="ko-KR" altLang="en-US" sz="1000" b="1"/>
          </a:p>
        </p:txBody>
      </p:sp>
      <p:cxnSp>
        <p:nvCxnSpPr>
          <p:cNvPr id="171" name="연결선: 꺾임 170">
            <a:extLst>
              <a:ext uri="{FF2B5EF4-FFF2-40B4-BE49-F238E27FC236}">
                <a16:creationId xmlns:a16="http://schemas.microsoft.com/office/drawing/2014/main" xmlns="" id="{F7CC838B-7E05-4347-80ED-AFA54F108036}"/>
              </a:ext>
            </a:extLst>
          </p:cNvPr>
          <p:cNvCxnSpPr>
            <a:cxnSpLocks/>
            <a:endCxn id="169" idx="2"/>
          </p:cNvCxnSpPr>
          <p:nvPr/>
        </p:nvCxnSpPr>
        <p:spPr>
          <a:xfrm flipV="1">
            <a:off x="7544018" y="4395755"/>
            <a:ext cx="1409815" cy="7190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직사각형 171">
            <a:extLst>
              <a:ext uri="{FF2B5EF4-FFF2-40B4-BE49-F238E27FC236}">
                <a16:creationId xmlns:a16="http://schemas.microsoft.com/office/drawing/2014/main" xmlns="" id="{07489D7A-C272-476E-BA4F-BEC9DB3C5F2D}"/>
              </a:ext>
            </a:extLst>
          </p:cNvPr>
          <p:cNvSpPr/>
          <p:nvPr/>
        </p:nvSpPr>
        <p:spPr>
          <a:xfrm>
            <a:off x="7965213" y="4916562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xmlns="" id="{FF71D6A2-3BD8-4B3D-B25B-9DF8AA658BC0}"/>
              </a:ext>
            </a:extLst>
          </p:cNvPr>
          <p:cNvSpPr/>
          <p:nvPr/>
        </p:nvSpPr>
        <p:spPr>
          <a:xfrm>
            <a:off x="7846705" y="5114183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</a:t>
            </a:r>
          </a:p>
        </p:txBody>
      </p:sp>
      <p:sp>
        <p:nvSpPr>
          <p:cNvPr id="174" name="화살표: 아래쪽 173">
            <a:extLst>
              <a:ext uri="{FF2B5EF4-FFF2-40B4-BE49-F238E27FC236}">
                <a16:creationId xmlns:a16="http://schemas.microsoft.com/office/drawing/2014/main" xmlns="" id="{19838D1C-9B50-4608-9B43-1E33FD3FC963}"/>
              </a:ext>
            </a:extLst>
          </p:cNvPr>
          <p:cNvSpPr/>
          <p:nvPr/>
        </p:nvSpPr>
        <p:spPr>
          <a:xfrm>
            <a:off x="5359477" y="3296949"/>
            <a:ext cx="353060" cy="469048"/>
          </a:xfrm>
          <a:prstGeom prst="downArrow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xmlns="" id="{9F6792D5-7D4A-4EA9-A35E-DA5E8720B25D}"/>
              </a:ext>
            </a:extLst>
          </p:cNvPr>
          <p:cNvSpPr/>
          <p:nvPr/>
        </p:nvSpPr>
        <p:spPr>
          <a:xfrm>
            <a:off x="8914018" y="1651481"/>
            <a:ext cx="11913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>
                <a:solidFill>
                  <a:srgbClr val="0070C0"/>
                </a:solidFill>
              </a:rPr>
              <a:t>내부 동작 원리</a:t>
            </a: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xmlns="" id="{67938AF2-28D0-4676-8224-3BA5B8711855}"/>
              </a:ext>
            </a:extLst>
          </p:cNvPr>
          <p:cNvSpPr/>
          <p:nvPr/>
        </p:nvSpPr>
        <p:spPr>
          <a:xfrm>
            <a:off x="8898780" y="3580585"/>
            <a:ext cx="11913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>
                <a:solidFill>
                  <a:srgbClr val="0070C0"/>
                </a:solidFill>
              </a:rPr>
              <a:t>응용 동작 구현</a:t>
            </a: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xmlns="" id="{A783B03B-5D75-43BC-A4D1-89E4D5E16FC9}"/>
              </a:ext>
            </a:extLst>
          </p:cNvPr>
          <p:cNvSpPr/>
          <p:nvPr/>
        </p:nvSpPr>
        <p:spPr>
          <a:xfrm>
            <a:off x="1446834" y="4407361"/>
            <a:ext cx="20489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/>
              <a:t>extends FilterSecurityInterceptor</a:t>
            </a:r>
            <a:endParaRPr lang="ko-KR" altLang="en-US" sz="1000"/>
          </a:p>
        </p:txBody>
      </p:sp>
      <p:grpSp>
        <p:nvGrpSpPr>
          <p:cNvPr id="179" name="그룹 178">
            <a:extLst>
              <a:ext uri="{FF2B5EF4-FFF2-40B4-BE49-F238E27FC236}">
                <a16:creationId xmlns:a16="http://schemas.microsoft.com/office/drawing/2014/main" xmlns="" id="{7D363E74-FA96-40E2-BE60-D5F28938BEF2}"/>
              </a:ext>
            </a:extLst>
          </p:cNvPr>
          <p:cNvGrpSpPr/>
          <p:nvPr/>
        </p:nvGrpSpPr>
        <p:grpSpPr>
          <a:xfrm>
            <a:off x="2840272" y="4863968"/>
            <a:ext cx="1199182" cy="478671"/>
            <a:chOff x="7588095" y="3034351"/>
            <a:chExt cx="1199182" cy="478671"/>
          </a:xfrm>
        </p:grpSpPr>
        <p:sp>
          <p:nvSpPr>
            <p:cNvPr id="180" name="다이아몬드 179">
              <a:extLst>
                <a:ext uri="{FF2B5EF4-FFF2-40B4-BE49-F238E27FC236}">
                  <a16:creationId xmlns:a16="http://schemas.microsoft.com/office/drawing/2014/main" xmlns="" id="{9896FFD3-B20D-43B2-8044-174E2444AB59}"/>
                </a:ext>
              </a:extLst>
            </p:cNvPr>
            <p:cNvSpPr/>
            <p:nvPr/>
          </p:nvSpPr>
          <p:spPr>
            <a:xfrm>
              <a:off x="7588095" y="3034351"/>
              <a:ext cx="1199182" cy="478671"/>
            </a:xfrm>
            <a:prstGeom prst="diamon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xmlns="" id="{BE141872-2824-4286-A249-C42AF71C3934}"/>
                </a:ext>
              </a:extLst>
            </p:cNvPr>
            <p:cNvSpPr/>
            <p:nvPr/>
          </p:nvSpPr>
          <p:spPr>
            <a:xfrm>
              <a:off x="7764338" y="3155689"/>
              <a:ext cx="84670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b="1"/>
                <a:t>return Null</a:t>
              </a:r>
              <a:endParaRPr lang="ko-KR" altLang="en-US" sz="1000" b="1"/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7410E77A-969B-4461-A980-2746D2927F8C}"/>
              </a:ext>
            </a:extLst>
          </p:cNvPr>
          <p:cNvSpPr/>
          <p:nvPr/>
        </p:nvSpPr>
        <p:spPr>
          <a:xfrm>
            <a:off x="466700" y="1302005"/>
            <a:ext cx="8822516" cy="369332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및 권한심사를 할 필요가 없는 자원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( /, /home, /login ..)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들을 미리 설정해서 바로 리소스 접근이 가능하게 하는 필터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FF71D6A2-3BD8-4B3D-B25B-9DF8AA658BC0}"/>
              </a:ext>
            </a:extLst>
          </p:cNvPr>
          <p:cNvSpPr/>
          <p:nvPr/>
        </p:nvSpPr>
        <p:spPr>
          <a:xfrm>
            <a:off x="3089929" y="2050930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</a:t>
            </a:r>
          </a:p>
        </p:txBody>
      </p:sp>
    </p:spTree>
    <p:extLst>
      <p:ext uri="{BB962C8B-B14F-4D97-AF65-F5344CB8AC3E}">
        <p14:creationId xmlns:p14="http://schemas.microsoft.com/office/powerpoint/2010/main" val="345034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915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PermitAllFilter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635A5C1-BBB1-4FB7-AC02-D6DFDAF5F5CF}"/>
              </a:ext>
            </a:extLst>
          </p:cNvPr>
          <p:cNvSpPr/>
          <p:nvPr/>
        </p:nvSpPr>
        <p:spPr>
          <a:xfrm>
            <a:off x="1541934" y="1509116"/>
            <a:ext cx="6908505" cy="414024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http.addFilterBefore(permitAllFilter(), FilterSecurityInterceptor.class)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541934" y="2255867"/>
            <a:ext cx="622786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/>
              <a:t>@Bean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public PermitAllFilter permitAllFilter () {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</a:t>
            </a:r>
            <a:r>
              <a:rPr lang="en-US" altLang="ko-KR" sz="1200" b="1"/>
              <a:t>String[] </a:t>
            </a:r>
            <a:r>
              <a:rPr lang="en-US" altLang="ko-KR" sz="1200" b="1" err="1"/>
              <a:t>permitAllPattern</a:t>
            </a:r>
            <a:r>
              <a:rPr lang="en-US" altLang="ko-KR" sz="1200" b="1"/>
              <a:t> = [/,/index,/home,/login,/errorpage/**];</a:t>
            </a:r>
          </a:p>
          <a:p>
            <a:pPr>
              <a:lnSpc>
                <a:spcPct val="150000"/>
              </a:lnSpc>
            </a:pPr>
            <a:r>
              <a:rPr lang="en-US" altLang="ko-KR" sz="1200" b="1"/>
              <a:t>        PermitAllFilter permitAllFilter = new PermitAllFilter (</a:t>
            </a:r>
            <a:r>
              <a:rPr lang="en-US" altLang="ko-KR" sz="1200" b="1" err="1"/>
              <a:t>permitAllPattern</a:t>
            </a:r>
            <a:r>
              <a:rPr lang="en-US" altLang="ko-KR" sz="1200" b="1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permitAllFilter.</a:t>
            </a:r>
            <a:r>
              <a:rPr lang="en-US" altLang="ko-KR" sz="1200" err="1"/>
              <a:t>setAccessDecisionManager</a:t>
            </a:r>
            <a:r>
              <a:rPr lang="en-US" altLang="ko-KR" sz="1200"/>
              <a:t>(accessDecisionManager);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permitAllFilter.</a:t>
            </a:r>
            <a:r>
              <a:rPr lang="en-US" altLang="ko-KR" sz="1200" err="1"/>
              <a:t>setSecurityMetadataSource</a:t>
            </a:r>
            <a:r>
              <a:rPr lang="en-US" altLang="ko-KR" sz="1200"/>
              <a:t>(</a:t>
            </a:r>
            <a:r>
              <a:rPr lang="en-US" altLang="ko-KR" sz="1200" err="1"/>
              <a:t>filterInvocationSecurityMetadataSource</a:t>
            </a:r>
            <a:r>
              <a:rPr lang="en-US" altLang="ko-KR" sz="1200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permitAllFilter.</a:t>
            </a:r>
            <a:r>
              <a:rPr lang="en-US" altLang="ko-KR" sz="1200" err="1"/>
              <a:t>setRejectPublicInvocations</a:t>
            </a:r>
            <a:r>
              <a:rPr lang="en-US" altLang="ko-KR" sz="1200"/>
              <a:t>(false);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return </a:t>
            </a:r>
            <a:r>
              <a:rPr lang="en-US" altLang="ko-KR" sz="1200" err="1"/>
              <a:t>commonFilterSecurityInterceptor</a:t>
            </a:r>
            <a:r>
              <a:rPr lang="en-US" altLang="ko-KR" sz="120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97150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계층 권한 적용하기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5006718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435407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</a:t>
            </a:r>
            <a:r>
              <a:rPr lang="ko-KR" altLang="en-US" sz="2101" b="1">
                <a:solidFill>
                  <a:srgbClr val="D24726"/>
                </a:solidFill>
              </a:rPr>
              <a:t>계층 권한 적용하기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4F962DB6-55A0-4CB2-9D01-05E5F9DD55B4}"/>
              </a:ext>
            </a:extLst>
          </p:cNvPr>
          <p:cNvSpPr/>
          <p:nvPr/>
        </p:nvSpPr>
        <p:spPr>
          <a:xfrm>
            <a:off x="440641" y="3402687"/>
            <a:ext cx="9504135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RoleHierarchy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상위 계층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Role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은 하위 계층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Role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의 자원에 접근 가능함</a:t>
            </a: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ROLE_ADMIN &gt; ROLE_MANAGER &gt; ROLE_USER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일 경우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ROLE_ADMIN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만 있으면 하위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ROLE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의 권한을 모두 포함한다</a:t>
            </a: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RoleHierarchyVoter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RoleHierarchy </a:t>
            </a:r>
            <a:r>
              <a:rPr lang="ko-KR" altLang="en-US" sz="1100"/>
              <a:t>를 생성자로 받으며 이 클래스에서 설정한</a:t>
            </a:r>
            <a:r>
              <a:rPr lang="en-US" altLang="ko-KR" sz="1100"/>
              <a:t> </a:t>
            </a:r>
            <a:r>
              <a:rPr lang="ko-KR" altLang="en-US" sz="1100"/>
              <a:t>규칙이 적용되어 심사함</a:t>
            </a:r>
            <a:endParaRPr lang="en-US" altLang="ko-KR" sz="11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31539B28-45DE-4758-9837-5763981DA2A0}"/>
              </a:ext>
            </a:extLst>
          </p:cNvPr>
          <p:cNvSpPr/>
          <p:nvPr/>
        </p:nvSpPr>
        <p:spPr>
          <a:xfrm>
            <a:off x="2776930" y="1997344"/>
            <a:ext cx="2180405" cy="55399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ROLE_ADMIN &gt; ROLE_MANAGER</a:t>
            </a:r>
          </a:p>
          <a:p>
            <a:pPr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ROLE_MANAGER &gt; ROLE_USER</a:t>
            </a:r>
            <a:endParaRPr lang="ko-KR" altLang="en-US" sz="1000" b="1">
              <a:solidFill>
                <a:srgbClr val="0070C0"/>
              </a:solidFill>
            </a:endParaRPr>
          </a:p>
        </p:txBody>
      </p:sp>
      <p:sp>
        <p:nvSpPr>
          <p:cNvPr id="43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501548" y="2655780"/>
            <a:ext cx="165015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RoleHierarchy</a:t>
            </a:r>
            <a:endParaRPr lang="ko-KR" altLang="en-US" sz="1000" b="1"/>
          </a:p>
        </p:txBody>
      </p:sp>
      <p:sp>
        <p:nvSpPr>
          <p:cNvPr id="51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501548" y="1534200"/>
            <a:ext cx="165015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RoleHierarchyVoter</a:t>
            </a:r>
            <a:endParaRPr lang="ko-KR" altLang="en-US" sz="1000" b="1"/>
          </a:p>
        </p:txBody>
      </p:sp>
      <p:cxnSp>
        <p:nvCxnSpPr>
          <p:cNvPr id="3" name="직선 화살표 연결선 2"/>
          <p:cNvCxnSpPr>
            <a:stCxn id="51" idx="2"/>
            <a:endCxn id="43" idx="0"/>
          </p:cNvCxnSpPr>
          <p:nvPr/>
        </p:nvCxnSpPr>
        <p:spPr>
          <a:xfrm>
            <a:off x="1326626" y="1923296"/>
            <a:ext cx="0" cy="732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H="1">
            <a:off x="5085472" y="2304733"/>
            <a:ext cx="984739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5370114" y="2073901"/>
            <a:ext cx="5261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format</a:t>
            </a:r>
            <a:endParaRPr lang="ko-KR" altLang="en-US" sz="900"/>
          </a:p>
        </p:txBody>
      </p:sp>
      <p:sp>
        <p:nvSpPr>
          <p:cNvPr id="11" name="순서도: 자기 디스크 10"/>
          <p:cNvSpPr/>
          <p:nvPr/>
        </p:nvSpPr>
        <p:spPr>
          <a:xfrm>
            <a:off x="8722103" y="1855771"/>
            <a:ext cx="668216" cy="847158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13" name="직선 화살표 연결선 12"/>
          <p:cNvCxnSpPr>
            <a:stCxn id="11" idx="2"/>
          </p:cNvCxnSpPr>
          <p:nvPr/>
        </p:nvCxnSpPr>
        <p:spPr>
          <a:xfrm flipH="1">
            <a:off x="8227811" y="2279350"/>
            <a:ext cx="4942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6180862" y="1870438"/>
          <a:ext cx="2017681" cy="83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4469">
                  <a:extLst>
                    <a:ext uri="{9D8B030D-6E8A-4147-A177-3AD203B41FA5}">
                      <a16:colId xmlns:a16="http://schemas.microsoft.com/office/drawing/2014/main" xmlns="" val="387846909"/>
                    </a:ext>
                  </a:extLst>
                </a:gridCol>
                <a:gridCol w="1083212">
                  <a:extLst>
                    <a:ext uri="{9D8B030D-6E8A-4147-A177-3AD203B41FA5}">
                      <a16:colId xmlns:a16="http://schemas.microsoft.com/office/drawing/2014/main" xmlns="" val="210716867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ROLE_NAME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PARENT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1554818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ROLE_ADMIN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50472338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ROLE_MANAGER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ROLE_ADMIN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06739085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ROLE_USER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ROLE_MANAGER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588697638"/>
                  </a:ext>
                </a:extLst>
              </a:tr>
            </a:tbl>
          </a:graphicData>
        </a:graphic>
      </p:graphicFrame>
      <p:cxnSp>
        <p:nvCxnSpPr>
          <p:cNvPr id="17" name="꺾인 연결선 16"/>
          <p:cNvCxnSpPr>
            <a:stCxn id="43" idx="3"/>
            <a:endCxn id="41" idx="2"/>
          </p:cNvCxnSpPr>
          <p:nvPr/>
        </p:nvCxnSpPr>
        <p:spPr>
          <a:xfrm flipV="1">
            <a:off x="2151704" y="2551342"/>
            <a:ext cx="1715429" cy="2989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550666" y="1609550"/>
            <a:ext cx="12731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ROLE_HIERARCHY</a:t>
            </a:r>
            <a:endParaRPr lang="ko-KR" altLang="en-US" sz="1000" b="1"/>
          </a:p>
        </p:txBody>
      </p:sp>
    </p:spTree>
    <p:extLst>
      <p:ext uri="{BB962C8B-B14F-4D97-AF65-F5344CB8AC3E}">
        <p14:creationId xmlns:p14="http://schemas.microsoft.com/office/powerpoint/2010/main" val="147684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아이피 접속 제한하기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729724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28661" y="625696"/>
            <a:ext cx="464903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아이피 접속 제한하기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xmlns="" id="{176A35DC-E0DF-4381-B6AB-A36EB62DC219}"/>
              </a:ext>
            </a:extLst>
          </p:cNvPr>
          <p:cNvSpPr/>
          <p:nvPr/>
        </p:nvSpPr>
        <p:spPr>
          <a:xfrm>
            <a:off x="3789740" y="1873096"/>
            <a:ext cx="1704410" cy="38909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IpAddressVoter</a:t>
            </a:r>
            <a:endParaRPr lang="ko-KR" altLang="en-US" sz="1200" b="1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4490D78D-7470-48D2-A5E7-A44BD01935CB}"/>
              </a:ext>
            </a:extLst>
          </p:cNvPr>
          <p:cNvSpPr/>
          <p:nvPr/>
        </p:nvSpPr>
        <p:spPr>
          <a:xfrm>
            <a:off x="5228899" y="3663029"/>
            <a:ext cx="108395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ACCESS_GRANTED</a:t>
            </a:r>
            <a:endParaRPr lang="ko-KR" altLang="en-US" sz="800" b="1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6D308E63-78A3-4EB9-B171-261A1690DED3}"/>
              </a:ext>
            </a:extLst>
          </p:cNvPr>
          <p:cNvSpPr/>
          <p:nvPr/>
        </p:nvSpPr>
        <p:spPr>
          <a:xfrm>
            <a:off x="760617" y="4230721"/>
            <a:ext cx="8936565" cy="1353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심의 기준</a:t>
            </a:r>
            <a:endParaRPr lang="en-US" altLang="ko-KR" sz="1200" b="1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특정한 </a:t>
            </a:r>
            <a:r>
              <a:rPr lang="en-US" altLang="ko-KR" sz="1100"/>
              <a:t>IP </a:t>
            </a:r>
            <a:r>
              <a:rPr lang="ko-KR" altLang="en-US" sz="1100"/>
              <a:t>만 접근이 가능하도록 심의하는 </a:t>
            </a:r>
            <a:r>
              <a:rPr lang="en-US" altLang="ko-KR" sz="1100"/>
              <a:t>Voter</a:t>
            </a:r>
            <a:r>
              <a:rPr lang="ko-KR" altLang="en-US" sz="1100"/>
              <a:t> 추가</a:t>
            </a:r>
            <a:endParaRPr lang="en-US" altLang="ko-KR" sz="11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Voter </a:t>
            </a:r>
            <a:r>
              <a:rPr lang="ko-KR" altLang="en-US" sz="1100"/>
              <a:t>중에서 가장 먼저 심사하도록 하여 허용된 </a:t>
            </a:r>
            <a:r>
              <a:rPr lang="en-US" altLang="ko-KR" sz="1100"/>
              <a:t>IP </a:t>
            </a:r>
            <a:r>
              <a:rPr lang="ko-KR" altLang="en-US" sz="1100"/>
              <a:t>일 경우에만 최종 승인 및 거부 결정을 하도록 한다</a:t>
            </a:r>
            <a:endParaRPr lang="en-US" altLang="ko-KR" sz="11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허용된 </a:t>
            </a:r>
            <a:r>
              <a:rPr lang="en-US" altLang="ko-KR" sz="1100"/>
              <a:t>IP </a:t>
            </a:r>
            <a:r>
              <a:rPr lang="ko-KR" altLang="en-US" sz="1100"/>
              <a:t>이면 </a:t>
            </a:r>
            <a:r>
              <a:rPr lang="en-US" altLang="ko-KR" sz="1100"/>
              <a:t>ACCESS_GRANTED </a:t>
            </a:r>
            <a:r>
              <a:rPr lang="ko-KR" altLang="en-US" sz="1100"/>
              <a:t>가 아닌 </a:t>
            </a:r>
            <a:r>
              <a:rPr lang="en-US" altLang="ko-KR" sz="1100"/>
              <a:t>ACCESS_ABSTAIN</a:t>
            </a:r>
            <a:r>
              <a:rPr lang="ko-KR" altLang="en-US" sz="1100"/>
              <a:t> 을 리턴해서 추가 심의를 계속 진행하도록 한다</a:t>
            </a:r>
            <a:endParaRPr lang="en-US" altLang="ko-KR" sz="11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허용된 </a:t>
            </a:r>
            <a:r>
              <a:rPr lang="en-US" altLang="ko-KR" sz="1100"/>
              <a:t>IP </a:t>
            </a:r>
            <a:r>
              <a:rPr lang="ko-KR" altLang="en-US" sz="1100"/>
              <a:t>가 아니면 </a:t>
            </a:r>
            <a:r>
              <a:rPr lang="en-US" altLang="ko-KR" sz="1100"/>
              <a:t>ACCESS_DENIED</a:t>
            </a:r>
            <a:r>
              <a:rPr lang="ko-KR" altLang="en-US" sz="1100"/>
              <a:t> 를 리턴하지 않고 즉시 예외 발생하여 최종 자원 접근 거부</a:t>
            </a:r>
            <a:endParaRPr lang="en-US" altLang="ko-KR" sz="110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22A332BB-5F3D-401C-8E3A-3117CE7100A7}"/>
              </a:ext>
            </a:extLst>
          </p:cNvPr>
          <p:cNvGrpSpPr/>
          <p:nvPr/>
        </p:nvGrpSpPr>
        <p:grpSpPr>
          <a:xfrm>
            <a:off x="6942559" y="2369658"/>
            <a:ext cx="1782591" cy="877618"/>
            <a:chOff x="7603819" y="3393378"/>
            <a:chExt cx="1782591" cy="877618"/>
          </a:xfrm>
        </p:grpSpPr>
        <p:sp>
          <p:nvSpPr>
            <p:cNvPr id="6" name="폭발: 8pt 5">
              <a:extLst>
                <a:ext uri="{FF2B5EF4-FFF2-40B4-BE49-F238E27FC236}">
                  <a16:creationId xmlns:a16="http://schemas.microsoft.com/office/drawing/2014/main" xmlns="" id="{85CDAB1B-909D-4BFD-8AFD-A802A7706DCC}"/>
                </a:ext>
              </a:extLst>
            </p:cNvPr>
            <p:cNvSpPr/>
            <p:nvPr/>
          </p:nvSpPr>
          <p:spPr>
            <a:xfrm>
              <a:off x="7603819" y="3393378"/>
              <a:ext cx="840655" cy="877618"/>
            </a:xfrm>
            <a:prstGeom prst="irregularSeal1">
              <a:avLst/>
            </a:prstGeom>
            <a:solidFill>
              <a:srgbClr val="FFFF00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xmlns="" id="{FFDAD20A-9482-48D2-A247-F7B917535393}"/>
                </a:ext>
              </a:extLst>
            </p:cNvPr>
            <p:cNvSpPr/>
            <p:nvPr/>
          </p:nvSpPr>
          <p:spPr>
            <a:xfrm>
              <a:off x="7696821" y="3724465"/>
              <a:ext cx="59503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/>
                <a:t>예외발생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xmlns="" id="{E5355268-EE8C-4A71-BFB8-187D56FCD617}"/>
                </a:ext>
              </a:extLst>
            </p:cNvPr>
            <p:cNvSpPr/>
            <p:nvPr/>
          </p:nvSpPr>
          <p:spPr>
            <a:xfrm>
              <a:off x="8499629" y="3719483"/>
              <a:ext cx="8867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/>
                <a:t>자원 접근 거부</a:t>
              </a:r>
            </a:p>
          </p:txBody>
        </p:sp>
      </p:grpSp>
      <p:sp>
        <p:nvSpPr>
          <p:cNvPr id="35" name="사각형: 둥근 모서리 72">
            <a:extLst>
              <a:ext uri="{FF2B5EF4-FFF2-40B4-BE49-F238E27FC236}">
                <a16:creationId xmlns:a16="http://schemas.microsoft.com/office/drawing/2014/main" xmlns="" id="{F26BD817-44D7-4AAA-9689-002C11099A83}"/>
              </a:ext>
            </a:extLst>
          </p:cNvPr>
          <p:cNvSpPr/>
          <p:nvPr/>
        </p:nvSpPr>
        <p:spPr>
          <a:xfrm>
            <a:off x="750574" y="2619634"/>
            <a:ext cx="1702602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 </a:t>
            </a:r>
            <a:endParaRPr lang="ko-KR" altLang="en-US" sz="1000" b="1"/>
          </a:p>
        </p:txBody>
      </p:sp>
      <p:sp>
        <p:nvSpPr>
          <p:cNvPr id="40" name="사각형: 둥근 모서리 72">
            <a:extLst>
              <a:ext uri="{FF2B5EF4-FFF2-40B4-BE49-F238E27FC236}">
                <a16:creationId xmlns:a16="http://schemas.microsoft.com/office/drawing/2014/main" xmlns="" id="{A0F45880-93FE-4AA2-977A-B3CE04473CBA}"/>
              </a:ext>
            </a:extLst>
          </p:cNvPr>
          <p:cNvSpPr/>
          <p:nvPr/>
        </p:nvSpPr>
        <p:spPr>
          <a:xfrm>
            <a:off x="4060045" y="3340993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Voter1 </a:t>
            </a:r>
            <a:endParaRPr lang="ko-KR" altLang="en-US" sz="900" b="1"/>
          </a:p>
        </p:txBody>
      </p:sp>
      <p:sp>
        <p:nvSpPr>
          <p:cNvPr id="45" name="사각형: 둥근 모서리 72">
            <a:extLst>
              <a:ext uri="{FF2B5EF4-FFF2-40B4-BE49-F238E27FC236}">
                <a16:creationId xmlns:a16="http://schemas.microsoft.com/office/drawing/2014/main" xmlns="" id="{2D854FA8-CF54-4612-9FC6-C0D6522FB8C5}"/>
              </a:ext>
            </a:extLst>
          </p:cNvPr>
          <p:cNvSpPr/>
          <p:nvPr/>
        </p:nvSpPr>
        <p:spPr>
          <a:xfrm>
            <a:off x="4060046" y="3645210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Voter 2</a:t>
            </a:r>
            <a:endParaRPr lang="ko-KR" altLang="en-US" sz="900" b="1"/>
          </a:p>
        </p:txBody>
      </p:sp>
      <p:sp>
        <p:nvSpPr>
          <p:cNvPr id="55" name="사각형: 둥근 모서리 72">
            <a:extLst>
              <a:ext uri="{FF2B5EF4-FFF2-40B4-BE49-F238E27FC236}">
                <a16:creationId xmlns:a16="http://schemas.microsoft.com/office/drawing/2014/main" xmlns="" id="{CF0DA843-C1AC-4F2B-81D2-115F78DF391B}"/>
              </a:ext>
            </a:extLst>
          </p:cNvPr>
          <p:cNvSpPr/>
          <p:nvPr/>
        </p:nvSpPr>
        <p:spPr>
          <a:xfrm>
            <a:off x="4060044" y="3949427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Voter 3</a:t>
            </a:r>
            <a:endParaRPr lang="ko-KR" altLang="en-US" sz="900" b="1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02FEF195-F6E1-451B-9543-D7235681084D}"/>
              </a:ext>
            </a:extLst>
          </p:cNvPr>
          <p:cNvSpPr/>
          <p:nvPr/>
        </p:nvSpPr>
        <p:spPr>
          <a:xfrm>
            <a:off x="5228899" y="3361543"/>
            <a:ext cx="97174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ACCESS_DENIED</a:t>
            </a:r>
            <a:endParaRPr lang="ko-KR" altLang="en-US" sz="800" b="1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14C45AF1-A757-4067-A9DC-BE4EF27231D0}"/>
              </a:ext>
            </a:extLst>
          </p:cNvPr>
          <p:cNvSpPr/>
          <p:nvPr/>
        </p:nvSpPr>
        <p:spPr>
          <a:xfrm>
            <a:off x="5228899" y="3955921"/>
            <a:ext cx="97174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ACCESS_DENIED</a:t>
            </a:r>
            <a:endParaRPr lang="ko-KR" altLang="en-US" sz="800" b="1"/>
          </a:p>
        </p:txBody>
      </p:sp>
      <p:sp>
        <p:nvSpPr>
          <p:cNvPr id="16" name="순서도: 판단 15">
            <a:extLst>
              <a:ext uri="{FF2B5EF4-FFF2-40B4-BE49-F238E27FC236}">
                <a16:creationId xmlns:a16="http://schemas.microsoft.com/office/drawing/2014/main" xmlns="" id="{4DCF7014-5288-4AA4-A5C8-F2A7F39BEEE7}"/>
              </a:ext>
            </a:extLst>
          </p:cNvPr>
          <p:cNvSpPr/>
          <p:nvPr/>
        </p:nvSpPr>
        <p:spPr>
          <a:xfrm>
            <a:off x="4132094" y="2565191"/>
            <a:ext cx="1024756" cy="50876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5E459BB8-F9F8-47B7-BE2E-CAD950A724D0}"/>
              </a:ext>
            </a:extLst>
          </p:cNvPr>
          <p:cNvSpPr/>
          <p:nvPr/>
        </p:nvSpPr>
        <p:spPr>
          <a:xfrm>
            <a:off x="4307794" y="2693621"/>
            <a:ext cx="686406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IP </a:t>
            </a:r>
            <a:r>
              <a:rPr lang="ko-KR" altLang="en-US" sz="1000" b="1"/>
              <a:t>허용 </a:t>
            </a:r>
            <a:r>
              <a:rPr lang="en-US" altLang="ko-KR" sz="1000" b="1"/>
              <a:t>?</a:t>
            </a:r>
            <a:endParaRPr lang="ko-KR" altLang="en-US" sz="1000" b="1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E3AA4A0A-7A73-40F0-B5F7-8D26AF039400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156850" y="2819573"/>
            <a:ext cx="17857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941E01A2-738C-402A-BF99-2A2F65D52DC8}"/>
              </a:ext>
            </a:extLst>
          </p:cNvPr>
          <p:cNvCxnSpPr>
            <a:stCxn id="29" idx="2"/>
            <a:endCxn id="16" idx="0"/>
          </p:cNvCxnSpPr>
          <p:nvPr/>
        </p:nvCxnSpPr>
        <p:spPr>
          <a:xfrm>
            <a:off x="4641945" y="2262192"/>
            <a:ext cx="2527" cy="302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C50A3A89-C5B7-4869-BF15-EC67AC9B5C05}"/>
              </a:ext>
            </a:extLst>
          </p:cNvPr>
          <p:cNvSpPr/>
          <p:nvPr/>
        </p:nvSpPr>
        <p:spPr>
          <a:xfrm>
            <a:off x="2784992" y="2596350"/>
            <a:ext cx="104067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ACCESS_ABSTAIN</a:t>
            </a:r>
            <a:endParaRPr lang="ko-KR" altLang="en-US" sz="800" b="1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xmlns="" id="{FA8489B8-EB55-4D58-89C0-DCF45990377E}"/>
              </a:ext>
            </a:extLst>
          </p:cNvPr>
          <p:cNvCxnSpPr>
            <a:cxnSpLocks/>
            <a:stCxn id="16" idx="1"/>
            <a:endCxn id="35" idx="3"/>
          </p:cNvCxnSpPr>
          <p:nvPr/>
        </p:nvCxnSpPr>
        <p:spPr>
          <a:xfrm flipH="1" flipV="1">
            <a:off x="2453176" y="2816731"/>
            <a:ext cx="1678918" cy="2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xmlns="" id="{93D8C2CA-6DEE-4D2C-9F20-9BB1F0489338}"/>
              </a:ext>
            </a:extLst>
          </p:cNvPr>
          <p:cNvCxnSpPr>
            <a:cxnSpLocks/>
            <a:stCxn id="35" idx="0"/>
            <a:endCxn id="29" idx="1"/>
          </p:cNvCxnSpPr>
          <p:nvPr/>
        </p:nvCxnSpPr>
        <p:spPr>
          <a:xfrm rot="5400000" flipH="1" flipV="1">
            <a:off x="2419812" y="1249707"/>
            <a:ext cx="551990" cy="218786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그룹 88">
            <a:extLst>
              <a:ext uri="{FF2B5EF4-FFF2-40B4-BE49-F238E27FC236}">
                <a16:creationId xmlns:a16="http://schemas.microsoft.com/office/drawing/2014/main" xmlns="" id="{7B6B13BE-0617-4829-9943-B0B49974D69C}"/>
              </a:ext>
            </a:extLst>
          </p:cNvPr>
          <p:cNvGrpSpPr/>
          <p:nvPr/>
        </p:nvGrpSpPr>
        <p:grpSpPr>
          <a:xfrm>
            <a:off x="1610680" y="3024423"/>
            <a:ext cx="2437775" cy="1035519"/>
            <a:chOff x="1356210" y="3013827"/>
            <a:chExt cx="2969740" cy="1035519"/>
          </a:xfrm>
        </p:grpSpPr>
        <p:cxnSp>
          <p:nvCxnSpPr>
            <p:cNvPr id="77" name="연결선: 꺾임 76">
              <a:extLst>
                <a:ext uri="{FF2B5EF4-FFF2-40B4-BE49-F238E27FC236}">
                  <a16:creationId xmlns:a16="http://schemas.microsoft.com/office/drawing/2014/main" xmlns="" id="{22ECD3D8-248A-4F55-A345-D7873715CE84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16200000" flipH="1">
              <a:off x="2627540" y="1742501"/>
              <a:ext cx="427084" cy="296973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연결선: 꺾임 78">
              <a:extLst>
                <a:ext uri="{FF2B5EF4-FFF2-40B4-BE49-F238E27FC236}">
                  <a16:creationId xmlns:a16="http://schemas.microsoft.com/office/drawing/2014/main" xmlns="" id="{3846B38A-6AAF-4572-9849-A3DE6702E8E5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16200000" flipH="1">
              <a:off x="2475429" y="1894609"/>
              <a:ext cx="731302" cy="296973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연결선: 꺾임 80">
              <a:extLst>
                <a:ext uri="{FF2B5EF4-FFF2-40B4-BE49-F238E27FC236}">
                  <a16:creationId xmlns:a16="http://schemas.microsoft.com/office/drawing/2014/main" xmlns="" id="{9B295102-A1E0-4BDD-A717-662A08CD2AAF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16200000" flipH="1">
              <a:off x="2323320" y="2046718"/>
              <a:ext cx="1035518" cy="296973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24E4F74E-3D54-4902-80BD-64149EB9EF95}"/>
              </a:ext>
            </a:extLst>
          </p:cNvPr>
          <p:cNvSpPr/>
          <p:nvPr/>
        </p:nvSpPr>
        <p:spPr>
          <a:xfrm>
            <a:off x="5212005" y="2563077"/>
            <a:ext cx="1595309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000" b="1">
                <a:solidFill>
                  <a:srgbClr val="FF0000"/>
                </a:solidFill>
              </a:rPr>
              <a:t>AccessDeniedException</a:t>
            </a:r>
            <a:endParaRPr lang="ko-KR" altLang="en-US" sz="1000" b="1">
              <a:solidFill>
                <a:srgbClr val="FF0000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3E56BC4C-0C2D-4F19-A5E8-4D3CF6C30004}"/>
              </a:ext>
            </a:extLst>
          </p:cNvPr>
          <p:cNvSpPr/>
          <p:nvPr/>
        </p:nvSpPr>
        <p:spPr>
          <a:xfrm>
            <a:off x="6389737" y="3667675"/>
            <a:ext cx="8867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자원 접근 허용</a:t>
            </a:r>
          </a:p>
        </p:txBody>
      </p:sp>
      <p:sp>
        <p:nvSpPr>
          <p:cNvPr id="41" name="사각형: 둥근 모서리 28">
            <a:extLst>
              <a:ext uri="{FF2B5EF4-FFF2-40B4-BE49-F238E27FC236}">
                <a16:creationId xmlns:a16="http://schemas.microsoft.com/office/drawing/2014/main" xmlns="" id="{176A35DC-E0DF-4381-B6AB-A36EB62DC219}"/>
              </a:ext>
            </a:extLst>
          </p:cNvPr>
          <p:cNvSpPr/>
          <p:nvPr/>
        </p:nvSpPr>
        <p:spPr>
          <a:xfrm>
            <a:off x="3788514" y="1223836"/>
            <a:ext cx="1705635" cy="38909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AccessDecisionVoter</a:t>
            </a:r>
            <a:endParaRPr lang="ko-KR" altLang="en-US" sz="1200" b="1"/>
          </a:p>
        </p:txBody>
      </p:sp>
      <p:cxnSp>
        <p:nvCxnSpPr>
          <p:cNvPr id="18" name="직선 화살표 연결선 17"/>
          <p:cNvCxnSpPr>
            <a:stCxn id="29" idx="0"/>
            <a:endCxn id="41" idx="2"/>
          </p:cNvCxnSpPr>
          <p:nvPr/>
        </p:nvCxnSpPr>
        <p:spPr>
          <a:xfrm flipH="1" flipV="1">
            <a:off x="4641332" y="1612932"/>
            <a:ext cx="613" cy="260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70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개요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5852280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6D308E63-78A3-4EB9-B171-261A1690DED3}"/>
              </a:ext>
            </a:extLst>
          </p:cNvPr>
          <p:cNvSpPr/>
          <p:nvPr/>
        </p:nvSpPr>
        <p:spPr>
          <a:xfrm>
            <a:off x="648607" y="1169987"/>
            <a:ext cx="9803687" cy="4039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/>
              <a:t>서비스 계층의 인가처리 방식</a:t>
            </a:r>
            <a:endParaRPr lang="en-US" altLang="ko-KR" sz="16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화면</a:t>
            </a:r>
            <a:r>
              <a:rPr lang="en-US" altLang="ko-KR" sz="1400"/>
              <a:t>, </a:t>
            </a:r>
            <a:r>
              <a:rPr lang="ko-KR" altLang="en-US" sz="1400"/>
              <a:t>메뉴 단위가 아닌 기능 단위로 인가처리</a:t>
            </a:r>
            <a:endParaRPr lang="en-US" altLang="ko-KR" sz="1400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메소드 처리 전</a:t>
            </a:r>
            <a:r>
              <a:rPr lang="en-US" altLang="ko-KR" sz="1400"/>
              <a:t>.</a:t>
            </a:r>
            <a:r>
              <a:rPr lang="ko-KR" altLang="en-US" sz="1400"/>
              <a:t>후로 보안 검사 수행하여 인가처리</a:t>
            </a:r>
            <a:endParaRPr lang="en-US" altLang="ko-KR" sz="1800"/>
          </a:p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600" b="1"/>
              <a:t>AOP </a:t>
            </a:r>
            <a:r>
              <a:rPr lang="ko-KR" altLang="en-US" sz="1600" b="1"/>
              <a:t>기반으로 동작</a:t>
            </a:r>
            <a:endParaRPr lang="en-US" altLang="ko-KR" sz="16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프록시와</a:t>
            </a:r>
            <a:r>
              <a:rPr lang="en-US" altLang="ko-KR" sz="1400"/>
              <a:t> </a:t>
            </a:r>
            <a:r>
              <a:rPr lang="ko-KR" altLang="en-US" sz="1400"/>
              <a:t>어드바이스로 메소드 인가처리 수행</a:t>
            </a:r>
            <a:endParaRPr lang="en-US" altLang="ko-KR" sz="1800"/>
          </a:p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/>
              <a:t>보안 설정 방식</a:t>
            </a:r>
            <a:endParaRPr lang="en-US" altLang="ko-KR" sz="16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어노테이션 권한 설정 방식</a:t>
            </a:r>
            <a:endParaRPr lang="en-US" altLang="ko-KR" sz="1400" b="1"/>
          </a:p>
          <a:p>
            <a:pPr marL="884726" lvl="2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@PreAuthorize(“hasRole(‘USER’)”), @PostAuthorize(“hasRole(‘USER’)”), @Secured(“ROLE_USER”)  </a:t>
            </a:r>
            <a:endParaRPr lang="en-US" altLang="ko-KR" sz="14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맵 기반 권한 설정 방식</a:t>
            </a:r>
            <a:endParaRPr lang="en-US" altLang="ko-KR" sz="1400" b="1"/>
          </a:p>
          <a:p>
            <a:pPr marL="884726" lvl="2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맵 기반 방식으로</a:t>
            </a:r>
            <a:r>
              <a:rPr lang="en-US" altLang="ko-KR" sz="1400"/>
              <a:t> </a:t>
            </a:r>
            <a:r>
              <a:rPr lang="ko-KR" altLang="en-US" sz="1400"/>
              <a:t>외부와 연동하여 메소드 보안 설정 구현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323838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55871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주요 아키텍처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3341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40907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Form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8C265080-101B-47B7-A284-6930DD6DC121}"/>
              </a:ext>
            </a:extLst>
          </p:cNvPr>
          <p:cNvSpPr/>
          <p:nvPr/>
        </p:nvSpPr>
        <p:spPr>
          <a:xfrm>
            <a:off x="1377071" y="1871004"/>
            <a:ext cx="6588369" cy="344196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3B14F828-AC81-491E-B95A-BDF92D62F550}"/>
              </a:ext>
            </a:extLst>
          </p:cNvPr>
          <p:cNvSpPr/>
          <p:nvPr/>
        </p:nvSpPr>
        <p:spPr>
          <a:xfrm>
            <a:off x="1507895" y="2021461"/>
            <a:ext cx="836801" cy="31490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Client</a:t>
            </a:r>
            <a:endParaRPr lang="ko-KR" altLang="en-US" sz="1577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615C0038-1E8F-48C4-904D-BB02028BD542}"/>
              </a:ext>
            </a:extLst>
          </p:cNvPr>
          <p:cNvSpPr/>
          <p:nvPr/>
        </p:nvSpPr>
        <p:spPr>
          <a:xfrm>
            <a:off x="7003504" y="2074944"/>
            <a:ext cx="836801" cy="31490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Server</a:t>
            </a:r>
            <a:endParaRPr lang="ko-KR" altLang="en-US" sz="1577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AE7FE60E-4789-4710-A057-C7CAEB957864}"/>
              </a:ext>
            </a:extLst>
          </p:cNvPr>
          <p:cNvSpPr txBox="1"/>
          <p:nvPr/>
        </p:nvSpPr>
        <p:spPr>
          <a:xfrm>
            <a:off x="3249536" y="4563918"/>
            <a:ext cx="2501024" cy="1921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GET /home     </a:t>
            </a:r>
            <a:r>
              <a:rPr lang="ko-KR" altLang="en-US" sz="800"/>
              <a:t>세션에 저장된 인증 토큰으로 접근 </a:t>
            </a:r>
            <a:r>
              <a:rPr lang="en-US" altLang="ko-KR" sz="800"/>
              <a:t>/ </a:t>
            </a:r>
            <a:r>
              <a:rPr lang="ko-KR" altLang="en-US" sz="800"/>
              <a:t>인증유지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9D455D2D-D0CE-4C4D-8AF9-BB6A2A4ED580}"/>
              </a:ext>
            </a:extLst>
          </p:cNvPr>
          <p:cNvSpPr txBox="1"/>
          <p:nvPr/>
        </p:nvSpPr>
        <p:spPr>
          <a:xfrm>
            <a:off x="7032790" y="3146554"/>
            <a:ext cx="789241" cy="2495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r>
              <a:rPr lang="en-US" altLang="ko-KR" sz="1050"/>
              <a:t>SESSION ID</a:t>
            </a:r>
            <a:endParaRPr lang="ko-KR" altLang="en-US" sz="105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9FB4B74A-B5A2-4997-9BCC-538BEA3E692D}"/>
              </a:ext>
            </a:extLst>
          </p:cNvPr>
          <p:cNvCxnSpPr>
            <a:cxnSpLocks/>
          </p:cNvCxnSpPr>
          <p:nvPr/>
        </p:nvCxnSpPr>
        <p:spPr>
          <a:xfrm>
            <a:off x="2344694" y="2300387"/>
            <a:ext cx="46405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2037538E-7A17-43ED-BE81-8FE2C327B2B6}"/>
              </a:ext>
            </a:extLst>
          </p:cNvPr>
          <p:cNvCxnSpPr>
            <a:cxnSpLocks/>
          </p:cNvCxnSpPr>
          <p:nvPr/>
        </p:nvCxnSpPr>
        <p:spPr>
          <a:xfrm flipH="1">
            <a:off x="2344704" y="2689423"/>
            <a:ext cx="46405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38A57C3E-F7E0-4E46-AE4F-FE195ADC2D0B}"/>
              </a:ext>
            </a:extLst>
          </p:cNvPr>
          <p:cNvCxnSpPr>
            <a:cxnSpLocks/>
          </p:cNvCxnSpPr>
          <p:nvPr/>
        </p:nvCxnSpPr>
        <p:spPr>
          <a:xfrm>
            <a:off x="2357142" y="4216411"/>
            <a:ext cx="46280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71FB2A81-3AE1-48AC-AC11-176BEDF948EC}"/>
              </a:ext>
            </a:extLst>
          </p:cNvPr>
          <p:cNvCxnSpPr>
            <a:cxnSpLocks/>
          </p:cNvCxnSpPr>
          <p:nvPr/>
        </p:nvCxnSpPr>
        <p:spPr>
          <a:xfrm>
            <a:off x="2344701" y="4756072"/>
            <a:ext cx="46405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4E1B6690-B51F-4080-9E45-15E216829305}"/>
              </a:ext>
            </a:extLst>
          </p:cNvPr>
          <p:cNvSpPr txBox="1"/>
          <p:nvPr/>
        </p:nvSpPr>
        <p:spPr>
          <a:xfrm>
            <a:off x="4305798" y="2083786"/>
            <a:ext cx="736604" cy="21413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GET /home</a:t>
            </a:r>
            <a:endParaRPr lang="ko-KR" altLang="en-US" sz="8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0D28C57-0902-47DE-9BB3-83D2383A9BF4}"/>
              </a:ext>
            </a:extLst>
          </p:cNvPr>
          <p:cNvSpPr txBox="1"/>
          <p:nvPr/>
        </p:nvSpPr>
        <p:spPr>
          <a:xfrm>
            <a:off x="3612521" y="2479647"/>
            <a:ext cx="2232383" cy="24242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800"/>
              <a:t>인증이 안되면 로그인 페이지로 리다이렉트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CCE2520F-4A2E-4BF6-BA77-030682B00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425" y="2871151"/>
            <a:ext cx="1405601" cy="9276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21093480-2EC6-40C0-8DF8-19187028D1E3}"/>
              </a:ext>
            </a:extLst>
          </p:cNvPr>
          <p:cNvSpPr txBox="1"/>
          <p:nvPr/>
        </p:nvSpPr>
        <p:spPr>
          <a:xfrm>
            <a:off x="3563897" y="4009373"/>
            <a:ext cx="2151103" cy="14624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POST</a:t>
            </a:r>
            <a:r>
              <a:rPr lang="ko-KR" altLang="en-US" sz="800"/>
              <a:t>  </a:t>
            </a:r>
            <a:r>
              <a:rPr lang="en-US" altLang="ko-KR" sz="800"/>
              <a:t>form data : username + password</a:t>
            </a:r>
            <a:endParaRPr lang="ko-KR" altLang="en-US" sz="80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974F4F6B-01D9-4C03-B46E-7EB1C411E091}"/>
              </a:ext>
            </a:extLst>
          </p:cNvPr>
          <p:cNvSpPr/>
          <p:nvPr/>
        </p:nvSpPr>
        <p:spPr>
          <a:xfrm>
            <a:off x="3809733" y="4253461"/>
            <a:ext cx="16594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SESSION </a:t>
            </a:r>
            <a:r>
              <a:rPr lang="ko-KR" altLang="en-US" sz="800"/>
              <a:t>및 인증 토큰 생성</a:t>
            </a:r>
            <a:r>
              <a:rPr lang="en-US" altLang="ko-KR" sz="800"/>
              <a:t>/</a:t>
            </a:r>
            <a:r>
              <a:rPr lang="ko-KR" altLang="en-US" sz="800"/>
              <a:t>저장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9A2F6DE2-8A1A-4117-BA62-3D56C0DD6383}"/>
              </a:ext>
            </a:extLst>
          </p:cNvPr>
          <p:cNvSpPr txBox="1"/>
          <p:nvPr/>
        </p:nvSpPr>
        <p:spPr>
          <a:xfrm>
            <a:off x="1269929" y="1380148"/>
            <a:ext cx="836800" cy="41562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2000" b="1"/>
              <a:t>Login</a:t>
            </a:r>
            <a:endParaRPr lang="ko-KR" altLang="en-US" sz="2000" b="1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xmlns="" id="{22244816-BB37-412F-8FE6-8CB2D66A289C}"/>
              </a:ext>
            </a:extLst>
          </p:cNvPr>
          <p:cNvCxnSpPr/>
          <p:nvPr/>
        </p:nvCxnSpPr>
        <p:spPr>
          <a:xfrm>
            <a:off x="1377071" y="1781708"/>
            <a:ext cx="708189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96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43893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085390" y="1936929"/>
            <a:ext cx="5415908" cy="315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초기화 과정</a:t>
            </a:r>
            <a:endParaRPr lang="en-US" altLang="ko-KR" sz="1400" b="1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초기화 시 전체 빈을 검사하면서 보안이 설정된 메소드가 있는지 탐색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빈의 프록시 객체를 생성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보안 메소드에 인가처리</a:t>
            </a:r>
            <a:r>
              <a:rPr lang="en-US" altLang="ko-KR" sz="1200"/>
              <a:t>(</a:t>
            </a:r>
            <a:r>
              <a:rPr lang="ko-KR" altLang="en-US" sz="1200"/>
              <a:t>권한심사</a:t>
            </a:r>
            <a:r>
              <a:rPr lang="en-US" altLang="ko-KR" sz="1200"/>
              <a:t>)</a:t>
            </a:r>
            <a:r>
              <a:rPr lang="ko-KR" altLang="en-US" sz="1200"/>
              <a:t> 기능을 하는 </a:t>
            </a:r>
            <a:r>
              <a:rPr lang="en-US" altLang="ko-KR" sz="1200"/>
              <a:t>Advice </a:t>
            </a:r>
            <a:r>
              <a:rPr lang="ko-KR" altLang="en-US" sz="1200"/>
              <a:t>를 등록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빈</a:t>
            </a:r>
            <a:r>
              <a:rPr lang="en-US" altLang="ko-KR" sz="1200"/>
              <a:t> </a:t>
            </a:r>
            <a:r>
              <a:rPr lang="ko-KR" altLang="en-US" sz="1200"/>
              <a:t>참조시 실제 빈이 아닌 프록시 빈 객체를 참조</a:t>
            </a:r>
            <a:endParaRPr lang="en-US" altLang="ko-KR" sz="1200"/>
          </a:p>
          <a:p>
            <a:pPr marL="228600" indent="-228600">
              <a:spcBef>
                <a:spcPts val="1000"/>
              </a:spcBef>
              <a:buFont typeface="+mj-ea"/>
              <a:buAutoNum type="circleNumDbPlain"/>
            </a:pPr>
            <a:endParaRPr lang="en-US" altLang="ko-KR" sz="1200"/>
          </a:p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진행과정</a:t>
            </a:r>
            <a:endParaRPr lang="en-US" altLang="ko-KR" sz="1400" b="1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메소드 호출 시 프록시 객체를 통해 메소드를 호출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en-US" altLang="ko-KR" sz="1200"/>
              <a:t>Advice</a:t>
            </a:r>
            <a:r>
              <a:rPr lang="ko-KR" altLang="en-US" sz="1200"/>
              <a:t>가 등록되어 있다면 </a:t>
            </a:r>
            <a:r>
              <a:rPr lang="en-US" altLang="ko-KR" sz="1200"/>
              <a:t>Advice</a:t>
            </a:r>
            <a:r>
              <a:rPr lang="ko-KR" altLang="en-US" sz="1200"/>
              <a:t>를 작동하게 하여 인가 처리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권한 심사 통과하면 실제 빈의 메소드를 호출한다</a:t>
            </a:r>
            <a:endParaRPr lang="en-US" altLang="ko-KR" sz="120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577220" y="1334480"/>
            <a:ext cx="2218774" cy="145496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641080" y="1781374"/>
            <a:ext cx="2098437" cy="5232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@Secured(“ROLE_USER”)</a:t>
            </a:r>
          </a:p>
          <a:p>
            <a:r>
              <a:rPr lang="en-US" altLang="ko-KR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1133451" y="1348548"/>
            <a:ext cx="14740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OrderService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570186" y="1656325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641079" y="2322755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576500" y="3214941"/>
            <a:ext cx="2218774" cy="1454961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640360" y="3661835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795106" y="3229009"/>
            <a:ext cx="18718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/>
              <a:t>OrderServiceProxy</a:t>
            </a:r>
            <a:endParaRPr lang="ko-KR" altLang="en-US" sz="1400" b="1"/>
          </a:p>
        </p:txBody>
      </p:sp>
      <p:cxnSp>
        <p:nvCxnSpPr>
          <p:cNvPr id="62" name="직선 연결선 61"/>
          <p:cNvCxnSpPr/>
          <p:nvPr/>
        </p:nvCxnSpPr>
        <p:spPr>
          <a:xfrm>
            <a:off x="569466" y="3536786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640359" y="4071136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2" name="아래쪽 화살표 11"/>
          <p:cNvSpPr/>
          <p:nvPr/>
        </p:nvSpPr>
        <p:spPr>
          <a:xfrm>
            <a:off x="1636650" y="2859535"/>
            <a:ext cx="183852" cy="288387"/>
          </a:xfrm>
          <a:prstGeom prst="downArrow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2607468" y="3659981"/>
            <a:ext cx="930557" cy="3691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/>
              <a:t>인가처리</a:t>
            </a:r>
            <a:endParaRPr lang="en-US" altLang="ko-KR" sz="800" b="1"/>
          </a:p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13" name="직사각형 12"/>
          <p:cNvSpPr/>
          <p:nvPr/>
        </p:nvSpPr>
        <p:spPr>
          <a:xfrm>
            <a:off x="3701765" y="1473057"/>
            <a:ext cx="47307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/>
              <a:t>인가 처리를 위한 초기화 과정과 진행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2517EC9A-A969-4BD8-A960-11C73970457D}"/>
              </a:ext>
            </a:extLst>
          </p:cNvPr>
          <p:cNvSpPr/>
          <p:nvPr/>
        </p:nvSpPr>
        <p:spPr>
          <a:xfrm>
            <a:off x="1341796" y="4680649"/>
            <a:ext cx="77890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MethodMap</a:t>
            </a:r>
            <a:endParaRPr lang="ko-KR" altLang="en-US" sz="8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4D5BA269-ABB8-449B-9FF5-BEE263130463}"/>
              </a:ext>
            </a:extLst>
          </p:cNvPr>
          <p:cNvSpPr/>
          <p:nvPr/>
        </p:nvSpPr>
        <p:spPr>
          <a:xfrm>
            <a:off x="1349826" y="4885349"/>
            <a:ext cx="769723" cy="207937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order</a:t>
            </a:r>
            <a:r>
              <a:rPr lang="en-US" altLang="ko-KR" sz="900" b="1">
                <a:solidFill>
                  <a:schemeClr val="bg1"/>
                </a:solidFill>
              </a:rPr>
              <a:t>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19" name="순서도: 처리 18">
            <a:extLst>
              <a:ext uri="{FF2B5EF4-FFF2-40B4-BE49-F238E27FC236}">
                <a16:creationId xmlns:a16="http://schemas.microsoft.com/office/drawing/2014/main" xmlns="" id="{C12BC2A3-F515-4C6C-A543-8C4F0AD07CCC}"/>
              </a:ext>
            </a:extLst>
          </p:cNvPr>
          <p:cNvSpPr/>
          <p:nvPr/>
        </p:nvSpPr>
        <p:spPr>
          <a:xfrm>
            <a:off x="1349826" y="5091639"/>
            <a:ext cx="768456" cy="22526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 ROLE_USER</a:t>
            </a:r>
          </a:p>
        </p:txBody>
      </p:sp>
    </p:spTree>
    <p:extLst>
      <p:ext uri="{BB962C8B-B14F-4D97-AF65-F5344CB8AC3E}">
        <p14:creationId xmlns:p14="http://schemas.microsoft.com/office/powerpoint/2010/main" val="93201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43893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</a:t>
            </a:r>
          </a:p>
        </p:txBody>
      </p:sp>
      <p:sp>
        <p:nvSpPr>
          <p:cNvPr id="39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7368562" y="2593949"/>
            <a:ext cx="2218774" cy="38282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MethodSecurityMetadataSource</a:t>
            </a:r>
          </a:p>
        </p:txBody>
      </p:sp>
      <p:sp>
        <p:nvSpPr>
          <p:cNvPr id="49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4525208" y="3645190"/>
            <a:ext cx="187010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sp>
        <p:nvSpPr>
          <p:cNvPr id="50" name="사각형: 둥근 모서리 38">
            <a:extLst>
              <a:ext uri="{FF2B5EF4-FFF2-40B4-BE49-F238E27FC236}">
                <a16:creationId xmlns:a16="http://schemas.microsoft.com/office/drawing/2014/main" xmlns="" id="{241E5C59-FAE2-4B0C-95D3-34DCDDBC4F54}"/>
              </a:ext>
            </a:extLst>
          </p:cNvPr>
          <p:cNvSpPr/>
          <p:nvPr/>
        </p:nvSpPr>
        <p:spPr>
          <a:xfrm>
            <a:off x="1158048" y="3148053"/>
            <a:ext cx="749446" cy="39419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Proxy</a:t>
            </a:r>
            <a:endParaRPr lang="ko-KR" altLang="en-US" sz="1400" b="1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431489" y="2582000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객체 생성</a:t>
            </a:r>
            <a:endParaRPr lang="ko-KR" altLang="en-US" sz="900"/>
          </a:p>
        </p:txBody>
      </p:sp>
      <p:sp>
        <p:nvSpPr>
          <p:cNvPr id="54" name="사각형: 둥근 모서리 38">
            <a:extLst>
              <a:ext uri="{FF2B5EF4-FFF2-40B4-BE49-F238E27FC236}">
                <a16:creationId xmlns:a16="http://schemas.microsoft.com/office/drawing/2014/main" xmlns="" id="{95DE6899-5AE8-46C8-A5B8-529950EE8FD9}"/>
              </a:ext>
            </a:extLst>
          </p:cNvPr>
          <p:cNvSpPr/>
          <p:nvPr/>
        </p:nvSpPr>
        <p:spPr>
          <a:xfrm>
            <a:off x="2281406" y="3148053"/>
            <a:ext cx="199165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MetadataSourceAdvisor</a:t>
            </a:r>
            <a:endParaRPr lang="ko-KR" altLang="en-US" sz="1000" b="1"/>
          </a:p>
        </p:txBody>
      </p:sp>
      <p:sp>
        <p:nvSpPr>
          <p:cNvPr id="55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4525208" y="2593948"/>
            <a:ext cx="1924839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MetadataSourcePointcut</a:t>
            </a:r>
          </a:p>
        </p:txBody>
      </p:sp>
      <p:sp>
        <p:nvSpPr>
          <p:cNvPr id="56" name="사각형: 둥근 모서리 53">
            <a:extLst>
              <a:ext uri="{FF2B5EF4-FFF2-40B4-BE49-F238E27FC236}">
                <a16:creationId xmlns:a16="http://schemas.microsoft.com/office/drawing/2014/main" xmlns="" id="{7CD45DB5-6DDB-44FB-90F1-68A51FA04247}"/>
              </a:ext>
            </a:extLst>
          </p:cNvPr>
          <p:cNvSpPr/>
          <p:nvPr/>
        </p:nvSpPr>
        <p:spPr>
          <a:xfrm>
            <a:off x="602732" y="1767329"/>
            <a:ext cx="1860077" cy="394191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DefaultAdvisor</a:t>
            </a:r>
          </a:p>
          <a:p>
            <a:pPr algn="ctr"/>
            <a:r>
              <a:rPr lang="en-US" altLang="ko-KR" sz="1100" b="1"/>
              <a:t>AutoProxyCreator</a:t>
            </a:r>
          </a:p>
        </p:txBody>
      </p:sp>
      <p:cxnSp>
        <p:nvCxnSpPr>
          <p:cNvPr id="58" name="직선 화살표 연결선 57"/>
          <p:cNvCxnSpPr>
            <a:stCxn id="50" idx="3"/>
            <a:endCxn id="54" idx="1"/>
          </p:cNvCxnSpPr>
          <p:nvPr/>
        </p:nvCxnSpPr>
        <p:spPr>
          <a:xfrm>
            <a:off x="1907494" y="3345149"/>
            <a:ext cx="3739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56" idx="2"/>
            <a:endCxn id="50" idx="0"/>
          </p:cNvCxnSpPr>
          <p:nvPr/>
        </p:nvCxnSpPr>
        <p:spPr>
          <a:xfrm>
            <a:off x="1532771" y="2161520"/>
            <a:ext cx="0" cy="986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55" idx="3"/>
            <a:endCxn id="39" idx="1"/>
          </p:cNvCxnSpPr>
          <p:nvPr/>
        </p:nvCxnSpPr>
        <p:spPr>
          <a:xfrm flipV="1">
            <a:off x="6450047" y="2785362"/>
            <a:ext cx="918515" cy="5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54" idx="3"/>
            <a:endCxn id="55" idx="1"/>
          </p:cNvCxnSpPr>
          <p:nvPr/>
        </p:nvCxnSpPr>
        <p:spPr>
          <a:xfrm flipV="1">
            <a:off x="4273064" y="2791045"/>
            <a:ext cx="252144" cy="554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54" idx="3"/>
            <a:endCxn id="49" idx="1"/>
          </p:cNvCxnSpPr>
          <p:nvPr/>
        </p:nvCxnSpPr>
        <p:spPr>
          <a:xfrm>
            <a:off x="4273064" y="3345150"/>
            <a:ext cx="252144" cy="497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구부러진 연결선 78"/>
          <p:cNvCxnSpPr>
            <a:stCxn id="56" idx="3"/>
            <a:endCxn id="54" idx="0"/>
          </p:cNvCxnSpPr>
          <p:nvPr/>
        </p:nvCxnSpPr>
        <p:spPr>
          <a:xfrm>
            <a:off x="2462809" y="1964425"/>
            <a:ext cx="814426" cy="1183628"/>
          </a:xfrm>
          <a:prstGeom prst="curved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4520468" y="2327711"/>
            <a:ext cx="19415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/>
              <a:t>메소드에 보안이 설정되어 있는지 탐색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5441365" y="4263911"/>
            <a:ext cx="190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보안 메소드일 경우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어드바이스 등록 </a:t>
            </a:r>
            <a:endParaRPr lang="ko-KR" altLang="en-US" sz="800"/>
          </a:p>
        </p:txBody>
      </p:sp>
      <p:sp>
        <p:nvSpPr>
          <p:cNvPr id="84" name="직사각형 83"/>
          <p:cNvSpPr/>
          <p:nvPr/>
        </p:nvSpPr>
        <p:spPr>
          <a:xfrm>
            <a:off x="6450836" y="2566427"/>
            <a:ext cx="8050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class, method</a:t>
            </a:r>
            <a:endParaRPr lang="ko-KR" altLang="en-US" sz="80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3128385" y="2305001"/>
            <a:ext cx="5293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빈 검사</a:t>
            </a:r>
            <a:endParaRPr lang="ko-KR" altLang="en-US" sz="800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7368562" y="3493008"/>
            <a:ext cx="2218774" cy="145496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7432422" y="3939902"/>
            <a:ext cx="2098437" cy="5232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@Secured(“ROLE_USER”)</a:t>
            </a:r>
          </a:p>
          <a:p>
            <a:r>
              <a:rPr lang="en-US" altLang="ko-KR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7924793" y="3507076"/>
            <a:ext cx="14740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OrderService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94" name="직선 연결선 93"/>
          <p:cNvCxnSpPr/>
          <p:nvPr/>
        </p:nvCxnSpPr>
        <p:spPr>
          <a:xfrm>
            <a:off x="7361528" y="3814853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7432421" y="4481283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4" name="아래쪽 화살표 13"/>
          <p:cNvSpPr/>
          <p:nvPr/>
        </p:nvSpPr>
        <p:spPr>
          <a:xfrm>
            <a:off x="8426548" y="3052690"/>
            <a:ext cx="98473" cy="14771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아래쪽 화살표 97"/>
          <p:cNvSpPr/>
          <p:nvPr/>
        </p:nvSpPr>
        <p:spPr>
          <a:xfrm>
            <a:off x="8426548" y="3256150"/>
            <a:ext cx="98473" cy="14771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8609708" y="3077885"/>
            <a:ext cx="65114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parse()</a:t>
            </a:r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000" b="1"/>
          </a:p>
        </p:txBody>
      </p:sp>
      <p:cxnSp>
        <p:nvCxnSpPr>
          <p:cNvPr id="21" name="꺾인 연결선 20"/>
          <p:cNvCxnSpPr>
            <a:stCxn id="89" idx="1"/>
            <a:endCxn id="49" idx="2"/>
          </p:cNvCxnSpPr>
          <p:nvPr/>
        </p:nvCxnSpPr>
        <p:spPr>
          <a:xfrm rot="10800000">
            <a:off x="5460262" y="4039383"/>
            <a:ext cx="1908301" cy="18110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89" idx="2"/>
            <a:endCxn id="50" idx="2"/>
          </p:cNvCxnSpPr>
          <p:nvPr/>
        </p:nvCxnSpPr>
        <p:spPr>
          <a:xfrm rot="5400000" flipH="1">
            <a:off x="4302498" y="772518"/>
            <a:ext cx="1405724" cy="6945178"/>
          </a:xfrm>
          <a:prstGeom prst="bentConnector3">
            <a:avLst>
              <a:gd name="adj1" fmla="val -1626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3922052" y="5228592"/>
            <a:ext cx="25314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보안 메소드가 설정된 빈일 경우 프록시 생성 대상 </a:t>
            </a:r>
            <a:endParaRPr lang="ko-KR" altLang="en-US" sz="800"/>
          </a:p>
        </p:txBody>
      </p:sp>
      <p:sp>
        <p:nvSpPr>
          <p:cNvPr id="106" name="직사각형 105"/>
          <p:cNvSpPr/>
          <p:nvPr/>
        </p:nvSpPr>
        <p:spPr>
          <a:xfrm>
            <a:off x="3059955" y="1160143"/>
            <a:ext cx="38908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/>
              <a:t>인가 처리를 위한 초기화 과정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984996" y="1531852"/>
            <a:ext cx="117211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자동 프록시 생성기</a:t>
            </a:r>
          </a:p>
        </p:txBody>
      </p:sp>
    </p:spTree>
    <p:extLst>
      <p:ext uri="{BB962C8B-B14F-4D97-AF65-F5344CB8AC3E}">
        <p14:creationId xmlns:p14="http://schemas.microsoft.com/office/powerpoint/2010/main" val="406513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43893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</a:t>
            </a:r>
          </a:p>
        </p:txBody>
      </p:sp>
      <p:sp>
        <p:nvSpPr>
          <p:cNvPr id="10" name="다이아몬드 9"/>
          <p:cNvSpPr/>
          <p:nvPr/>
        </p:nvSpPr>
        <p:spPr>
          <a:xfrm>
            <a:off x="5182137" y="2377434"/>
            <a:ext cx="956603" cy="532888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8A241760-9626-46D9-83D7-6ADA72160F6E}"/>
              </a:ext>
            </a:extLst>
          </p:cNvPr>
          <p:cNvSpPr/>
          <p:nvPr/>
        </p:nvSpPr>
        <p:spPr>
          <a:xfrm>
            <a:off x="5226305" y="2525684"/>
            <a:ext cx="89800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/>
              <a:t>Advice </a:t>
            </a:r>
            <a:r>
              <a:rPr lang="ko-KR" altLang="en-US" sz="900" b="1"/>
              <a:t>등록</a:t>
            </a:r>
            <a:r>
              <a:rPr lang="en-US" altLang="ko-KR" sz="900" b="1"/>
              <a:t> ?</a:t>
            </a:r>
          </a:p>
        </p:txBody>
      </p:sp>
      <p:sp>
        <p:nvSpPr>
          <p:cNvPr id="71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4913823" y="1701482"/>
            <a:ext cx="1491175" cy="3941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</a:rPr>
              <a:t>OrderServiceProxy</a:t>
            </a:r>
            <a:r>
              <a:rPr lang="ko-KR" altLang="en-US" sz="1100" b="1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xmlns="" id="{FDBC9713-82D1-451C-AB80-DF56C83AEB4C}"/>
              </a:ext>
            </a:extLst>
          </p:cNvPr>
          <p:cNvGrpSpPr/>
          <p:nvPr/>
        </p:nvGrpSpPr>
        <p:grpSpPr>
          <a:xfrm>
            <a:off x="5467558" y="1052543"/>
            <a:ext cx="415498" cy="321469"/>
            <a:chOff x="692419" y="2233657"/>
            <a:chExt cx="415498" cy="321469"/>
          </a:xfrm>
        </p:grpSpPr>
        <p:sp>
          <p:nvSpPr>
            <p:cNvPr id="92" name="타원 91">
              <a:extLst>
                <a:ext uri="{FF2B5EF4-FFF2-40B4-BE49-F238E27FC236}">
                  <a16:creationId xmlns:a16="http://schemas.microsoft.com/office/drawing/2014/main" xmlns="" id="{E71980FC-FD8A-4D0D-B82C-79889B06B93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xmlns="" id="{07879CDF-F9E7-4E1F-8A25-15C0AFD53C4B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200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4649286" y="3175431"/>
            <a:ext cx="2022998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MethodSecurityInterceptor</a:t>
            </a:r>
            <a:r>
              <a:rPr lang="ko-KR" altLang="en-US" sz="1100" b="1"/>
              <a:t> </a:t>
            </a: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5635395" y="1394244"/>
            <a:ext cx="12218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order() or display()</a:t>
            </a:r>
            <a:endParaRPr lang="ko-KR" altLang="en-US" sz="900" b="1"/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6344010" y="3949144"/>
            <a:ext cx="5014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yes</a:t>
            </a:r>
            <a:endParaRPr lang="ko-KR" altLang="en-US" sz="1000" b="1"/>
          </a:p>
        </p:txBody>
      </p:sp>
      <p:sp>
        <p:nvSpPr>
          <p:cNvPr id="223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6975120" y="3995437"/>
            <a:ext cx="1624438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</a:rPr>
              <a:t>orderService.order()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92" idx="4"/>
            <a:endCxn id="71" idx="0"/>
          </p:cNvCxnSpPr>
          <p:nvPr/>
        </p:nvCxnSpPr>
        <p:spPr>
          <a:xfrm flipH="1">
            <a:off x="5659411" y="1374012"/>
            <a:ext cx="1029" cy="327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71" idx="2"/>
            <a:endCxn id="10" idx="0"/>
          </p:cNvCxnSpPr>
          <p:nvPr/>
        </p:nvCxnSpPr>
        <p:spPr>
          <a:xfrm>
            <a:off x="5659411" y="2095675"/>
            <a:ext cx="1028" cy="281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0" idx="2"/>
            <a:endCxn id="200" idx="0"/>
          </p:cNvCxnSpPr>
          <p:nvPr/>
        </p:nvCxnSpPr>
        <p:spPr>
          <a:xfrm>
            <a:off x="5660439" y="2910322"/>
            <a:ext cx="346" cy="265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다이아몬드 64"/>
          <p:cNvSpPr/>
          <p:nvPr/>
        </p:nvSpPr>
        <p:spPr>
          <a:xfrm>
            <a:off x="5182137" y="3926090"/>
            <a:ext cx="956603" cy="532888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8A241760-9626-46D9-83D7-6ADA72160F6E}"/>
              </a:ext>
            </a:extLst>
          </p:cNvPr>
          <p:cNvSpPr/>
          <p:nvPr/>
        </p:nvSpPr>
        <p:spPr>
          <a:xfrm>
            <a:off x="5414252" y="4089451"/>
            <a:ext cx="49885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승인 </a:t>
            </a:r>
            <a:r>
              <a:rPr lang="en-US" altLang="ko-KR" sz="900" b="1"/>
              <a:t>?</a:t>
            </a:r>
          </a:p>
        </p:txBody>
      </p:sp>
      <p:cxnSp>
        <p:nvCxnSpPr>
          <p:cNvPr id="32" name="직선 화살표 연결선 31"/>
          <p:cNvCxnSpPr>
            <a:stCxn id="65" idx="3"/>
            <a:endCxn id="223" idx="1"/>
          </p:cNvCxnSpPr>
          <p:nvPr/>
        </p:nvCxnSpPr>
        <p:spPr>
          <a:xfrm>
            <a:off x="6138740" y="4192534"/>
            <a:ext cx="8363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42" idx="3"/>
            <a:endCxn id="115" idx="1"/>
          </p:cNvCxnSpPr>
          <p:nvPr/>
        </p:nvCxnSpPr>
        <p:spPr>
          <a:xfrm>
            <a:off x="6124308" y="2641100"/>
            <a:ext cx="1325811" cy="20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4771771" y="4777900"/>
            <a:ext cx="1775278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AccessDeniedException</a:t>
            </a:r>
            <a:endParaRPr lang="ko-KR" altLang="en-US" sz="1000" b="1"/>
          </a:p>
        </p:txBody>
      </p:sp>
      <p:cxnSp>
        <p:nvCxnSpPr>
          <p:cNvPr id="43" name="직선 화살표 연결선 42"/>
          <p:cNvCxnSpPr>
            <a:stCxn id="65" idx="2"/>
            <a:endCxn id="81" idx="0"/>
          </p:cNvCxnSpPr>
          <p:nvPr/>
        </p:nvCxnSpPr>
        <p:spPr>
          <a:xfrm flipH="1">
            <a:off x="5659410" y="4458978"/>
            <a:ext cx="1029" cy="318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5720746" y="4479201"/>
            <a:ext cx="5014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no</a:t>
            </a:r>
            <a:endParaRPr lang="ko-KR" altLang="en-US" sz="1000" b="1"/>
          </a:p>
        </p:txBody>
      </p:sp>
      <p:sp>
        <p:nvSpPr>
          <p:cNvPr id="115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7450119" y="2446029"/>
            <a:ext cx="1831723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</a:rPr>
              <a:t>orderService.diaplay()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cxnSp>
        <p:nvCxnSpPr>
          <p:cNvPr id="94" name="직선 화살표 연결선 93"/>
          <p:cNvCxnSpPr>
            <a:stCxn id="200" idx="2"/>
            <a:endCxn id="65" idx="0"/>
          </p:cNvCxnSpPr>
          <p:nvPr/>
        </p:nvCxnSpPr>
        <p:spPr>
          <a:xfrm flipH="1">
            <a:off x="5660439" y="3569624"/>
            <a:ext cx="346" cy="356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직사각형 145"/>
          <p:cNvSpPr/>
          <p:nvPr/>
        </p:nvSpPr>
        <p:spPr>
          <a:xfrm>
            <a:off x="5773049" y="2906792"/>
            <a:ext cx="44100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호출</a:t>
            </a:r>
          </a:p>
        </p:txBody>
      </p:sp>
      <p:sp>
        <p:nvSpPr>
          <p:cNvPr id="147" name="직사각형 146"/>
          <p:cNvSpPr/>
          <p:nvPr/>
        </p:nvSpPr>
        <p:spPr>
          <a:xfrm>
            <a:off x="8624858" y="4078627"/>
            <a:ext cx="147816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실제 객체 메소드 호출</a:t>
            </a:r>
            <a:endParaRPr lang="ko-KR" altLang="en-US" sz="900"/>
          </a:p>
        </p:txBody>
      </p:sp>
      <p:sp>
        <p:nvSpPr>
          <p:cNvPr id="148" name="직사각형 147"/>
          <p:cNvSpPr/>
          <p:nvPr/>
        </p:nvSpPr>
        <p:spPr>
          <a:xfrm>
            <a:off x="6556930" y="4889063"/>
            <a:ext cx="112023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메소드 접근 차단</a:t>
            </a:r>
            <a:endParaRPr lang="ko-KR" altLang="en-US" sz="900"/>
          </a:p>
        </p:txBody>
      </p:sp>
      <p:sp>
        <p:nvSpPr>
          <p:cNvPr id="149" name="직사각형 148"/>
          <p:cNvSpPr/>
          <p:nvPr/>
        </p:nvSpPr>
        <p:spPr>
          <a:xfrm>
            <a:off x="5702479" y="3632441"/>
            <a:ext cx="79468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인가처리</a:t>
            </a:r>
            <a:endParaRPr lang="ko-KR" altLang="en-US" sz="900"/>
          </a:p>
        </p:txBody>
      </p:sp>
      <p:sp>
        <p:nvSpPr>
          <p:cNvPr id="150" name="모서리가 둥근 직사각형 149"/>
          <p:cNvSpPr/>
          <p:nvPr/>
        </p:nvSpPr>
        <p:spPr>
          <a:xfrm>
            <a:off x="549642" y="1520894"/>
            <a:ext cx="2218774" cy="145496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613502" y="1967788"/>
            <a:ext cx="2098437" cy="5232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@Secured(“ROLE_USER”)</a:t>
            </a:r>
          </a:p>
          <a:p>
            <a:r>
              <a:rPr lang="en-US" altLang="ko-KR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152" name="직사각형 151"/>
          <p:cNvSpPr/>
          <p:nvPr/>
        </p:nvSpPr>
        <p:spPr>
          <a:xfrm>
            <a:off x="1105873" y="1534962"/>
            <a:ext cx="14740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OrderService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153" name="직선 연결선 152"/>
          <p:cNvCxnSpPr/>
          <p:nvPr/>
        </p:nvCxnSpPr>
        <p:spPr>
          <a:xfrm>
            <a:off x="542608" y="1842739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613501" y="2509169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55" name="모서리가 둥근 직사각형 154"/>
          <p:cNvSpPr/>
          <p:nvPr/>
        </p:nvSpPr>
        <p:spPr>
          <a:xfrm>
            <a:off x="548922" y="3401355"/>
            <a:ext cx="2218774" cy="1454961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612782" y="3848249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157" name="직사각형 156"/>
          <p:cNvSpPr/>
          <p:nvPr/>
        </p:nvSpPr>
        <p:spPr>
          <a:xfrm>
            <a:off x="767528" y="3415423"/>
            <a:ext cx="18718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/>
              <a:t>OrderServiceProxy</a:t>
            </a:r>
            <a:endParaRPr lang="ko-KR" altLang="en-US" sz="1400" b="1"/>
          </a:p>
        </p:txBody>
      </p:sp>
      <p:cxnSp>
        <p:nvCxnSpPr>
          <p:cNvPr id="158" name="직선 연결선 157"/>
          <p:cNvCxnSpPr/>
          <p:nvPr/>
        </p:nvCxnSpPr>
        <p:spPr>
          <a:xfrm>
            <a:off x="541888" y="3723200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직사각형 158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612781" y="4293110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60" name="아래쪽 화살표 159"/>
          <p:cNvSpPr/>
          <p:nvPr/>
        </p:nvSpPr>
        <p:spPr>
          <a:xfrm>
            <a:off x="1609072" y="3052983"/>
            <a:ext cx="183852" cy="288387"/>
          </a:xfrm>
          <a:prstGeom prst="downArrow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2579890" y="3920593"/>
            <a:ext cx="1024186" cy="3691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/>
              <a:t>인가처리</a:t>
            </a:r>
            <a:endParaRPr lang="en-US" altLang="ko-KR" sz="800" b="1"/>
          </a:p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5151425" y="2873639"/>
            <a:ext cx="5014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yes</a:t>
            </a:r>
            <a:endParaRPr lang="ko-KR" altLang="en-US" sz="1000" b="1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6547049" y="2402573"/>
            <a:ext cx="7582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no</a:t>
            </a:r>
            <a:endParaRPr lang="ko-KR" altLang="en-US" sz="1000" b="1"/>
          </a:p>
        </p:txBody>
      </p:sp>
      <p:cxnSp>
        <p:nvCxnSpPr>
          <p:cNvPr id="114" name="직선 화살표 연결선 113"/>
          <p:cNvCxnSpPr>
            <a:stCxn id="71" idx="1"/>
          </p:cNvCxnSpPr>
          <p:nvPr/>
        </p:nvCxnSpPr>
        <p:spPr>
          <a:xfrm flipH="1">
            <a:off x="2690927" y="1898579"/>
            <a:ext cx="2222896" cy="1577287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>
            <a:stCxn id="200" idx="1"/>
            <a:endCxn id="161" idx="3"/>
          </p:cNvCxnSpPr>
          <p:nvPr/>
        </p:nvCxnSpPr>
        <p:spPr>
          <a:xfrm flipH="1">
            <a:off x="3604076" y="3372528"/>
            <a:ext cx="1045210" cy="732647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2517EC9A-A969-4BD8-A960-11C73970457D}"/>
              </a:ext>
            </a:extLst>
          </p:cNvPr>
          <p:cNvSpPr/>
          <p:nvPr/>
        </p:nvSpPr>
        <p:spPr>
          <a:xfrm>
            <a:off x="1278491" y="4947936"/>
            <a:ext cx="77890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MethodMap</a:t>
            </a:r>
            <a:endParaRPr lang="ko-KR" altLang="en-US" sz="8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4D5BA269-ABB8-449B-9FF5-BEE263130463}"/>
              </a:ext>
            </a:extLst>
          </p:cNvPr>
          <p:cNvSpPr/>
          <p:nvPr/>
        </p:nvSpPr>
        <p:spPr>
          <a:xfrm>
            <a:off x="1286521" y="5152636"/>
            <a:ext cx="769723" cy="207937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order</a:t>
            </a:r>
            <a:r>
              <a:rPr lang="en-US" altLang="ko-KR" sz="900" b="1">
                <a:solidFill>
                  <a:schemeClr val="bg1"/>
                </a:solidFill>
              </a:rPr>
              <a:t>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47" name="순서도: 처리 46">
            <a:extLst>
              <a:ext uri="{FF2B5EF4-FFF2-40B4-BE49-F238E27FC236}">
                <a16:creationId xmlns:a16="http://schemas.microsoft.com/office/drawing/2014/main" xmlns="" id="{C12BC2A3-F515-4C6C-A543-8C4F0AD07CCC}"/>
              </a:ext>
            </a:extLst>
          </p:cNvPr>
          <p:cNvSpPr/>
          <p:nvPr/>
        </p:nvSpPr>
        <p:spPr>
          <a:xfrm>
            <a:off x="1286521" y="5358926"/>
            <a:ext cx="768456" cy="22526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 ROLE_USER</a:t>
            </a:r>
          </a:p>
        </p:txBody>
      </p:sp>
    </p:spTree>
    <p:extLst>
      <p:ext uri="{BB962C8B-B14F-4D97-AF65-F5344CB8AC3E}">
        <p14:creationId xmlns:p14="http://schemas.microsoft.com/office/powerpoint/2010/main" val="1973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xmlns="" id="{1AD02AED-41DB-415D-A7C7-F437AD7F20D3}"/>
              </a:ext>
            </a:extLst>
          </p:cNvPr>
          <p:cNvSpPr/>
          <p:nvPr/>
        </p:nvSpPr>
        <p:spPr>
          <a:xfrm>
            <a:off x="4920629" y="3435501"/>
            <a:ext cx="1204771" cy="1218646"/>
          </a:xfrm>
          <a:prstGeom prst="round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xmlns="" id="{BD5FC5B1-62B0-4C12-A965-B8D55A95D7B0}"/>
              </a:ext>
            </a:extLst>
          </p:cNvPr>
          <p:cNvSpPr/>
          <p:nvPr/>
        </p:nvSpPr>
        <p:spPr>
          <a:xfrm>
            <a:off x="2460555" y="3435501"/>
            <a:ext cx="1204771" cy="1218646"/>
          </a:xfrm>
          <a:prstGeom prst="round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500169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  <p:sp>
        <p:nvSpPr>
          <p:cNvPr id="9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2577161" y="3569623"/>
            <a:ext cx="90941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31" name="직사각형 30"/>
          <p:cNvSpPr/>
          <p:nvPr/>
        </p:nvSpPr>
        <p:spPr>
          <a:xfrm>
            <a:off x="2000066" y="2048649"/>
            <a:ext cx="135798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/>
              <a:t>OrderService()</a:t>
            </a:r>
            <a:endParaRPr lang="ko-KR" altLang="en-US" sz="1050" b="1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FDBC9713-82D1-451C-AB80-DF56C83AEB4C}"/>
              </a:ext>
            </a:extLst>
          </p:cNvPr>
          <p:cNvGrpSpPr/>
          <p:nvPr/>
        </p:nvGrpSpPr>
        <p:grpSpPr>
          <a:xfrm>
            <a:off x="1193035" y="2158321"/>
            <a:ext cx="415498" cy="321469"/>
            <a:chOff x="692419" y="2233657"/>
            <a:chExt cx="415498" cy="321469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xmlns="" id="{E71980FC-FD8A-4D0D-B82C-79889B06B93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xmlns="" id="{07879CDF-F9E7-4E1F-8A25-15C0AFD53C4B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59" name="사각형: 둥근 모서리 53">
            <a:extLst>
              <a:ext uri="{FF2B5EF4-FFF2-40B4-BE49-F238E27FC236}">
                <a16:creationId xmlns:a16="http://schemas.microsoft.com/office/drawing/2014/main" xmlns="" id="{BB15B340-C9C6-43F8-8C98-11A8835093F2}"/>
              </a:ext>
            </a:extLst>
          </p:cNvPr>
          <p:cNvSpPr/>
          <p:nvPr/>
        </p:nvSpPr>
        <p:spPr>
          <a:xfrm>
            <a:off x="3822282" y="2800117"/>
            <a:ext cx="928460" cy="391302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Advisor</a:t>
            </a:r>
          </a:p>
        </p:txBody>
      </p:sp>
      <p:sp>
        <p:nvSpPr>
          <p:cNvPr id="71" name="사각형: 둥근 모서리 53">
            <a:extLst>
              <a:ext uri="{FF2B5EF4-FFF2-40B4-BE49-F238E27FC236}">
                <a16:creationId xmlns:a16="http://schemas.microsoft.com/office/drawing/2014/main" xmlns="" id="{7CD45DB5-6DDB-44FB-90F1-68A51FA04247}"/>
              </a:ext>
            </a:extLst>
          </p:cNvPr>
          <p:cNvSpPr/>
          <p:nvPr/>
        </p:nvSpPr>
        <p:spPr>
          <a:xfrm>
            <a:off x="2577161" y="4150116"/>
            <a:ext cx="909411" cy="38909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Pointcut</a:t>
            </a:r>
          </a:p>
        </p:txBody>
      </p:sp>
      <p:sp>
        <p:nvSpPr>
          <p:cNvPr id="67" name="사각형: 둥근 모서리 53">
            <a:extLst>
              <a:ext uri="{FF2B5EF4-FFF2-40B4-BE49-F238E27FC236}">
                <a16:creationId xmlns:a16="http://schemas.microsoft.com/office/drawing/2014/main" xmlns="" id="{CD25C66D-EDD8-4814-B4EF-105C731C83F7}"/>
              </a:ext>
            </a:extLst>
          </p:cNvPr>
          <p:cNvSpPr/>
          <p:nvPr/>
        </p:nvSpPr>
        <p:spPr>
          <a:xfrm>
            <a:off x="3486572" y="2122781"/>
            <a:ext cx="1602363" cy="39130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TargetProxy</a:t>
            </a:r>
          </a:p>
        </p:txBody>
      </p:sp>
      <p:sp>
        <p:nvSpPr>
          <p:cNvPr id="66" name="화살표: 오른쪽 65">
            <a:extLst>
              <a:ext uri="{FF2B5EF4-FFF2-40B4-BE49-F238E27FC236}">
                <a16:creationId xmlns:a16="http://schemas.microsoft.com/office/drawing/2014/main" xmlns="" id="{E855423F-BB0A-431D-81FC-916BFEBC69BA}"/>
              </a:ext>
            </a:extLst>
          </p:cNvPr>
          <p:cNvSpPr/>
          <p:nvPr/>
        </p:nvSpPr>
        <p:spPr>
          <a:xfrm>
            <a:off x="1470529" y="4730609"/>
            <a:ext cx="5706406" cy="69896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FBC8910D-F287-4CCC-9BE5-FE656EAC74D6}"/>
              </a:ext>
            </a:extLst>
          </p:cNvPr>
          <p:cNvSpPr/>
          <p:nvPr/>
        </p:nvSpPr>
        <p:spPr>
          <a:xfrm>
            <a:off x="1993041" y="4918181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9D30AFAA-DF38-4CAE-8E08-5D223229CD2F}"/>
              </a:ext>
            </a:extLst>
          </p:cNvPr>
          <p:cNvSpPr/>
          <p:nvPr/>
        </p:nvSpPr>
        <p:spPr>
          <a:xfrm>
            <a:off x="2281800" y="4918181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8DBB99F5-D053-41EF-BC79-B718D259231B}"/>
              </a:ext>
            </a:extLst>
          </p:cNvPr>
          <p:cNvSpPr/>
          <p:nvPr/>
        </p:nvSpPr>
        <p:spPr>
          <a:xfrm>
            <a:off x="3397195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1CADBD34-39C0-4D5C-B7F1-7E4929253F1D}"/>
              </a:ext>
            </a:extLst>
          </p:cNvPr>
          <p:cNvSpPr/>
          <p:nvPr/>
        </p:nvSpPr>
        <p:spPr>
          <a:xfrm>
            <a:off x="3643527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82FFC351-3593-415C-9BF9-D1E0640A970E}"/>
              </a:ext>
            </a:extLst>
          </p:cNvPr>
          <p:cNvSpPr/>
          <p:nvPr/>
        </p:nvSpPr>
        <p:spPr>
          <a:xfrm>
            <a:off x="4401119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4235A370-DFCD-4F1D-811A-2327C0626BBE}"/>
              </a:ext>
            </a:extLst>
          </p:cNvPr>
          <p:cNvSpPr/>
          <p:nvPr/>
        </p:nvSpPr>
        <p:spPr>
          <a:xfrm>
            <a:off x="4647451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xmlns="" id="{A79FBE10-EDEC-4261-87E3-270DA491ED60}"/>
              </a:ext>
            </a:extLst>
          </p:cNvPr>
          <p:cNvSpPr/>
          <p:nvPr/>
        </p:nvSpPr>
        <p:spPr>
          <a:xfrm>
            <a:off x="4893783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E403CD4B-4D9C-4490-9EC1-D8A474FFDBFA}"/>
              </a:ext>
            </a:extLst>
          </p:cNvPr>
          <p:cNvSpPr/>
          <p:nvPr/>
        </p:nvSpPr>
        <p:spPr>
          <a:xfrm>
            <a:off x="6044486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49003895-00BD-4514-A5AF-388F7153CE3F}"/>
              </a:ext>
            </a:extLst>
          </p:cNvPr>
          <p:cNvSpPr/>
          <p:nvPr/>
        </p:nvSpPr>
        <p:spPr>
          <a:xfrm>
            <a:off x="6290818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xmlns="" id="{7B72E652-5665-40A3-B618-144FBCB826B7}"/>
              </a:ext>
            </a:extLst>
          </p:cNvPr>
          <p:cNvCxnSpPr>
            <a:stCxn id="71" idx="2"/>
            <a:endCxn id="68" idx="0"/>
          </p:cNvCxnSpPr>
          <p:nvPr/>
        </p:nvCxnSpPr>
        <p:spPr>
          <a:xfrm flipH="1">
            <a:off x="2082419" y="4539212"/>
            <a:ext cx="949448" cy="378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xmlns="" id="{71FE58C3-30A2-4BD0-A210-913F2C47DABE}"/>
              </a:ext>
            </a:extLst>
          </p:cNvPr>
          <p:cNvCxnSpPr>
            <a:stCxn id="71" idx="2"/>
            <a:endCxn id="84" idx="0"/>
          </p:cNvCxnSpPr>
          <p:nvPr/>
        </p:nvCxnSpPr>
        <p:spPr>
          <a:xfrm flipH="1">
            <a:off x="2371178" y="4539212"/>
            <a:ext cx="660689" cy="378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xmlns="" id="{45499D37-5724-40F4-B48C-1D561A54E2FF}"/>
              </a:ext>
            </a:extLst>
          </p:cNvPr>
          <p:cNvCxnSpPr>
            <a:stCxn id="71" idx="2"/>
            <a:endCxn id="85" idx="0"/>
          </p:cNvCxnSpPr>
          <p:nvPr/>
        </p:nvCxnSpPr>
        <p:spPr>
          <a:xfrm>
            <a:off x="3031867" y="4539212"/>
            <a:ext cx="454706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5BF3C159-01B6-4F99-ADDB-D3916D9F8DC5}"/>
              </a:ext>
            </a:extLst>
          </p:cNvPr>
          <p:cNvCxnSpPr>
            <a:stCxn id="71" idx="2"/>
            <a:endCxn id="86" idx="0"/>
          </p:cNvCxnSpPr>
          <p:nvPr/>
        </p:nvCxnSpPr>
        <p:spPr>
          <a:xfrm>
            <a:off x="3031867" y="4539212"/>
            <a:ext cx="701038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xmlns="" id="{1BEFBB70-7658-45E3-B821-F8D4C64FC387}"/>
              </a:ext>
            </a:extLst>
          </p:cNvPr>
          <p:cNvCxnSpPr>
            <a:cxnSpLocks/>
            <a:stCxn id="9" idx="2"/>
            <a:endCxn id="71" idx="0"/>
          </p:cNvCxnSpPr>
          <p:nvPr/>
        </p:nvCxnSpPr>
        <p:spPr>
          <a:xfrm>
            <a:off x="3031867" y="3958719"/>
            <a:ext cx="0" cy="1913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사각형: 둥근 모서리 53">
            <a:extLst>
              <a:ext uri="{FF2B5EF4-FFF2-40B4-BE49-F238E27FC236}">
                <a16:creationId xmlns:a16="http://schemas.microsoft.com/office/drawing/2014/main" xmlns="" id="{C5D5EE6E-D86E-4D12-80A9-DAFA8A921003}"/>
              </a:ext>
            </a:extLst>
          </p:cNvPr>
          <p:cNvSpPr/>
          <p:nvPr/>
        </p:nvSpPr>
        <p:spPr>
          <a:xfrm>
            <a:off x="5088935" y="3569623"/>
            <a:ext cx="90941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108" name="사각형: 둥근 모서리 53">
            <a:extLst>
              <a:ext uri="{FF2B5EF4-FFF2-40B4-BE49-F238E27FC236}">
                <a16:creationId xmlns:a16="http://schemas.microsoft.com/office/drawing/2014/main" xmlns="" id="{D10A75B2-9873-473B-B9A0-58240EA99CE2}"/>
              </a:ext>
            </a:extLst>
          </p:cNvPr>
          <p:cNvSpPr/>
          <p:nvPr/>
        </p:nvSpPr>
        <p:spPr>
          <a:xfrm>
            <a:off x="5088935" y="4150116"/>
            <a:ext cx="909411" cy="38909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Pointcut</a:t>
            </a:r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xmlns="" id="{5E179CB0-52F1-420D-B5D0-D017AB6129CC}"/>
              </a:ext>
            </a:extLst>
          </p:cNvPr>
          <p:cNvCxnSpPr>
            <a:cxnSpLocks/>
            <a:stCxn id="107" idx="2"/>
            <a:endCxn id="108" idx="0"/>
          </p:cNvCxnSpPr>
          <p:nvPr/>
        </p:nvCxnSpPr>
        <p:spPr>
          <a:xfrm>
            <a:off x="5543641" y="3958719"/>
            <a:ext cx="0" cy="1913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xmlns="" id="{23283DB6-A360-49AE-BF2F-84D3D0DA7230}"/>
              </a:ext>
            </a:extLst>
          </p:cNvPr>
          <p:cNvCxnSpPr>
            <a:stCxn id="108" idx="2"/>
            <a:endCxn id="88" idx="0"/>
          </p:cNvCxnSpPr>
          <p:nvPr/>
        </p:nvCxnSpPr>
        <p:spPr>
          <a:xfrm flipH="1">
            <a:off x="4490497" y="4539212"/>
            <a:ext cx="1053144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xmlns="" id="{8E8CEE13-6C4E-45B4-81E6-9D5462A47B4A}"/>
              </a:ext>
            </a:extLst>
          </p:cNvPr>
          <p:cNvCxnSpPr>
            <a:stCxn id="108" idx="2"/>
            <a:endCxn id="89" idx="0"/>
          </p:cNvCxnSpPr>
          <p:nvPr/>
        </p:nvCxnSpPr>
        <p:spPr>
          <a:xfrm flipH="1">
            <a:off x="4736829" y="4539212"/>
            <a:ext cx="806812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xmlns="" id="{0FBC3DA4-C827-45E9-B5AE-6525926A1804}"/>
              </a:ext>
            </a:extLst>
          </p:cNvPr>
          <p:cNvCxnSpPr>
            <a:stCxn id="108" idx="2"/>
            <a:endCxn id="90" idx="0"/>
          </p:cNvCxnSpPr>
          <p:nvPr/>
        </p:nvCxnSpPr>
        <p:spPr>
          <a:xfrm flipH="1">
            <a:off x="4983161" y="4539212"/>
            <a:ext cx="560480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xmlns="" id="{6F2C76ED-D79E-41FC-995B-8BE2A15798AF}"/>
              </a:ext>
            </a:extLst>
          </p:cNvPr>
          <p:cNvCxnSpPr>
            <a:stCxn id="108" idx="2"/>
            <a:endCxn id="91" idx="0"/>
          </p:cNvCxnSpPr>
          <p:nvPr/>
        </p:nvCxnSpPr>
        <p:spPr>
          <a:xfrm>
            <a:off x="5543641" y="4539212"/>
            <a:ext cx="590223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xmlns="" id="{664A4B79-5166-4021-B35B-10D1AB7F0992}"/>
              </a:ext>
            </a:extLst>
          </p:cNvPr>
          <p:cNvCxnSpPr>
            <a:stCxn id="108" idx="2"/>
          </p:cNvCxnSpPr>
          <p:nvPr/>
        </p:nvCxnSpPr>
        <p:spPr>
          <a:xfrm>
            <a:off x="5543641" y="4539212"/>
            <a:ext cx="857897" cy="3525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꺾임 124">
            <a:extLst>
              <a:ext uri="{FF2B5EF4-FFF2-40B4-BE49-F238E27FC236}">
                <a16:creationId xmlns:a16="http://schemas.microsoft.com/office/drawing/2014/main" xmlns="" id="{72B4D927-1D2F-4513-96FE-C513BEBCB3C2}"/>
              </a:ext>
            </a:extLst>
          </p:cNvPr>
          <p:cNvCxnSpPr>
            <a:cxnSpLocks/>
            <a:stCxn id="59" idx="1"/>
            <a:endCxn id="120" idx="0"/>
          </p:cNvCxnSpPr>
          <p:nvPr/>
        </p:nvCxnSpPr>
        <p:spPr>
          <a:xfrm rot="10800000" flipV="1">
            <a:off x="3062942" y="2995767"/>
            <a:ext cx="759341" cy="43973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연결선: 꺾임 126">
            <a:extLst>
              <a:ext uri="{FF2B5EF4-FFF2-40B4-BE49-F238E27FC236}">
                <a16:creationId xmlns:a16="http://schemas.microsoft.com/office/drawing/2014/main" xmlns="" id="{C9094500-F152-4D7E-9680-C053FAB09B4F}"/>
              </a:ext>
            </a:extLst>
          </p:cNvPr>
          <p:cNvCxnSpPr>
            <a:cxnSpLocks/>
            <a:stCxn id="59" idx="3"/>
            <a:endCxn id="121" idx="0"/>
          </p:cNvCxnSpPr>
          <p:nvPr/>
        </p:nvCxnSpPr>
        <p:spPr>
          <a:xfrm>
            <a:off x="4750742" y="2995768"/>
            <a:ext cx="772273" cy="43973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xmlns="" id="{93B46EC4-AC16-4D7D-A01F-CB6082F05C66}"/>
              </a:ext>
            </a:extLst>
          </p:cNvPr>
          <p:cNvSpPr/>
          <p:nvPr/>
        </p:nvSpPr>
        <p:spPr>
          <a:xfrm>
            <a:off x="1893893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xmlns="" id="{83F18C06-BC3C-4BA7-BEC7-AD7F554DC9C1}"/>
              </a:ext>
            </a:extLst>
          </p:cNvPr>
          <p:cNvSpPr/>
          <p:nvPr/>
        </p:nvSpPr>
        <p:spPr>
          <a:xfrm>
            <a:off x="3259220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xmlns="" id="{4A9F143E-892E-4176-A3E2-C8588DFC7531}"/>
              </a:ext>
            </a:extLst>
          </p:cNvPr>
          <p:cNvSpPr/>
          <p:nvPr/>
        </p:nvSpPr>
        <p:spPr>
          <a:xfrm>
            <a:off x="4401928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xmlns="" id="{24DD3098-5C0A-4F93-9F7A-81CFE0BCED5F}"/>
              </a:ext>
            </a:extLst>
          </p:cNvPr>
          <p:cNvSpPr/>
          <p:nvPr/>
        </p:nvSpPr>
        <p:spPr>
          <a:xfrm>
            <a:off x="5922552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72" name="사각형: 둥근 모서리 53">
            <a:extLst>
              <a:ext uri="{FF2B5EF4-FFF2-40B4-BE49-F238E27FC236}">
                <a16:creationId xmlns:a16="http://schemas.microsoft.com/office/drawing/2014/main" xmlns="" id="{35D84A14-CE48-4E9B-BA2E-32DED4640741}"/>
              </a:ext>
            </a:extLst>
          </p:cNvPr>
          <p:cNvSpPr/>
          <p:nvPr/>
        </p:nvSpPr>
        <p:spPr>
          <a:xfrm>
            <a:off x="8440360" y="4884438"/>
            <a:ext cx="1146963" cy="39130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Target</a:t>
            </a:r>
          </a:p>
        </p:txBody>
      </p:sp>
      <p:sp>
        <p:nvSpPr>
          <p:cNvPr id="175" name="사각형: 둥근 모서리 53">
            <a:extLst>
              <a:ext uri="{FF2B5EF4-FFF2-40B4-BE49-F238E27FC236}">
                <a16:creationId xmlns:a16="http://schemas.microsoft.com/office/drawing/2014/main" xmlns="" id="{62958A6B-FBC9-4155-A35E-A67CA444D025}"/>
              </a:ext>
            </a:extLst>
          </p:cNvPr>
          <p:cNvSpPr/>
          <p:nvPr/>
        </p:nvSpPr>
        <p:spPr>
          <a:xfrm>
            <a:off x="3477426" y="1381481"/>
            <a:ext cx="1618170" cy="391302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ProxyFactory</a:t>
            </a:r>
          </a:p>
        </p:txBody>
      </p:sp>
      <p:cxnSp>
        <p:nvCxnSpPr>
          <p:cNvPr id="181" name="연결선: 꺾임 180">
            <a:extLst>
              <a:ext uri="{FF2B5EF4-FFF2-40B4-BE49-F238E27FC236}">
                <a16:creationId xmlns:a16="http://schemas.microsoft.com/office/drawing/2014/main" xmlns="" id="{972C9D90-A4D0-400E-826A-B1D1B9E83DF4}"/>
              </a:ext>
            </a:extLst>
          </p:cNvPr>
          <p:cNvCxnSpPr>
            <a:stCxn id="175" idx="3"/>
            <a:endCxn id="172" idx="0"/>
          </p:cNvCxnSpPr>
          <p:nvPr/>
        </p:nvCxnSpPr>
        <p:spPr>
          <a:xfrm>
            <a:off x="5095596" y="1577132"/>
            <a:ext cx="3918246" cy="3307306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xmlns="" id="{29EB299A-FA32-4A78-A7B9-C271E5E05FED}"/>
              </a:ext>
            </a:extLst>
          </p:cNvPr>
          <p:cNvCxnSpPr>
            <a:stCxn id="66" idx="3"/>
            <a:endCxn id="172" idx="1"/>
          </p:cNvCxnSpPr>
          <p:nvPr/>
        </p:nvCxnSpPr>
        <p:spPr>
          <a:xfrm flipV="1">
            <a:off x="7176935" y="5080089"/>
            <a:ext cx="126342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xmlns="" id="{83DFE14C-BF2C-4950-887C-73AA046D06A5}"/>
              </a:ext>
            </a:extLst>
          </p:cNvPr>
          <p:cNvCxnSpPr>
            <a:cxnSpLocks/>
            <a:stCxn id="67" idx="2"/>
            <a:endCxn id="59" idx="0"/>
          </p:cNvCxnSpPr>
          <p:nvPr/>
        </p:nvCxnSpPr>
        <p:spPr>
          <a:xfrm flipH="1">
            <a:off x="4286512" y="2514083"/>
            <a:ext cx="1242" cy="286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xmlns="" id="{9004DB66-B75F-45B0-AF80-8C7462A5CC1F}"/>
              </a:ext>
            </a:extLst>
          </p:cNvPr>
          <p:cNvCxnSpPr>
            <a:cxnSpLocks/>
            <a:stCxn id="175" idx="2"/>
            <a:endCxn id="67" idx="0"/>
          </p:cNvCxnSpPr>
          <p:nvPr/>
        </p:nvCxnSpPr>
        <p:spPr>
          <a:xfrm>
            <a:off x="4286511" y="1772783"/>
            <a:ext cx="1243" cy="349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xmlns="" id="{DFF639E1-0394-494F-A8FC-EC4FC45ED1EC}"/>
              </a:ext>
            </a:extLst>
          </p:cNvPr>
          <p:cNvCxnSpPr>
            <a:cxnSpLocks/>
            <a:stCxn id="36" idx="6"/>
            <a:endCxn id="67" idx="1"/>
          </p:cNvCxnSpPr>
          <p:nvPr/>
        </p:nvCxnSpPr>
        <p:spPr>
          <a:xfrm flipV="1">
            <a:off x="1546651" y="2318432"/>
            <a:ext cx="1939921" cy="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직사각형 205">
            <a:extLst>
              <a:ext uri="{FF2B5EF4-FFF2-40B4-BE49-F238E27FC236}">
                <a16:creationId xmlns:a16="http://schemas.microsoft.com/office/drawing/2014/main" xmlns="" id="{CCD68C13-1FE4-41FA-9A51-2FBD412E9FD3}"/>
              </a:ext>
            </a:extLst>
          </p:cNvPr>
          <p:cNvSpPr/>
          <p:nvPr/>
        </p:nvSpPr>
        <p:spPr>
          <a:xfrm>
            <a:off x="7251528" y="4826173"/>
            <a:ext cx="106745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/>
              <a:t>OrderService()</a:t>
            </a:r>
            <a:endParaRPr lang="ko-KR" altLang="en-US" sz="1050" b="1"/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xmlns="" id="{50442B37-7E42-49F7-83BF-7F7B58628F51}"/>
              </a:ext>
            </a:extLst>
          </p:cNvPr>
          <p:cNvSpPr/>
          <p:nvPr/>
        </p:nvSpPr>
        <p:spPr>
          <a:xfrm>
            <a:off x="1370939" y="4217610"/>
            <a:ext cx="794275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50" b="1"/>
              <a:t>*Service()</a:t>
            </a:r>
            <a:endParaRPr lang="ko-KR" altLang="en-US" sz="1050" b="1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50442B37-7E42-49F7-83BF-7F7B58628F51}"/>
              </a:ext>
            </a:extLst>
          </p:cNvPr>
          <p:cNvSpPr/>
          <p:nvPr/>
        </p:nvSpPr>
        <p:spPr>
          <a:xfrm>
            <a:off x="6414273" y="4217610"/>
            <a:ext cx="898851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50" b="1"/>
              <a:t>*Message()</a:t>
            </a:r>
            <a:endParaRPr lang="ko-KR" altLang="en-US" sz="1050" b="1"/>
          </a:p>
        </p:txBody>
      </p:sp>
      <p:cxnSp>
        <p:nvCxnSpPr>
          <p:cNvPr id="4" name="직선 연결선 3"/>
          <p:cNvCxnSpPr>
            <a:stCxn id="71" idx="1"/>
            <a:endCxn id="207" idx="3"/>
          </p:cNvCxnSpPr>
          <p:nvPr/>
        </p:nvCxnSpPr>
        <p:spPr>
          <a:xfrm flipH="1" flipV="1">
            <a:off x="2165214" y="4344568"/>
            <a:ext cx="411947" cy="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stCxn id="108" idx="3"/>
            <a:endCxn id="53" idx="1"/>
          </p:cNvCxnSpPr>
          <p:nvPr/>
        </p:nvCxnSpPr>
        <p:spPr>
          <a:xfrm flipV="1">
            <a:off x="5998346" y="4344568"/>
            <a:ext cx="415927" cy="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50442B37-7E42-49F7-83BF-7F7B58628F51}"/>
              </a:ext>
            </a:extLst>
          </p:cNvPr>
          <p:cNvSpPr/>
          <p:nvPr/>
        </p:nvSpPr>
        <p:spPr>
          <a:xfrm>
            <a:off x="687822" y="4954485"/>
            <a:ext cx="68589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50" b="1"/>
              <a:t>Method</a:t>
            </a:r>
            <a:endParaRPr lang="ko-KR" altLang="en-US" sz="1050" b="1"/>
          </a:p>
        </p:txBody>
      </p:sp>
      <p:sp>
        <p:nvSpPr>
          <p:cNvPr id="25" name="직사각형 24"/>
          <p:cNvSpPr/>
          <p:nvPr/>
        </p:nvSpPr>
        <p:spPr>
          <a:xfrm>
            <a:off x="693693" y="1106735"/>
            <a:ext cx="16426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/>
              <a:t>AOP </a:t>
            </a:r>
            <a:r>
              <a:rPr lang="ko-KR" altLang="en-US" sz="2000" b="1"/>
              <a:t>이해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343354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622503" y="3656726"/>
            <a:ext cx="9502805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어노테이션 권한 설정</a:t>
            </a:r>
            <a:endParaRPr lang="ko-KR" altLang="en-US" sz="1800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22504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1148265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27099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어노테이션 권한 설정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107B7B7-1A84-4A89-ABF0-28C374A3BB0C}"/>
              </a:ext>
            </a:extLst>
          </p:cNvPr>
          <p:cNvSpPr/>
          <p:nvPr/>
        </p:nvSpPr>
        <p:spPr>
          <a:xfrm>
            <a:off x="685503" y="1338169"/>
            <a:ext cx="8483601" cy="38779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보안이 필요한 메소드에 설정한다</a:t>
            </a:r>
            <a:endParaRPr lang="en-US" altLang="ko-KR" sz="16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@PreAuthorize, @PostAuthorize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SpEL </a:t>
            </a:r>
            <a:r>
              <a:rPr lang="ko-KR" altLang="en-US" sz="1200"/>
              <a:t>지원</a:t>
            </a:r>
            <a:endParaRPr lang="en-US" altLang="ko-KR" sz="12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@PreAuthorize("hasRole('ROLE_USER’) and (#account.username == principal.username)")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PrePostAnnotationSecurityMetadataSource</a:t>
            </a:r>
            <a:r>
              <a:rPr lang="en-US" altLang="ko-KR" sz="1200" b="1"/>
              <a:t> </a:t>
            </a:r>
            <a:r>
              <a:rPr lang="ko-KR" altLang="en-US" sz="1200"/>
              <a:t>가 담당</a:t>
            </a:r>
            <a:endParaRPr lang="en-US" altLang="ko-KR" sz="1200"/>
          </a:p>
          <a:p>
            <a:pPr>
              <a:lnSpc>
                <a:spcPct val="150000"/>
              </a:lnSpc>
            </a:pP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@Secured, @RolesAllowed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SpEL </a:t>
            </a:r>
            <a:r>
              <a:rPr lang="ko-KR" altLang="en-US" sz="1200"/>
              <a:t>미지원</a:t>
            </a:r>
            <a:endParaRPr lang="en-US" altLang="ko-KR" sz="1200" b="1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@Secured ("ROLE_USER"), @RolesAllowed("ROLE_USER")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SecuredAnnotationSecurityMetadataSource, Jsr250MethodSecurityMetadataSource </a:t>
            </a:r>
            <a:r>
              <a:rPr lang="ko-KR" altLang="en-US" sz="1200"/>
              <a:t>가 담당</a:t>
            </a:r>
            <a:endParaRPr lang="en-US" altLang="ko-KR" sz="12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@EnableGlobalMethodSecurity</a:t>
            </a:r>
            <a:r>
              <a:rPr lang="en-US" altLang="ko-KR" sz="1600"/>
              <a:t>(prePostEnabled = true, securedEnabled = true)</a:t>
            </a:r>
          </a:p>
        </p:txBody>
      </p:sp>
    </p:spTree>
    <p:extLst>
      <p:ext uri="{BB962C8B-B14F-4D97-AF65-F5344CB8AC3E}">
        <p14:creationId xmlns:p14="http://schemas.microsoft.com/office/powerpoint/2010/main" val="60061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3522667" y="1589650"/>
            <a:ext cx="3083401" cy="62662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MethodSecurityMetadataSource </a:t>
            </a:r>
            <a:endParaRPr lang="ko-KR" altLang="en-US" sz="1400" b="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6F5639F8-91A3-4EE9-9A9B-B9DE3DA2600E}"/>
              </a:ext>
            </a:extLst>
          </p:cNvPr>
          <p:cNvSpPr txBox="1"/>
          <p:nvPr/>
        </p:nvSpPr>
        <p:spPr>
          <a:xfrm>
            <a:off x="178415" y="668347"/>
            <a:ext cx="589090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FilterInvocationSecurityMetadataSource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1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331877" y="3440020"/>
            <a:ext cx="2929939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PrePostAnnotationSecurityMetadataSource </a:t>
            </a:r>
            <a:endParaRPr lang="ko-KR" altLang="en-US" sz="1000" b="1"/>
          </a:p>
        </p:txBody>
      </p:sp>
      <p:sp>
        <p:nvSpPr>
          <p:cNvPr id="14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3522667" y="3448153"/>
            <a:ext cx="3083401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SecuredAnnotationSecurityMetadataSource </a:t>
            </a:r>
            <a:endParaRPr lang="ko-KR" altLang="en-US" sz="1000" b="1"/>
          </a:p>
        </p:txBody>
      </p:sp>
      <p:sp>
        <p:nvSpPr>
          <p:cNvPr id="15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6866919" y="3440020"/>
            <a:ext cx="2669088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Jsr250MethodSecurityMetadataSource </a:t>
            </a:r>
            <a:endParaRPr lang="ko-KR" altLang="en-US" sz="1000" b="1"/>
          </a:p>
        </p:txBody>
      </p:sp>
      <p:sp>
        <p:nvSpPr>
          <p:cNvPr id="2" name="직사각형 1"/>
          <p:cNvSpPr/>
          <p:nvPr/>
        </p:nvSpPr>
        <p:spPr>
          <a:xfrm>
            <a:off x="529896" y="3977639"/>
            <a:ext cx="25338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@PreAuthorize, @PostAuthorize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528004" y="3985092"/>
            <a:ext cx="9070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@Secured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620165" y="3938925"/>
            <a:ext cx="1308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@RolesAllowed</a:t>
            </a:r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2079381" y="2192823"/>
            <a:ext cx="2615006" cy="122374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4" idx="0"/>
            <a:endCxn id="8" idx="2"/>
          </p:cNvCxnSpPr>
          <p:nvPr/>
        </p:nvCxnSpPr>
        <p:spPr>
          <a:xfrm flipV="1">
            <a:off x="5064368" y="2216278"/>
            <a:ext cx="0" cy="123187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5" idx="0"/>
          </p:cNvCxnSpPr>
          <p:nvPr/>
        </p:nvCxnSpPr>
        <p:spPr>
          <a:xfrm flipH="1" flipV="1">
            <a:off x="5325220" y="2192823"/>
            <a:ext cx="2876243" cy="124719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37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  <a:r>
              <a:rPr lang="en-US" altLang="ko-KR" sz="2101" b="1">
                <a:solidFill>
                  <a:schemeClr val="bg1"/>
                </a:solidFill>
              </a:rPr>
              <a:t>(1)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5524680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500169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9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2617750" y="2648188"/>
            <a:ext cx="1684617" cy="38909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10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532580" y="2648188"/>
            <a:ext cx="1709926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FilterInvocaion</a:t>
            </a:r>
          </a:p>
          <a:p>
            <a:pPr algn="ctr"/>
            <a:r>
              <a:rPr lang="en-US" altLang="ko-KR" sz="1000" b="1"/>
              <a:t>SecurityMetadataSource</a:t>
            </a:r>
          </a:p>
        </p:txBody>
      </p:sp>
      <p:sp>
        <p:nvSpPr>
          <p:cNvPr id="64" name="사각형: 둥근 모서리 53">
            <a:extLst>
              <a:ext uri="{FF2B5EF4-FFF2-40B4-BE49-F238E27FC236}">
                <a16:creationId xmlns:a16="http://schemas.microsoft.com/office/drawing/2014/main" xmlns="" id="{2EE78003-E876-45A9-9A80-A4F14B9D9F90}"/>
              </a:ext>
            </a:extLst>
          </p:cNvPr>
          <p:cNvSpPr/>
          <p:nvPr/>
        </p:nvSpPr>
        <p:spPr>
          <a:xfrm>
            <a:off x="7336701" y="2662895"/>
            <a:ext cx="1844821" cy="371035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</a:t>
            </a:r>
          </a:p>
          <a:p>
            <a:pPr algn="ctr"/>
            <a:r>
              <a:rPr lang="en-US" altLang="ko-KR" sz="1000" b="1"/>
              <a:t>SecurityMetadataSource</a:t>
            </a:r>
          </a:p>
        </p:txBody>
      </p:sp>
      <p:sp>
        <p:nvSpPr>
          <p:cNvPr id="97" name="사각형: 둥근 모서리 53">
            <a:extLst>
              <a:ext uri="{FF2B5EF4-FFF2-40B4-BE49-F238E27FC236}">
                <a16:creationId xmlns:a16="http://schemas.microsoft.com/office/drawing/2014/main" xmlns="" id="{D05478AB-9711-43F2-9382-F934E99DCE4A}"/>
              </a:ext>
            </a:extLst>
          </p:cNvPr>
          <p:cNvSpPr/>
          <p:nvPr/>
        </p:nvSpPr>
        <p:spPr>
          <a:xfrm>
            <a:off x="5028944" y="2652931"/>
            <a:ext cx="1927530" cy="38909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xmlns="" id="{468E8500-5BEF-4264-9393-8CE77780E39C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2242506" y="2842736"/>
            <a:ext cx="3752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사각형: 둥근 모서리 53">
            <a:extLst>
              <a:ext uri="{FF2B5EF4-FFF2-40B4-BE49-F238E27FC236}">
                <a16:creationId xmlns:a16="http://schemas.microsoft.com/office/drawing/2014/main" xmlns="" id="{764B1A04-16F9-4EF9-96F7-7545291CA5FB}"/>
              </a:ext>
            </a:extLst>
          </p:cNvPr>
          <p:cNvSpPr/>
          <p:nvPr/>
        </p:nvSpPr>
        <p:spPr>
          <a:xfrm>
            <a:off x="3686846" y="4152242"/>
            <a:ext cx="2059801" cy="38909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AccessDecisionManager</a:t>
            </a:r>
            <a:endParaRPr lang="ko-KR" altLang="en-US" sz="1200" b="1"/>
          </a:p>
        </p:txBody>
      </p:sp>
      <p:sp>
        <p:nvSpPr>
          <p:cNvPr id="121" name="사각형: 둥근 모서리 53">
            <a:extLst>
              <a:ext uri="{FF2B5EF4-FFF2-40B4-BE49-F238E27FC236}">
                <a16:creationId xmlns:a16="http://schemas.microsoft.com/office/drawing/2014/main" xmlns="" id="{14F5BE49-DE55-4CFA-8779-BFE6E7821D7A}"/>
              </a:ext>
            </a:extLst>
          </p:cNvPr>
          <p:cNvSpPr/>
          <p:nvPr/>
        </p:nvSpPr>
        <p:spPr>
          <a:xfrm>
            <a:off x="191789" y="3296876"/>
            <a:ext cx="2391508" cy="371035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RequestMap</a:t>
            </a:r>
          </a:p>
          <a:p>
            <a:pPr algn="ctr"/>
            <a:r>
              <a:rPr lang="en-US" altLang="ko-KR" sz="900"/>
              <a:t>&lt;RequestMatcher, List&lt;ConfigAttribute&gt;&gt;</a:t>
            </a:r>
            <a:endParaRPr lang="ko-KR" altLang="en-US" sz="900" b="1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xmlns="" id="{7FA8C0A3-ED59-48DB-A533-F60337A0D2FE}"/>
              </a:ext>
            </a:extLst>
          </p:cNvPr>
          <p:cNvCxnSpPr>
            <a:stCxn id="10" idx="2"/>
            <a:endCxn id="121" idx="0"/>
          </p:cNvCxnSpPr>
          <p:nvPr/>
        </p:nvCxnSpPr>
        <p:spPr>
          <a:xfrm>
            <a:off x="1387543" y="3037284"/>
            <a:ext cx="0" cy="259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사각형: 둥근 모서리 53">
            <a:extLst>
              <a:ext uri="{FF2B5EF4-FFF2-40B4-BE49-F238E27FC236}">
                <a16:creationId xmlns:a16="http://schemas.microsoft.com/office/drawing/2014/main" xmlns="" id="{D1C754E4-DECC-43A8-A049-86A167CF7A9E}"/>
              </a:ext>
            </a:extLst>
          </p:cNvPr>
          <p:cNvSpPr/>
          <p:nvPr/>
        </p:nvSpPr>
        <p:spPr>
          <a:xfrm>
            <a:off x="7287464" y="3284507"/>
            <a:ext cx="1947337" cy="371035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MethodMap</a:t>
            </a:r>
          </a:p>
          <a:p>
            <a:pPr algn="ctr"/>
            <a:r>
              <a:rPr lang="en-US" altLang="ko-KR" sz="900"/>
              <a:t>&lt;Method, List&lt;ConfigAttribute&gt;&gt;</a:t>
            </a:r>
            <a:endParaRPr lang="ko-KR" altLang="en-US" sz="900" b="1"/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xmlns="" id="{D1B33E43-27A0-4E03-9137-559126D905B1}"/>
              </a:ext>
            </a:extLst>
          </p:cNvPr>
          <p:cNvCxnSpPr>
            <a:cxnSpLocks/>
            <a:stCxn id="64" idx="2"/>
            <a:endCxn id="124" idx="0"/>
          </p:cNvCxnSpPr>
          <p:nvPr/>
        </p:nvCxnSpPr>
        <p:spPr>
          <a:xfrm>
            <a:off x="8259112" y="3033930"/>
            <a:ext cx="2021" cy="250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순서도: 자기 디스크 126">
            <a:extLst>
              <a:ext uri="{FF2B5EF4-FFF2-40B4-BE49-F238E27FC236}">
                <a16:creationId xmlns:a16="http://schemas.microsoft.com/office/drawing/2014/main" xmlns="" id="{FA855EED-512D-4878-96F5-844B3CEC7CAC}"/>
              </a:ext>
            </a:extLst>
          </p:cNvPr>
          <p:cNvSpPr/>
          <p:nvPr/>
        </p:nvSpPr>
        <p:spPr>
          <a:xfrm>
            <a:off x="1010135" y="4179434"/>
            <a:ext cx="754815" cy="618978"/>
          </a:xfrm>
          <a:prstGeom prst="flowChartMagneticDisk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xmlns="" id="{398FEBE5-3D9D-4FDA-B582-3C50DF08A91C}"/>
              </a:ext>
            </a:extLst>
          </p:cNvPr>
          <p:cNvCxnSpPr>
            <a:stCxn id="127" idx="1"/>
            <a:endCxn id="121" idx="2"/>
          </p:cNvCxnSpPr>
          <p:nvPr/>
        </p:nvCxnSpPr>
        <p:spPr>
          <a:xfrm flipV="1">
            <a:off x="1387543" y="3667911"/>
            <a:ext cx="0" cy="511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순서도: 자기 디스크 131">
            <a:extLst>
              <a:ext uri="{FF2B5EF4-FFF2-40B4-BE49-F238E27FC236}">
                <a16:creationId xmlns:a16="http://schemas.microsoft.com/office/drawing/2014/main" xmlns="" id="{0EB2C567-BAD9-4127-AC2A-9D48C78A4360}"/>
              </a:ext>
            </a:extLst>
          </p:cNvPr>
          <p:cNvSpPr/>
          <p:nvPr/>
        </p:nvSpPr>
        <p:spPr>
          <a:xfrm>
            <a:off x="7883537" y="4207564"/>
            <a:ext cx="754815" cy="618978"/>
          </a:xfrm>
          <a:prstGeom prst="flowChartMagneticDisk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xmlns="" id="{AD7649D1-8757-496B-B0F0-56897AFF560A}"/>
              </a:ext>
            </a:extLst>
          </p:cNvPr>
          <p:cNvCxnSpPr>
            <a:cxnSpLocks/>
            <a:stCxn id="132" idx="1"/>
            <a:endCxn id="124" idx="2"/>
          </p:cNvCxnSpPr>
          <p:nvPr/>
        </p:nvCxnSpPr>
        <p:spPr>
          <a:xfrm flipV="1">
            <a:off x="8260945" y="3655542"/>
            <a:ext cx="188" cy="552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그룹 134">
            <a:extLst>
              <a:ext uri="{FF2B5EF4-FFF2-40B4-BE49-F238E27FC236}">
                <a16:creationId xmlns:a16="http://schemas.microsoft.com/office/drawing/2014/main" xmlns="" id="{7367B324-6011-4616-9F2D-1129CF69C322}"/>
              </a:ext>
            </a:extLst>
          </p:cNvPr>
          <p:cNvGrpSpPr/>
          <p:nvPr/>
        </p:nvGrpSpPr>
        <p:grpSpPr>
          <a:xfrm>
            <a:off x="3266377" y="1857270"/>
            <a:ext cx="415498" cy="321469"/>
            <a:chOff x="692419" y="2233657"/>
            <a:chExt cx="415498" cy="321469"/>
          </a:xfrm>
        </p:grpSpPr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xmlns="" id="{F28491F3-92C0-43CA-A1F3-FAAFA9B33F38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xmlns="" id="{BFB6905D-D2E9-477D-837F-35EE8B4821A2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xmlns="" id="{87437F0D-6936-4B43-81E8-F0EBB784A1E0}"/>
              </a:ext>
            </a:extLst>
          </p:cNvPr>
          <p:cNvGrpSpPr/>
          <p:nvPr/>
        </p:nvGrpSpPr>
        <p:grpSpPr>
          <a:xfrm>
            <a:off x="5798397" y="1857270"/>
            <a:ext cx="415498" cy="321469"/>
            <a:chOff x="692419" y="2233657"/>
            <a:chExt cx="415498" cy="321469"/>
          </a:xfrm>
        </p:grpSpPr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xmlns="" id="{0FCF4EBB-8C75-4EAD-B066-3BB545C806D5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xmlns="" id="{FFBF084D-C543-4FAC-97E6-6D58BDFC69A0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xmlns="" id="{043D8AE3-2EB7-478D-B633-88B4914A0488}"/>
              </a:ext>
            </a:extLst>
          </p:cNvPr>
          <p:cNvCxnSpPr>
            <a:cxnSpLocks/>
            <a:stCxn id="136" idx="4"/>
            <a:endCxn id="9" idx="0"/>
          </p:cNvCxnSpPr>
          <p:nvPr/>
        </p:nvCxnSpPr>
        <p:spPr>
          <a:xfrm>
            <a:off x="3459259" y="2178739"/>
            <a:ext cx="800" cy="469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xmlns="" id="{D69F7B38-3CB2-448E-9937-B0FEE3750DAB}"/>
              </a:ext>
            </a:extLst>
          </p:cNvPr>
          <p:cNvCxnSpPr>
            <a:cxnSpLocks/>
            <a:stCxn id="139" idx="4"/>
            <a:endCxn id="97" idx="0"/>
          </p:cNvCxnSpPr>
          <p:nvPr/>
        </p:nvCxnSpPr>
        <p:spPr>
          <a:xfrm>
            <a:off x="5991279" y="2178739"/>
            <a:ext cx="1430" cy="474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직사각형 146">
            <a:extLst>
              <a:ext uri="{FF2B5EF4-FFF2-40B4-BE49-F238E27FC236}">
                <a16:creationId xmlns:a16="http://schemas.microsoft.com/office/drawing/2014/main" xmlns="" id="{65450928-03A7-4C52-B8C3-6CA087B49C40}"/>
              </a:ext>
            </a:extLst>
          </p:cNvPr>
          <p:cNvSpPr/>
          <p:nvPr/>
        </p:nvSpPr>
        <p:spPr>
          <a:xfrm>
            <a:off x="2481775" y="1857270"/>
            <a:ext cx="8418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GET /order</a:t>
            </a:r>
            <a:endParaRPr lang="ko-KR" altLang="en-US" sz="1000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xmlns="" id="{C47C2CD8-3A0B-4D2C-87F8-C10318EE700C}"/>
              </a:ext>
            </a:extLst>
          </p:cNvPr>
          <p:cNvSpPr/>
          <p:nvPr/>
        </p:nvSpPr>
        <p:spPr>
          <a:xfrm>
            <a:off x="6152013" y="1857270"/>
            <a:ext cx="6110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order()</a:t>
            </a:r>
            <a:endParaRPr lang="ko-KR" altLang="en-US" sz="1000"/>
          </a:p>
        </p:txBody>
      </p:sp>
      <p:grpSp>
        <p:nvGrpSpPr>
          <p:cNvPr id="159" name="그룹 158">
            <a:extLst>
              <a:ext uri="{FF2B5EF4-FFF2-40B4-BE49-F238E27FC236}">
                <a16:creationId xmlns:a16="http://schemas.microsoft.com/office/drawing/2014/main" xmlns="" id="{FCDD7680-48E0-4B80-8E8D-53EA9A3C6F89}"/>
              </a:ext>
            </a:extLst>
          </p:cNvPr>
          <p:cNvGrpSpPr/>
          <p:nvPr/>
        </p:nvGrpSpPr>
        <p:grpSpPr>
          <a:xfrm>
            <a:off x="4302367" y="2842735"/>
            <a:ext cx="726578" cy="1304761"/>
            <a:chOff x="4302367" y="2773138"/>
            <a:chExt cx="726578" cy="950780"/>
          </a:xfrm>
        </p:grpSpPr>
        <p:cxnSp>
          <p:nvCxnSpPr>
            <p:cNvPr id="154" name="연결선: 꺾임 153">
              <a:extLst>
                <a:ext uri="{FF2B5EF4-FFF2-40B4-BE49-F238E27FC236}">
                  <a16:creationId xmlns:a16="http://schemas.microsoft.com/office/drawing/2014/main" xmlns="" id="{F044B0A8-90E4-472B-AA5A-BE468FDF993F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4302367" y="2773138"/>
              <a:ext cx="248531" cy="95078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연결선: 꺾임 155">
              <a:extLst>
                <a:ext uri="{FF2B5EF4-FFF2-40B4-BE49-F238E27FC236}">
                  <a16:creationId xmlns:a16="http://schemas.microsoft.com/office/drawing/2014/main" xmlns="" id="{0293C4D5-0AB3-43D4-A735-FB98765D4B13}"/>
                </a:ext>
              </a:extLst>
            </p:cNvPr>
            <p:cNvCxnSpPr>
              <a:cxnSpLocks/>
              <a:stCxn id="97" idx="1"/>
            </p:cNvCxnSpPr>
            <p:nvPr/>
          </p:nvCxnSpPr>
          <p:spPr>
            <a:xfrm rot="10800000" flipV="1">
              <a:off x="4804128" y="2776594"/>
              <a:ext cx="224817" cy="947322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직사각형 157">
            <a:extLst>
              <a:ext uri="{FF2B5EF4-FFF2-40B4-BE49-F238E27FC236}">
                <a16:creationId xmlns:a16="http://schemas.microsoft.com/office/drawing/2014/main" xmlns="" id="{FBACBABE-8F7A-44F8-B3DD-EB1C52D8D12C}"/>
              </a:ext>
            </a:extLst>
          </p:cNvPr>
          <p:cNvSpPr/>
          <p:nvPr/>
        </p:nvSpPr>
        <p:spPr>
          <a:xfrm>
            <a:off x="4233411" y="3390917"/>
            <a:ext cx="870751" cy="246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ROLE_USER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xmlns="" id="{8A4D1274-DAD7-4A3D-8E12-D58CF346DB37}"/>
              </a:ext>
            </a:extLst>
          </p:cNvPr>
          <p:cNvSpPr/>
          <p:nvPr/>
        </p:nvSpPr>
        <p:spPr>
          <a:xfrm>
            <a:off x="719648" y="1170859"/>
            <a:ext cx="25240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Filter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기반 </a:t>
            </a:r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URL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방식</a:t>
            </a:r>
            <a:endParaRPr lang="ko-KR" altLang="en-US" sz="2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xmlns="" id="{2985D38D-7596-495E-B074-3D759638DC91}"/>
              </a:ext>
            </a:extLst>
          </p:cNvPr>
          <p:cNvSpPr/>
          <p:nvPr/>
        </p:nvSpPr>
        <p:spPr>
          <a:xfrm>
            <a:off x="6018367" y="1213264"/>
            <a:ext cx="29042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AOP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기반 </a:t>
            </a:r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Method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방식</a:t>
            </a:r>
            <a:endParaRPr lang="ko-KR" altLang="en-US" sz="200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949ADE3D-73FD-4C12-840B-7C804152E5AF}"/>
              </a:ext>
            </a:extLst>
          </p:cNvPr>
          <p:cNvCxnSpPr>
            <a:stCxn id="97" idx="3"/>
            <a:endCxn id="64" idx="1"/>
          </p:cNvCxnSpPr>
          <p:nvPr/>
        </p:nvCxnSpPr>
        <p:spPr>
          <a:xfrm>
            <a:off x="6956474" y="2847479"/>
            <a:ext cx="380227" cy="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02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  <a:r>
              <a:rPr lang="en-US" altLang="ko-KR" sz="2101" b="1">
                <a:solidFill>
                  <a:schemeClr val="bg1"/>
                </a:solidFill>
              </a:rPr>
              <a:t>(2)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038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634385"/>
            <a:ext cx="426668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Form Login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16175" y="1896206"/>
            <a:ext cx="7122265" cy="35240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ko-KR" altLang="en-US" sz="1200" dirty="0"/>
              <a:t>protected void configure(HttpSecurity http) throws Exception {</a:t>
            </a: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dirty="0"/>
              <a:t>	 </a:t>
            </a:r>
            <a:r>
              <a:rPr lang="en-US" altLang="ko-KR" sz="1200" b="1" dirty="0" err="1"/>
              <a:t>http.formLogin</a:t>
            </a:r>
            <a:r>
              <a:rPr lang="en-US" altLang="ko-KR" sz="1200" b="1" dirty="0"/>
              <a:t>()</a:t>
            </a: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loginPage</a:t>
            </a:r>
            <a:r>
              <a:rPr lang="en-US" altLang="ko-KR" sz="1200" b="1" dirty="0"/>
              <a:t>(“/login.html")   	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사용자 정의 로그인 페이지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defaultSuccessUrl</a:t>
            </a:r>
            <a:r>
              <a:rPr lang="en-US" altLang="ko-KR" sz="1200" b="1" dirty="0"/>
              <a:t>("/home)	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로그인 성공 후 이동 페이지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	         .</a:t>
            </a:r>
            <a:r>
              <a:rPr lang="en-US" altLang="ko-KR" sz="1200" b="1" dirty="0" err="1"/>
              <a:t>failureUrl</a:t>
            </a:r>
            <a:r>
              <a:rPr lang="en-US" altLang="ko-KR" sz="1200" b="1" dirty="0"/>
              <a:t>(＂/</a:t>
            </a:r>
            <a:r>
              <a:rPr lang="en-US" altLang="ko-KR" sz="1200" b="1" dirty="0" err="1"/>
              <a:t>login.html?error</a:t>
            </a:r>
            <a:r>
              <a:rPr lang="en-US" altLang="ko-KR" sz="1200" b="1" dirty="0"/>
              <a:t>=true“)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로그인 실패 후 이동 페이지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usernameParameter</a:t>
            </a:r>
            <a:r>
              <a:rPr lang="en-US" altLang="ko-KR" sz="1200" b="1" dirty="0"/>
              <a:t>("username")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아이디 </a:t>
            </a:r>
            <a:r>
              <a:rPr lang="ko-KR" altLang="en-US" sz="1200" b="1" dirty="0" err="1">
                <a:solidFill>
                  <a:srgbClr val="0070C0"/>
                </a:solidFill>
              </a:rPr>
              <a:t>파라미터명</a:t>
            </a:r>
            <a:r>
              <a:rPr lang="ko-KR" altLang="en-US" sz="1200" b="1" dirty="0">
                <a:solidFill>
                  <a:srgbClr val="0070C0"/>
                </a:solidFill>
              </a:rPr>
              <a:t> 설정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passwordParameter</a:t>
            </a:r>
            <a:r>
              <a:rPr lang="en-US" altLang="ko-KR" sz="1200" b="1" dirty="0"/>
              <a:t>(“password”)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패스워드 </a:t>
            </a:r>
            <a:r>
              <a:rPr lang="ko-KR" altLang="en-US" sz="1200" b="1" dirty="0" err="1">
                <a:solidFill>
                  <a:srgbClr val="0070C0"/>
                </a:solidFill>
              </a:rPr>
              <a:t>파라미터명</a:t>
            </a:r>
            <a:r>
              <a:rPr lang="ko-KR" altLang="en-US" sz="1200" b="1" dirty="0">
                <a:solidFill>
                  <a:srgbClr val="0070C0"/>
                </a:solidFill>
              </a:rPr>
              <a:t> 설정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loginProcessingUrl</a:t>
            </a:r>
            <a:r>
              <a:rPr lang="en-US" altLang="ko-KR" sz="1200" b="1" dirty="0"/>
              <a:t>(“/login")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로그인 </a:t>
            </a:r>
            <a:r>
              <a:rPr lang="en-US" altLang="ko-KR" sz="1200" b="1" dirty="0">
                <a:solidFill>
                  <a:srgbClr val="0070C0"/>
                </a:solidFill>
              </a:rPr>
              <a:t>Form Action </a:t>
            </a:r>
            <a:r>
              <a:rPr lang="en-US" altLang="ko-KR" sz="1200" b="1" dirty="0" err="1">
                <a:solidFill>
                  <a:srgbClr val="0070C0"/>
                </a:solidFill>
              </a:rPr>
              <a:t>Url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successHandler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loginSuccessHandler</a:t>
            </a:r>
            <a:r>
              <a:rPr lang="en-US" altLang="ko-KR" sz="1200" b="1" dirty="0"/>
              <a:t>())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로그인 성공 후 </a:t>
            </a:r>
            <a:r>
              <a:rPr lang="ko-KR" altLang="en-US" sz="1200" b="1" dirty="0" err="1">
                <a:solidFill>
                  <a:srgbClr val="0070C0"/>
                </a:solidFill>
              </a:rPr>
              <a:t>핸들러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failureHandler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loginFailureHandler</a:t>
            </a:r>
            <a:r>
              <a:rPr lang="en-US" altLang="ko-KR" sz="1200" b="1" dirty="0"/>
              <a:t>())</a:t>
            </a:r>
            <a:r>
              <a:rPr lang="en-US" altLang="ko-KR" sz="1200" dirty="0"/>
              <a:t>		</a:t>
            </a:r>
            <a:r>
              <a:rPr lang="en-US" altLang="ko-KR" sz="1200" dirty="0">
                <a:solidFill>
                  <a:srgbClr val="0070C0"/>
                </a:solidFill>
              </a:rPr>
              <a:t>// </a:t>
            </a:r>
            <a:r>
              <a:rPr lang="ko-KR" altLang="en-US" sz="1200" dirty="0">
                <a:solidFill>
                  <a:srgbClr val="0070C0"/>
                </a:solidFill>
              </a:rPr>
              <a:t>로그인 실패 후 </a:t>
            </a:r>
            <a:r>
              <a:rPr lang="ko-KR" altLang="en-US" sz="1200" dirty="0" err="1">
                <a:solidFill>
                  <a:srgbClr val="0070C0"/>
                </a:solidFill>
              </a:rPr>
              <a:t>핸들러</a:t>
            </a:r>
            <a:endParaRPr lang="en-US" altLang="ko-KR" sz="12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ko-KR" altLang="en-US" sz="1200" dirty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82215" y="1196110"/>
            <a:ext cx="6192625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http.formLogin()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en-US" altLang="ko-KR" sz="1600">
                <a:solidFill>
                  <a:schemeClr val="bg1">
                    <a:lumMod val="85000"/>
                  </a:schemeClr>
                </a:solidFill>
              </a:rPr>
              <a:t>Form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로그인 인증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01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795094A8-C9E8-46CD-8AAB-F7C55D030033}"/>
              </a:ext>
            </a:extLst>
          </p:cNvPr>
          <p:cNvSpPr/>
          <p:nvPr/>
        </p:nvSpPr>
        <p:spPr>
          <a:xfrm>
            <a:off x="989778" y="1565651"/>
            <a:ext cx="3391265" cy="130977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SecurityMetadataSource </a:t>
            </a:r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ko-KR" altLang="en-US" sz="12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989778" y="3229007"/>
            <a:ext cx="3391265" cy="41562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MethodSecurityMetadataSource </a:t>
            </a:r>
            <a:endParaRPr lang="ko-KR" altLang="en-US" sz="1100" b="1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xmlns="" id="{686FB9B6-15D6-4B84-9A7A-C0A06D367060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2685411" y="2875428"/>
            <a:ext cx="0" cy="353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:a16="http://schemas.microsoft.com/office/drawing/2014/main" xmlns="" id="{803A9B35-531F-4CE6-AC1F-4B721A936190}"/>
              </a:ext>
            </a:extLst>
          </p:cNvPr>
          <p:cNvSpPr/>
          <p:nvPr/>
        </p:nvSpPr>
        <p:spPr>
          <a:xfrm>
            <a:off x="1044515" y="2018853"/>
            <a:ext cx="3309433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/>
              <a:t>Collection&lt;ConfigAttribute&gt; getAttributes(Object object)</a:t>
            </a:r>
            <a:endParaRPr lang="en-US" altLang="ko-KR" sz="900" b="1"/>
          </a:p>
          <a:p>
            <a:pPr>
              <a:lnSpc>
                <a:spcPct val="150000"/>
              </a:lnSpc>
            </a:pPr>
            <a:r>
              <a:rPr lang="en-US" altLang="ko-KR" sz="900"/>
              <a:t>Collection&lt;ConfigAttribute&gt; getAllConfigAttributes()</a:t>
            </a:r>
          </a:p>
          <a:p>
            <a:pPr>
              <a:lnSpc>
                <a:spcPct val="150000"/>
              </a:lnSpc>
            </a:pPr>
            <a:r>
              <a:rPr lang="en-US" altLang="ko-KR" sz="900"/>
              <a:t>boolean supports(Class&lt;?&gt; clazz);</a:t>
            </a:r>
            <a:endParaRPr lang="ko-KR" altLang="en-US" sz="900"/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xmlns="" id="{503E1B60-30C6-44F9-BED6-BD0F145A38CD}"/>
              </a:ext>
            </a:extLst>
          </p:cNvPr>
          <p:cNvCxnSpPr/>
          <p:nvPr/>
        </p:nvCxnSpPr>
        <p:spPr>
          <a:xfrm>
            <a:off x="989778" y="1932091"/>
            <a:ext cx="33912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45" idx="0"/>
            <a:endCxn id="8" idx="2"/>
          </p:cNvCxnSpPr>
          <p:nvPr/>
        </p:nvCxnSpPr>
        <p:spPr>
          <a:xfrm flipV="1">
            <a:off x="2685411" y="3644634"/>
            <a:ext cx="0" cy="415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324558" y="4060180"/>
            <a:ext cx="4721706" cy="69470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MapBasedMethodSecurityMetadataSource </a:t>
            </a:r>
            <a:endParaRPr lang="ko-KR" altLang="en-US" sz="1600" b="1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4788541-6044-4309-9C52-5A8111B699C6}"/>
              </a:ext>
            </a:extLst>
          </p:cNvPr>
          <p:cNvSpPr/>
          <p:nvPr/>
        </p:nvSpPr>
        <p:spPr>
          <a:xfrm>
            <a:off x="4566247" y="2000752"/>
            <a:ext cx="519885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어노테이션 설정 방식이 아닌 맵 기반으로 권한 설정</a:t>
            </a:r>
            <a:endParaRPr lang="en-US" altLang="ko-KR" sz="12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기본적인 구현이 완성되어 있고 </a:t>
            </a:r>
            <a:r>
              <a:rPr lang="en-US" altLang="ko-KR" sz="1200"/>
              <a:t>DB </a:t>
            </a:r>
            <a:r>
              <a:rPr lang="ko-KR" altLang="en-US" sz="1200"/>
              <a:t>로부터 자원과 권한정보를 매핑한 </a:t>
            </a:r>
            <a:endParaRPr lang="en-US" altLang="ko-KR" sz="1200"/>
          </a:p>
          <a:p>
            <a:pPr>
              <a:lnSpc>
                <a:spcPct val="200000"/>
              </a:lnSpc>
            </a:pPr>
            <a:r>
              <a:rPr lang="ko-KR" altLang="en-US" sz="1200"/>
              <a:t>       데이터를 전달하면 메소드 방식의 인가처리가 이루어지는 클래스</a:t>
            </a:r>
            <a:endParaRPr lang="en-US" altLang="ko-KR" sz="1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CB453CB-A0C2-4FC9-8D7F-E21BC943718B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2570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936182" y="2027239"/>
            <a:ext cx="202422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MethodSecurityInterceptor </a:t>
            </a:r>
            <a:endParaRPr lang="ko-KR" altLang="en-US" sz="1100" b="1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xmlns="" id="{C4C575F5-13D8-4653-BA5E-A252F897C1E0}"/>
              </a:ext>
            </a:extLst>
          </p:cNvPr>
          <p:cNvSpPr/>
          <p:nvPr/>
        </p:nvSpPr>
        <p:spPr>
          <a:xfrm>
            <a:off x="259973" y="2956610"/>
            <a:ext cx="3376638" cy="41562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MapBasedMethodSecurityMetadataSource </a:t>
            </a:r>
            <a:endParaRPr lang="ko-KR" altLang="en-US" sz="1200" b="1"/>
          </a:p>
        </p:txBody>
      </p:sp>
      <p:sp>
        <p:nvSpPr>
          <p:cNvPr id="23" name="순서도: 자기 디스크 22">
            <a:extLst>
              <a:ext uri="{FF2B5EF4-FFF2-40B4-BE49-F238E27FC236}">
                <a16:creationId xmlns:a16="http://schemas.microsoft.com/office/drawing/2014/main" xmlns="" id="{1D5C4C03-DAAF-4B51-946B-68031CFF3681}"/>
              </a:ext>
            </a:extLst>
          </p:cNvPr>
          <p:cNvSpPr/>
          <p:nvPr/>
        </p:nvSpPr>
        <p:spPr>
          <a:xfrm>
            <a:off x="9258328" y="2747925"/>
            <a:ext cx="678466" cy="862364"/>
          </a:xfrm>
          <a:prstGeom prst="flowChartMagneticDisk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xmlns="" id="{4027AC29-0F88-4FDA-B0A7-EB69B89A3A54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3636611" y="2723714"/>
            <a:ext cx="1831100" cy="440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2517EC9A-A969-4BD8-A960-11C73970457D}"/>
              </a:ext>
            </a:extLst>
          </p:cNvPr>
          <p:cNvSpPr/>
          <p:nvPr/>
        </p:nvSpPr>
        <p:spPr>
          <a:xfrm>
            <a:off x="6010674" y="2061900"/>
            <a:ext cx="122106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MethodMap</a:t>
            </a:r>
            <a:endParaRPr lang="ko-KR" altLang="en-US" sz="100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xmlns="" id="{32ACF6D6-0C28-4FFE-9131-8EB32F9A6523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7847149" y="3179107"/>
            <a:ext cx="14111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0FC6B4D8-0F27-4E32-915E-ADCFFE15C4FF}"/>
              </a:ext>
            </a:extLst>
          </p:cNvPr>
          <p:cNvSpPr/>
          <p:nvPr/>
        </p:nvSpPr>
        <p:spPr>
          <a:xfrm>
            <a:off x="8231515" y="3210508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권한정보</a:t>
            </a:r>
            <a:endParaRPr lang="ko-KR" altLang="en-US" sz="80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A49638E5-85CB-40F1-8B38-AECC33D214FC}"/>
              </a:ext>
            </a:extLst>
          </p:cNvPr>
          <p:cNvSpPr/>
          <p:nvPr/>
        </p:nvSpPr>
        <p:spPr>
          <a:xfrm>
            <a:off x="8161174" y="2979364"/>
            <a:ext cx="7264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메소드 정보</a:t>
            </a:r>
            <a:endParaRPr lang="ko-KR" altLang="en-US" sz="80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8D137B05-6B54-4160-B7D6-0B905ADEDF99}"/>
              </a:ext>
            </a:extLst>
          </p:cNvPr>
          <p:cNvSpPr/>
          <p:nvPr/>
        </p:nvSpPr>
        <p:spPr>
          <a:xfrm>
            <a:off x="2004195" y="3455135"/>
            <a:ext cx="215956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메소드 정보와 매칭되는 권한정보 추출</a:t>
            </a:r>
            <a:endParaRPr lang="ko-KR" altLang="en-US" sz="9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4D5BA269-ABB8-449B-9FF5-BEE263130463}"/>
              </a:ext>
            </a:extLst>
          </p:cNvPr>
          <p:cNvSpPr/>
          <p:nvPr/>
        </p:nvSpPr>
        <p:spPr>
          <a:xfrm>
            <a:off x="5460343" y="3235787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order()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66" name="순서도: 처리 65">
            <a:extLst>
              <a:ext uri="{FF2B5EF4-FFF2-40B4-BE49-F238E27FC236}">
                <a16:creationId xmlns:a16="http://schemas.microsoft.com/office/drawing/2014/main" xmlns="" id="{C12BC2A3-F515-4C6C-A543-8C4F0AD07CCC}"/>
              </a:ext>
            </a:extLst>
          </p:cNvPr>
          <p:cNvSpPr/>
          <p:nvPr/>
        </p:nvSpPr>
        <p:spPr>
          <a:xfrm>
            <a:off x="5459081" y="3619877"/>
            <a:ext cx="2324252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ROLE_USER</a:t>
            </a: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xmlns="" id="{0B37B096-E429-457B-85E3-7DA436D2F1E0}"/>
              </a:ext>
            </a:extLst>
          </p:cNvPr>
          <p:cNvCxnSpPr>
            <a:cxnSpLocks/>
            <a:stCxn id="8" idx="2"/>
            <a:endCxn id="33" idx="0"/>
          </p:cNvCxnSpPr>
          <p:nvPr/>
        </p:nvCxnSpPr>
        <p:spPr>
          <a:xfrm>
            <a:off x="1948292" y="2442866"/>
            <a:ext cx="0" cy="5137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>
            <a:extLst>
              <a:ext uri="{FF2B5EF4-FFF2-40B4-BE49-F238E27FC236}">
                <a16:creationId xmlns:a16="http://schemas.microsoft.com/office/drawing/2014/main" xmlns="" id="{90A19A52-D557-40E2-A6C9-0AC4FA68CD2B}"/>
              </a:ext>
            </a:extLst>
          </p:cNvPr>
          <p:cNvGrpSpPr/>
          <p:nvPr/>
        </p:nvGrpSpPr>
        <p:grpSpPr>
          <a:xfrm>
            <a:off x="1759183" y="1340263"/>
            <a:ext cx="415498" cy="321469"/>
            <a:chOff x="692419" y="2233657"/>
            <a:chExt cx="415498" cy="321469"/>
          </a:xfrm>
        </p:grpSpPr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xmlns="" id="{1DBED265-806C-4E0D-BD6B-F62C85CEA2CC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xmlns="" id="{D6B8D233-81DC-4ACB-99AD-B14B0AEEC9E7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7CD76CA1-8F92-43DC-838B-242CCD1C5EB8}"/>
              </a:ext>
            </a:extLst>
          </p:cNvPr>
          <p:cNvCxnSpPr>
            <a:cxnSpLocks/>
            <a:stCxn id="104" idx="4"/>
            <a:endCxn id="8" idx="0"/>
          </p:cNvCxnSpPr>
          <p:nvPr/>
        </p:nvCxnSpPr>
        <p:spPr>
          <a:xfrm flipH="1">
            <a:off x="1948292" y="1661732"/>
            <a:ext cx="3773" cy="365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xmlns="" id="{5BFE87CA-684F-41FB-B5B8-5DF407BEDDF3}"/>
              </a:ext>
            </a:extLst>
          </p:cNvPr>
          <p:cNvSpPr/>
          <p:nvPr/>
        </p:nvSpPr>
        <p:spPr>
          <a:xfrm>
            <a:off x="1966932" y="1675929"/>
            <a:ext cx="5661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admin()</a:t>
            </a:r>
            <a:endParaRPr lang="ko-KR" altLang="en-US" sz="800"/>
          </a:p>
        </p:txBody>
      </p:sp>
      <p:sp>
        <p:nvSpPr>
          <p:cNvPr id="111" name="다이아몬드 110">
            <a:extLst>
              <a:ext uri="{FF2B5EF4-FFF2-40B4-BE49-F238E27FC236}">
                <a16:creationId xmlns:a16="http://schemas.microsoft.com/office/drawing/2014/main" xmlns="" id="{B7FB34E7-A0A9-4672-8EA8-1A1F6D465BC6}"/>
              </a:ext>
            </a:extLst>
          </p:cNvPr>
          <p:cNvSpPr/>
          <p:nvPr/>
        </p:nvSpPr>
        <p:spPr>
          <a:xfrm>
            <a:off x="1058642" y="3773078"/>
            <a:ext cx="1779300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9A7FF583-D1FA-4462-8F35-7DA4853581B5}"/>
              </a:ext>
            </a:extLst>
          </p:cNvPr>
          <p:cNvSpPr/>
          <p:nvPr/>
        </p:nvSpPr>
        <p:spPr>
          <a:xfrm>
            <a:off x="1472729" y="3902408"/>
            <a:ext cx="9925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권한목록 존재 </a:t>
            </a:r>
            <a:r>
              <a:rPr lang="en-US" altLang="ko-KR" sz="900" b="1"/>
              <a:t>?</a:t>
            </a:r>
            <a:endParaRPr lang="ko-KR" altLang="en-US" sz="900" b="1"/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xmlns="" id="{1B3E5AA4-D106-469E-94A3-739385E182B8}"/>
              </a:ext>
            </a:extLst>
          </p:cNvPr>
          <p:cNvCxnSpPr>
            <a:cxnSpLocks/>
            <a:stCxn id="33" idx="2"/>
            <a:endCxn id="111" idx="0"/>
          </p:cNvCxnSpPr>
          <p:nvPr/>
        </p:nvCxnSpPr>
        <p:spPr>
          <a:xfrm>
            <a:off x="1948292" y="3372237"/>
            <a:ext cx="0" cy="4008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xmlns="" id="{304CE3B8-39F5-4611-84FD-7C4709294F35}"/>
              </a:ext>
            </a:extLst>
          </p:cNvPr>
          <p:cNvSpPr/>
          <p:nvPr/>
        </p:nvSpPr>
        <p:spPr>
          <a:xfrm>
            <a:off x="2960402" y="382053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xmlns="" id="{D59AB44D-9DBD-4865-8E46-BEB7A91029D5}"/>
              </a:ext>
            </a:extLst>
          </p:cNvPr>
          <p:cNvSpPr/>
          <p:nvPr/>
        </p:nvSpPr>
        <p:spPr>
          <a:xfrm>
            <a:off x="3628449" y="3912134"/>
            <a:ext cx="12682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인가처리를 하지 않는다</a:t>
            </a:r>
          </a:p>
        </p:txBody>
      </p:sp>
      <p:sp>
        <p:nvSpPr>
          <p:cNvPr id="120" name="사각형: 둥근 모서리 53">
            <a:extLst>
              <a:ext uri="{FF2B5EF4-FFF2-40B4-BE49-F238E27FC236}">
                <a16:creationId xmlns:a16="http://schemas.microsoft.com/office/drawing/2014/main" xmlns="" id="{320FE015-6E8E-4635-BE99-38ED4C8B5159}"/>
              </a:ext>
            </a:extLst>
          </p:cNvPr>
          <p:cNvSpPr/>
          <p:nvPr/>
        </p:nvSpPr>
        <p:spPr>
          <a:xfrm>
            <a:off x="1040584" y="4738926"/>
            <a:ext cx="1815415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xmlns="" id="{5D697B57-41AE-479C-98E1-88B30703A4CC}"/>
              </a:ext>
            </a:extLst>
          </p:cNvPr>
          <p:cNvSpPr/>
          <p:nvPr/>
        </p:nvSpPr>
        <p:spPr>
          <a:xfrm>
            <a:off x="2004195" y="4380624"/>
            <a:ext cx="41284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decide (Authentication,MethodInvocation, List&lt;ConfigAttribute&gt;)</a:t>
            </a:r>
            <a:endParaRPr lang="ko-KR" altLang="en-US" sz="1000" b="1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xmlns="" id="{5B3A01D1-CC0B-4794-ACF6-5DB3712835A7}"/>
              </a:ext>
            </a:extLst>
          </p:cNvPr>
          <p:cNvCxnSpPr>
            <a:stCxn id="111" idx="2"/>
            <a:endCxn id="120" idx="0"/>
          </p:cNvCxnSpPr>
          <p:nvPr/>
        </p:nvCxnSpPr>
        <p:spPr>
          <a:xfrm>
            <a:off x="1948292" y="4251749"/>
            <a:ext cx="0" cy="487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xmlns="" id="{2BA73B33-61BF-4694-A373-1F448A3BDAF5}"/>
              </a:ext>
            </a:extLst>
          </p:cNvPr>
          <p:cNvCxnSpPr>
            <a:stCxn id="111" idx="3"/>
          </p:cNvCxnSpPr>
          <p:nvPr/>
        </p:nvCxnSpPr>
        <p:spPr>
          <a:xfrm flipV="1">
            <a:off x="2837942" y="4012413"/>
            <a:ext cx="7817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xmlns="" id="{84CF5690-FE65-43D8-88F6-A4E02A0F9C6B}"/>
              </a:ext>
            </a:extLst>
          </p:cNvPr>
          <p:cNvSpPr/>
          <p:nvPr/>
        </p:nvSpPr>
        <p:spPr>
          <a:xfrm>
            <a:off x="1607717" y="4381329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xmlns="" id="{59005715-BC48-4F04-9DBF-02D4CD45968C}"/>
              </a:ext>
            </a:extLst>
          </p:cNvPr>
          <p:cNvSpPr/>
          <p:nvPr/>
        </p:nvSpPr>
        <p:spPr>
          <a:xfrm>
            <a:off x="1986131" y="2585108"/>
            <a:ext cx="8771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권한정보요청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4D5BA269-ABB8-449B-9FF5-BEE263130463}"/>
              </a:ext>
            </a:extLst>
          </p:cNvPr>
          <p:cNvSpPr/>
          <p:nvPr/>
        </p:nvSpPr>
        <p:spPr>
          <a:xfrm>
            <a:off x="5461605" y="2340132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admin()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xmlns="" id="{C12BC2A3-F515-4C6C-A543-8C4F0AD07CCC}"/>
              </a:ext>
            </a:extLst>
          </p:cNvPr>
          <p:cNvSpPr/>
          <p:nvPr/>
        </p:nvSpPr>
        <p:spPr>
          <a:xfrm>
            <a:off x="5460343" y="2724222"/>
            <a:ext cx="2322990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ROLE_ADMIN, ROLE_MANGER, ROLE_USER</a:t>
            </a:r>
          </a:p>
        </p:txBody>
      </p:sp>
      <p:cxnSp>
        <p:nvCxnSpPr>
          <p:cNvPr id="6" name="직선 화살표 연결선 5"/>
          <p:cNvCxnSpPr>
            <a:cxnSpLocks/>
            <a:stCxn id="33" idx="3"/>
          </p:cNvCxnSpPr>
          <p:nvPr/>
        </p:nvCxnSpPr>
        <p:spPr>
          <a:xfrm>
            <a:off x="3636611" y="3164424"/>
            <a:ext cx="1831095" cy="454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FB6B0EA8-A401-4F35-807D-45BEF431552C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67424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84AD04A7-3015-4511-971A-3528ED68FE9E}"/>
              </a:ext>
            </a:extLst>
          </p:cNvPr>
          <p:cNvSpPr/>
          <p:nvPr/>
        </p:nvSpPr>
        <p:spPr>
          <a:xfrm>
            <a:off x="607370" y="1451636"/>
            <a:ext cx="9359590" cy="3462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/>
              <a:t>@Configuration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@EnableGlobalMethodSecurity</a:t>
            </a:r>
            <a:r>
              <a:rPr lang="en-US" altLang="ko-KR" sz="1600"/>
              <a:t>(prePostEnabled = true, securedEnabled = true)</a:t>
            </a:r>
          </a:p>
          <a:p>
            <a:pPr>
              <a:lnSpc>
                <a:spcPct val="200000"/>
              </a:lnSpc>
            </a:pPr>
            <a:r>
              <a:rPr lang="en-US" altLang="ko-KR" sz="1600"/>
              <a:t>class MethodSecurityConfig extends </a:t>
            </a:r>
            <a:r>
              <a:rPr lang="en-US" altLang="ko-KR" sz="1600" b="1"/>
              <a:t>GlobalMethodSecurityConfiguration</a:t>
            </a:r>
            <a:r>
              <a:rPr lang="en-US" altLang="ko-KR" sz="1600"/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600"/>
              <a:t>	@Override</a:t>
            </a:r>
          </a:p>
          <a:p>
            <a:pPr>
              <a:lnSpc>
                <a:spcPct val="150000"/>
              </a:lnSpc>
            </a:pPr>
            <a:r>
              <a:rPr lang="en-US" altLang="ko-KR" sz="1600"/>
              <a:t>	protected MethodSecurityMetadataSource </a:t>
            </a:r>
            <a:r>
              <a:rPr lang="en-US" altLang="ko-KR" sz="1600" b="1"/>
              <a:t>customMethodSecurityMetadataSource() {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		return new MapBasedMethodSecurityMetadataSource();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	}</a:t>
            </a:r>
          </a:p>
          <a:p>
            <a:pPr>
              <a:lnSpc>
                <a:spcPct val="200000"/>
              </a:lnSpc>
            </a:pPr>
            <a:r>
              <a:rPr lang="en-US" altLang="ko-KR" sz="160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0F06372-ECFB-4F59-BE01-847683F3E268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218765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  <a:r>
              <a:rPr lang="en-US" altLang="ko-KR" sz="2101" b="1">
                <a:solidFill>
                  <a:schemeClr val="bg1"/>
                </a:solidFill>
              </a:rPr>
              <a:t>(3)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2456772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2314265" y="1268604"/>
            <a:ext cx="4012004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MapBaseMethodSecurityMetadataSource</a:t>
            </a:r>
          </a:p>
          <a:p>
            <a:pPr algn="ctr"/>
            <a:endParaRPr lang="en-US" altLang="ko-KR" sz="1400" b="1"/>
          </a:p>
          <a:p>
            <a:pPr algn="ctr"/>
            <a:r>
              <a:rPr lang="en-US" altLang="ko-KR" sz="1400">
                <a:solidFill>
                  <a:srgbClr val="FFFF00"/>
                </a:solidFill>
              </a:rPr>
              <a:t>methodMap</a:t>
            </a:r>
            <a:endParaRPr lang="ko-KR" altLang="en-US" sz="1400">
              <a:solidFill>
                <a:srgbClr val="FFFF00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4F962DB6-55A0-4CB2-9D01-05E5F9DD55B4}"/>
              </a:ext>
            </a:extLst>
          </p:cNvPr>
          <p:cNvSpPr/>
          <p:nvPr/>
        </p:nvSpPr>
        <p:spPr>
          <a:xfrm>
            <a:off x="1001984" y="4724587"/>
            <a:ext cx="8724761" cy="6578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MethodResourcesMapFactoryBean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DB</a:t>
            </a:r>
            <a:r>
              <a:rPr lang="ko-KR" altLang="en-US" sz="1200"/>
              <a:t>로 부터 얻은 권한</a:t>
            </a:r>
            <a:r>
              <a:rPr lang="en-US" altLang="ko-KR" sz="1200"/>
              <a:t>/</a:t>
            </a:r>
            <a:r>
              <a:rPr lang="ko-KR" altLang="en-US" sz="1200"/>
              <a:t>자원 정보를 </a:t>
            </a:r>
            <a:r>
              <a:rPr lang="en-US" altLang="ko-KR" sz="1200"/>
              <a:t>ResourceMap </a:t>
            </a:r>
            <a:r>
              <a:rPr lang="ko-KR" altLang="en-US" sz="1200"/>
              <a:t>을 빈으로 생성해서 </a:t>
            </a:r>
            <a:r>
              <a:rPr lang="en-US" altLang="ko-KR" sz="1200"/>
              <a:t>MapBasedMethodSecurityMetadataSource </a:t>
            </a:r>
            <a:r>
              <a:rPr lang="ko-KR" altLang="en-US" sz="1200"/>
              <a:t>에 전달</a:t>
            </a:r>
            <a:endParaRPr lang="en-US" altLang="ko-KR" sz="120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1A0C8F6D-CE50-4F9D-B853-29351CA124F4}"/>
              </a:ext>
            </a:extLst>
          </p:cNvPr>
          <p:cNvSpPr/>
          <p:nvPr/>
        </p:nvSpPr>
        <p:spPr>
          <a:xfrm>
            <a:off x="1378059" y="4041149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70AE6C9E-D517-41C1-BF31-2F00733571DC}"/>
              </a:ext>
            </a:extLst>
          </p:cNvPr>
          <p:cNvSpPr/>
          <p:nvPr/>
        </p:nvSpPr>
        <p:spPr>
          <a:xfrm>
            <a:off x="2384474" y="3687071"/>
            <a:ext cx="3868116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C5F5F88C-3B85-4F95-9F47-BCB474CDC0C0}"/>
              </a:ext>
            </a:extLst>
          </p:cNvPr>
          <p:cNvSpPr/>
          <p:nvPr/>
        </p:nvSpPr>
        <p:spPr>
          <a:xfrm>
            <a:off x="2448691" y="3748317"/>
            <a:ext cx="2711965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io.security.service.OrderService.order</a:t>
            </a:r>
            <a:endParaRPr lang="ko-KR" altLang="en-US" sz="1000" b="1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FEBDA8B4-AD20-42BE-8776-7C2D924414A3}"/>
              </a:ext>
            </a:extLst>
          </p:cNvPr>
          <p:cNvSpPr/>
          <p:nvPr/>
        </p:nvSpPr>
        <p:spPr>
          <a:xfrm>
            <a:off x="2448691" y="3996711"/>
            <a:ext cx="2711965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io.security.service.ManagerService.manager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3BCC3E28-7419-4DBC-909C-0B1D0C9D051B}"/>
              </a:ext>
            </a:extLst>
          </p:cNvPr>
          <p:cNvSpPr/>
          <p:nvPr/>
        </p:nvSpPr>
        <p:spPr>
          <a:xfrm>
            <a:off x="2448691" y="4245260"/>
            <a:ext cx="2711965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io.security.service.AdminService.admin</a:t>
            </a:r>
            <a:endParaRPr lang="ko-KR" altLang="en-US" sz="100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91296F9E-00F0-4C9B-BB09-829F6DF028E6}"/>
              </a:ext>
            </a:extLst>
          </p:cNvPr>
          <p:cNvSpPr/>
          <p:nvPr/>
        </p:nvSpPr>
        <p:spPr>
          <a:xfrm>
            <a:off x="5171361" y="3757177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4ACB519A-FEFC-4C49-82D2-2BF3784A7C6F}"/>
              </a:ext>
            </a:extLst>
          </p:cNvPr>
          <p:cNvSpPr/>
          <p:nvPr/>
        </p:nvSpPr>
        <p:spPr>
          <a:xfrm>
            <a:off x="5171361" y="4001249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B5EF3DF5-5B6F-4292-B6F6-B5F54CBD51A0}"/>
              </a:ext>
            </a:extLst>
          </p:cNvPr>
          <p:cNvSpPr/>
          <p:nvPr/>
        </p:nvSpPr>
        <p:spPr>
          <a:xfrm>
            <a:off x="5172190" y="4255176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7167488" y="3591248"/>
            <a:ext cx="900333" cy="1040349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cxnSpLocks/>
            <a:stCxn id="2" idx="2"/>
            <a:endCxn id="18" idx="3"/>
          </p:cNvCxnSpPr>
          <p:nvPr/>
        </p:nvCxnSpPr>
        <p:spPr>
          <a:xfrm flipH="1">
            <a:off x="6252590" y="4111423"/>
            <a:ext cx="9148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2314265" y="1648455"/>
            <a:ext cx="40120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FE752F5-CD37-46F4-986E-CD45293A4E59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#11.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BF8F2867-25C2-40D0-8FC0-538D0B3F7B16}"/>
              </a:ext>
            </a:extLst>
          </p:cNvPr>
          <p:cNvSpPr/>
          <p:nvPr/>
        </p:nvSpPr>
        <p:spPr>
          <a:xfrm>
            <a:off x="3323950" y="2479329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9F795672-4902-43F1-BEF2-324928B711BA}"/>
              </a:ext>
            </a:extLst>
          </p:cNvPr>
          <p:cNvSpPr/>
          <p:nvPr/>
        </p:nvSpPr>
        <p:spPr>
          <a:xfrm>
            <a:off x="3383274" y="2540575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B574C410-B46B-47C1-A138-4AC48DC0D042}"/>
              </a:ext>
            </a:extLst>
          </p:cNvPr>
          <p:cNvSpPr/>
          <p:nvPr/>
        </p:nvSpPr>
        <p:spPr>
          <a:xfrm>
            <a:off x="3383274" y="2788969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575D5D9-062E-4065-A88C-9D0E0F4BB69D}"/>
              </a:ext>
            </a:extLst>
          </p:cNvPr>
          <p:cNvSpPr/>
          <p:nvPr/>
        </p:nvSpPr>
        <p:spPr>
          <a:xfrm>
            <a:off x="3383274" y="3037518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A649217C-3101-49F0-9B06-3E218C29FE16}"/>
              </a:ext>
            </a:extLst>
          </p:cNvPr>
          <p:cNvSpPr/>
          <p:nvPr/>
        </p:nvSpPr>
        <p:spPr>
          <a:xfrm>
            <a:off x="4231885" y="254943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DDD88E6B-B0C5-466F-9C2D-C8FE555364B9}"/>
              </a:ext>
            </a:extLst>
          </p:cNvPr>
          <p:cNvSpPr/>
          <p:nvPr/>
        </p:nvSpPr>
        <p:spPr>
          <a:xfrm>
            <a:off x="4231885" y="2793507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75D9D3B4-154D-4209-8503-B78A1131ED9B}"/>
              </a:ext>
            </a:extLst>
          </p:cNvPr>
          <p:cNvSpPr/>
          <p:nvPr/>
        </p:nvSpPr>
        <p:spPr>
          <a:xfrm>
            <a:off x="4232714" y="3047434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E01E2EFB-279C-473E-A010-F89EE59701D6}"/>
              </a:ext>
            </a:extLst>
          </p:cNvPr>
          <p:cNvSpPr/>
          <p:nvPr/>
        </p:nvSpPr>
        <p:spPr>
          <a:xfrm>
            <a:off x="4318531" y="2101599"/>
            <a:ext cx="5100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parse</a:t>
            </a:r>
            <a:endParaRPr lang="ko-KR" altLang="en-US" sz="1000"/>
          </a:p>
        </p:txBody>
      </p:sp>
      <p:cxnSp>
        <p:nvCxnSpPr>
          <p:cNvPr id="39" name="직선 화살표 연결선 38"/>
          <p:cNvCxnSpPr>
            <a:stCxn id="54" idx="2"/>
            <a:endCxn id="23" idx="0"/>
          </p:cNvCxnSpPr>
          <p:nvPr/>
        </p:nvCxnSpPr>
        <p:spPr>
          <a:xfrm flipH="1">
            <a:off x="4318532" y="2028305"/>
            <a:ext cx="1735" cy="451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위쪽 화살표 41"/>
          <p:cNvSpPr/>
          <p:nvPr/>
        </p:nvSpPr>
        <p:spPr>
          <a:xfrm>
            <a:off x="5725435" y="3325240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위쪽 화살표 42"/>
          <p:cNvSpPr/>
          <p:nvPr/>
        </p:nvSpPr>
        <p:spPr>
          <a:xfrm>
            <a:off x="5725435" y="2951456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위쪽 화살표 43"/>
          <p:cNvSpPr/>
          <p:nvPr/>
        </p:nvSpPr>
        <p:spPr>
          <a:xfrm>
            <a:off x="5725435" y="2577673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위쪽 화살표 44"/>
          <p:cNvSpPr/>
          <p:nvPr/>
        </p:nvSpPr>
        <p:spPr>
          <a:xfrm>
            <a:off x="5725434" y="2203890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437751" y="3483526"/>
            <a:ext cx="13676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패키지 </a:t>
            </a:r>
            <a:r>
              <a:rPr lang="en-US" altLang="ko-KR" sz="800" b="1"/>
              <a:t>+ </a:t>
            </a:r>
            <a:r>
              <a:rPr lang="ko-KR" altLang="en-US" sz="800" b="1"/>
              <a:t>클래스 </a:t>
            </a:r>
            <a:r>
              <a:rPr lang="en-US" altLang="ko-KR" sz="800" b="1"/>
              <a:t>+ </a:t>
            </a:r>
            <a:r>
              <a:rPr lang="ko-KR" altLang="en-US" sz="800" b="1"/>
              <a:t>메소드</a:t>
            </a:r>
          </a:p>
        </p:txBody>
      </p:sp>
    </p:spTree>
    <p:extLst>
      <p:ext uri="{BB962C8B-B14F-4D97-AF65-F5344CB8AC3E}">
        <p14:creationId xmlns:p14="http://schemas.microsoft.com/office/powerpoint/2010/main" val="400739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7172749" y="2436080"/>
            <a:ext cx="2218774" cy="38282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MapBase</a:t>
            </a:r>
          </a:p>
          <a:p>
            <a:pPr algn="ctr"/>
            <a:r>
              <a:rPr lang="en-US" altLang="ko-KR" sz="1000" b="1"/>
              <a:t>MethodSecurityMetadataSource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FE752F5-CD37-46F4-986E-CD45293A4E59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#11.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BF8F2867-25C2-40D0-8FC0-538D0B3F7B16}"/>
              </a:ext>
            </a:extLst>
          </p:cNvPr>
          <p:cNvSpPr/>
          <p:nvPr/>
        </p:nvSpPr>
        <p:spPr>
          <a:xfrm>
            <a:off x="7290526" y="3243257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9F795672-4902-43F1-BEF2-324928B711BA}"/>
              </a:ext>
            </a:extLst>
          </p:cNvPr>
          <p:cNvSpPr/>
          <p:nvPr/>
        </p:nvSpPr>
        <p:spPr>
          <a:xfrm>
            <a:off x="7349850" y="3304503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B574C410-B46B-47C1-A138-4AC48DC0D042}"/>
              </a:ext>
            </a:extLst>
          </p:cNvPr>
          <p:cNvSpPr/>
          <p:nvPr/>
        </p:nvSpPr>
        <p:spPr>
          <a:xfrm>
            <a:off x="7349850" y="3552897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575D5D9-062E-4065-A88C-9D0E0F4BB69D}"/>
              </a:ext>
            </a:extLst>
          </p:cNvPr>
          <p:cNvSpPr/>
          <p:nvPr/>
        </p:nvSpPr>
        <p:spPr>
          <a:xfrm>
            <a:off x="7349850" y="3801446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A649217C-3101-49F0-9B06-3E218C29FE16}"/>
              </a:ext>
            </a:extLst>
          </p:cNvPr>
          <p:cNvSpPr/>
          <p:nvPr/>
        </p:nvSpPr>
        <p:spPr>
          <a:xfrm>
            <a:off x="8198461" y="3313363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DDD88E6B-B0C5-466F-9C2D-C8FE555364B9}"/>
              </a:ext>
            </a:extLst>
          </p:cNvPr>
          <p:cNvSpPr/>
          <p:nvPr/>
        </p:nvSpPr>
        <p:spPr>
          <a:xfrm>
            <a:off x="8198461" y="355743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75D9D3B4-154D-4209-8503-B78A1131ED9B}"/>
              </a:ext>
            </a:extLst>
          </p:cNvPr>
          <p:cNvSpPr/>
          <p:nvPr/>
        </p:nvSpPr>
        <p:spPr>
          <a:xfrm>
            <a:off x="8199290" y="3811362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80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4329395" y="3487321"/>
            <a:ext cx="187010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sp>
        <p:nvSpPr>
          <p:cNvPr id="83" name="사각형: 둥근 모서리 38">
            <a:extLst>
              <a:ext uri="{FF2B5EF4-FFF2-40B4-BE49-F238E27FC236}">
                <a16:creationId xmlns:a16="http://schemas.microsoft.com/office/drawing/2014/main" xmlns="" id="{241E5C59-FAE2-4B0C-95D3-34DCDDBC4F54}"/>
              </a:ext>
            </a:extLst>
          </p:cNvPr>
          <p:cNvSpPr/>
          <p:nvPr/>
        </p:nvSpPr>
        <p:spPr>
          <a:xfrm>
            <a:off x="962235" y="2990184"/>
            <a:ext cx="749446" cy="39419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Proxy</a:t>
            </a:r>
            <a:endParaRPr lang="ko-KR" altLang="en-US" sz="1400" b="1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1342234" y="2446841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객체 생성</a:t>
            </a:r>
            <a:endParaRPr lang="ko-KR" altLang="en-US" sz="900"/>
          </a:p>
        </p:txBody>
      </p:sp>
      <p:sp>
        <p:nvSpPr>
          <p:cNvPr id="100" name="사각형: 둥근 모서리 38">
            <a:extLst>
              <a:ext uri="{FF2B5EF4-FFF2-40B4-BE49-F238E27FC236}">
                <a16:creationId xmlns:a16="http://schemas.microsoft.com/office/drawing/2014/main" xmlns="" id="{95DE6899-5AE8-46C8-A5B8-529950EE8FD9}"/>
              </a:ext>
            </a:extLst>
          </p:cNvPr>
          <p:cNvSpPr/>
          <p:nvPr/>
        </p:nvSpPr>
        <p:spPr>
          <a:xfrm>
            <a:off x="2085593" y="2990184"/>
            <a:ext cx="199165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MetadataSourceAdvisor</a:t>
            </a:r>
            <a:endParaRPr lang="ko-KR" altLang="en-US" sz="1000" b="1"/>
          </a:p>
        </p:txBody>
      </p:sp>
      <p:sp>
        <p:nvSpPr>
          <p:cNvPr id="103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4329395" y="2436079"/>
            <a:ext cx="1924839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MetadataSourcePointcut</a:t>
            </a:r>
          </a:p>
        </p:txBody>
      </p:sp>
      <p:sp>
        <p:nvSpPr>
          <p:cNvPr id="110" name="순서도: 자기 디스크 109"/>
          <p:cNvSpPr/>
          <p:nvPr/>
        </p:nvSpPr>
        <p:spPr>
          <a:xfrm>
            <a:off x="8063935" y="4661206"/>
            <a:ext cx="553471" cy="69351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sp>
        <p:nvSpPr>
          <p:cNvPr id="111" name="사각형: 둥근 모서리 53">
            <a:extLst>
              <a:ext uri="{FF2B5EF4-FFF2-40B4-BE49-F238E27FC236}">
                <a16:creationId xmlns:a16="http://schemas.microsoft.com/office/drawing/2014/main" xmlns="" id="{7CD45DB5-6DDB-44FB-90F1-68A51FA04247}"/>
              </a:ext>
            </a:extLst>
          </p:cNvPr>
          <p:cNvSpPr/>
          <p:nvPr/>
        </p:nvSpPr>
        <p:spPr>
          <a:xfrm>
            <a:off x="406919" y="1609460"/>
            <a:ext cx="1860077" cy="39419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DefaultAdvisor</a:t>
            </a:r>
          </a:p>
          <a:p>
            <a:pPr algn="ctr"/>
            <a:r>
              <a:rPr lang="en-US" altLang="ko-KR" sz="1100" b="1"/>
              <a:t>AutoProxyCreator</a:t>
            </a:r>
          </a:p>
        </p:txBody>
      </p:sp>
      <p:cxnSp>
        <p:nvCxnSpPr>
          <p:cNvPr id="15" name="직선 연결선 14"/>
          <p:cNvCxnSpPr>
            <a:stCxn id="54" idx="2"/>
            <a:endCxn id="23" idx="0"/>
          </p:cNvCxnSpPr>
          <p:nvPr/>
        </p:nvCxnSpPr>
        <p:spPr>
          <a:xfrm>
            <a:off x="8282136" y="2818906"/>
            <a:ext cx="2972" cy="4243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83" idx="3"/>
            <a:endCxn id="100" idx="1"/>
          </p:cNvCxnSpPr>
          <p:nvPr/>
        </p:nvCxnSpPr>
        <p:spPr>
          <a:xfrm>
            <a:off x="1711681" y="3187280"/>
            <a:ext cx="3739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80" idx="3"/>
            <a:endCxn id="24" idx="1"/>
          </p:cNvCxnSpPr>
          <p:nvPr/>
        </p:nvCxnSpPr>
        <p:spPr>
          <a:xfrm flipV="1">
            <a:off x="6199500" y="3419920"/>
            <a:ext cx="1150350" cy="264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stCxn id="80" idx="3"/>
            <a:endCxn id="29" idx="1"/>
          </p:cNvCxnSpPr>
          <p:nvPr/>
        </p:nvCxnSpPr>
        <p:spPr>
          <a:xfrm flipV="1">
            <a:off x="6199500" y="3668138"/>
            <a:ext cx="1150350" cy="16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>
            <a:stCxn id="80" idx="3"/>
            <a:endCxn id="30" idx="1"/>
          </p:cNvCxnSpPr>
          <p:nvPr/>
        </p:nvCxnSpPr>
        <p:spPr>
          <a:xfrm>
            <a:off x="6199500" y="3684418"/>
            <a:ext cx="1150350" cy="232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111" idx="2"/>
            <a:endCxn id="83" idx="0"/>
          </p:cNvCxnSpPr>
          <p:nvPr/>
        </p:nvCxnSpPr>
        <p:spPr>
          <a:xfrm>
            <a:off x="1336958" y="2003651"/>
            <a:ext cx="0" cy="986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>
            <a:stCxn id="103" idx="3"/>
            <a:endCxn id="54" idx="1"/>
          </p:cNvCxnSpPr>
          <p:nvPr/>
        </p:nvCxnSpPr>
        <p:spPr>
          <a:xfrm flipV="1">
            <a:off x="6254234" y="2627493"/>
            <a:ext cx="918515" cy="5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위쪽 화살표 148"/>
          <p:cNvSpPr/>
          <p:nvPr/>
        </p:nvSpPr>
        <p:spPr>
          <a:xfrm>
            <a:off x="8282135" y="4173796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위쪽 화살표 149"/>
          <p:cNvSpPr/>
          <p:nvPr/>
        </p:nvSpPr>
        <p:spPr>
          <a:xfrm>
            <a:off x="8282134" y="4409769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2" name="직선 화살표 연결선 151"/>
          <p:cNvCxnSpPr>
            <a:stCxn id="100" idx="3"/>
            <a:endCxn id="103" idx="1"/>
          </p:cNvCxnSpPr>
          <p:nvPr/>
        </p:nvCxnSpPr>
        <p:spPr>
          <a:xfrm flipV="1">
            <a:off x="4077251" y="2633176"/>
            <a:ext cx="252144" cy="554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>
            <a:stCxn id="100" idx="3"/>
            <a:endCxn id="80" idx="1"/>
          </p:cNvCxnSpPr>
          <p:nvPr/>
        </p:nvCxnSpPr>
        <p:spPr>
          <a:xfrm>
            <a:off x="4077251" y="3187281"/>
            <a:ext cx="252144" cy="497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구부러진 연결선 155"/>
          <p:cNvCxnSpPr>
            <a:stCxn id="111" idx="3"/>
            <a:endCxn id="100" idx="0"/>
          </p:cNvCxnSpPr>
          <p:nvPr/>
        </p:nvCxnSpPr>
        <p:spPr>
          <a:xfrm>
            <a:off x="2266996" y="1806556"/>
            <a:ext cx="814426" cy="1183628"/>
          </a:xfrm>
          <a:prstGeom prst="curved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4430037" y="1985176"/>
            <a:ext cx="1736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생성 대상 클래스 탐색</a:t>
            </a: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/>
              <a:t>어드바이스 등록 대상 메소드 탐색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5943044" y="3151031"/>
            <a:ext cx="14237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인가처리 어드바이스 등록 </a:t>
            </a:r>
            <a:endParaRPr lang="ko-KR" altLang="en-US" sz="800"/>
          </a:p>
        </p:txBody>
      </p:sp>
      <p:sp>
        <p:nvSpPr>
          <p:cNvPr id="159" name="직사각형 158"/>
          <p:cNvSpPr/>
          <p:nvPr/>
        </p:nvSpPr>
        <p:spPr>
          <a:xfrm>
            <a:off x="6255023" y="2408558"/>
            <a:ext cx="8050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class, method</a:t>
            </a:r>
            <a:endParaRPr lang="ko-KR" altLang="en-US" sz="800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2932572" y="2147132"/>
            <a:ext cx="5293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빈 검사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54955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#12.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ProtectPointcutPostProcessor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3815736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642425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ProtectPointcutPostProcessor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4F962DB6-55A0-4CB2-9D01-05E5F9DD55B4}"/>
              </a:ext>
            </a:extLst>
          </p:cNvPr>
          <p:cNvSpPr/>
          <p:nvPr/>
        </p:nvSpPr>
        <p:spPr>
          <a:xfrm>
            <a:off x="304771" y="1270697"/>
            <a:ext cx="9549647" cy="3483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메소드 방식의 인가처리를 위한 자원 및 권한정보</a:t>
            </a:r>
            <a:r>
              <a:rPr lang="en-US" altLang="ko-KR" sz="1200" b="1"/>
              <a:t> </a:t>
            </a:r>
            <a:r>
              <a:rPr lang="ko-KR" altLang="en-US" sz="1200" b="1"/>
              <a:t>설정 시 자원에 포인트 컷 표현식을 사용할 수 있도록 지원하는 클래스</a:t>
            </a:r>
            <a:endParaRPr lang="en-US" altLang="ko-KR" sz="1200" b="1"/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빈 후처리기로서 스프링 초기화 과정에서 빈 들을 검사하여 빈이 가진 메소드 중에서 포인트 컷 표현식과 </a:t>
            </a:r>
            <a:r>
              <a:rPr lang="en-US" altLang="ko-KR" sz="1200" b="1"/>
              <a:t>matching </a:t>
            </a:r>
            <a:r>
              <a:rPr lang="ko-KR" altLang="en-US" sz="1200" b="1"/>
              <a:t>되는 클래스 </a:t>
            </a:r>
            <a:r>
              <a:rPr lang="en-US" altLang="ko-KR" sz="1200" b="1"/>
              <a:t>,</a:t>
            </a:r>
            <a:r>
              <a:rPr lang="ko-KR" altLang="en-US" sz="1200" b="1"/>
              <a:t>메소드</a:t>
            </a:r>
            <a:r>
              <a:rPr lang="en-US" altLang="ko-KR" sz="1200" b="1"/>
              <a:t>, </a:t>
            </a:r>
            <a:r>
              <a:rPr lang="ko-KR" altLang="en-US" sz="1200" b="1"/>
              <a:t>권한 정보를 </a:t>
            </a:r>
            <a:r>
              <a:rPr lang="en-US" altLang="ko-KR" sz="1200" b="1"/>
              <a:t>MapBasedMethodSecurityMetadataSource </a:t>
            </a:r>
            <a:r>
              <a:rPr lang="ko-KR" altLang="en-US" sz="1200" b="1"/>
              <a:t>에 전달하여 인가처리가 되도록 제공되는 클래스</a:t>
            </a:r>
            <a:endParaRPr lang="en-US" altLang="ko-KR" sz="1200" b="1"/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DB </a:t>
            </a:r>
            <a:r>
              <a:rPr lang="ko-KR" altLang="en-US" sz="1200" b="1"/>
              <a:t>저장 방식</a:t>
            </a:r>
            <a:endParaRPr lang="en-US" altLang="ko-KR" sz="1200" b="1"/>
          </a:p>
          <a:p>
            <a:pPr marL="585237" lvl="1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Method </a:t>
            </a:r>
            <a:r>
              <a:rPr lang="ko-KR" altLang="en-US" sz="1200" b="1"/>
              <a:t>방식</a:t>
            </a:r>
            <a:endParaRPr lang="en-US" altLang="ko-KR" sz="1200" b="1"/>
          </a:p>
          <a:p>
            <a:pPr marL="884726" lvl="2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io.security.service.OrderService.order : ROLE_USER</a:t>
            </a:r>
          </a:p>
          <a:p>
            <a:pPr marL="585237" lvl="1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Pointcut </a:t>
            </a:r>
            <a:r>
              <a:rPr lang="ko-KR" altLang="en-US" sz="1200" b="1"/>
              <a:t>방식</a:t>
            </a:r>
            <a:r>
              <a:rPr lang="en-US" altLang="ko-KR" sz="1200" b="1"/>
              <a:t> </a:t>
            </a:r>
          </a:p>
          <a:p>
            <a:pPr marL="884726" lvl="2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execution(* io.security.service.*Service.*(..)) : ROLE_USER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설정 클래스에서 빈 생성시 접근제한자가 </a:t>
            </a:r>
            <a:r>
              <a:rPr lang="en-US" altLang="ko-KR" sz="1200" b="1"/>
              <a:t>package </a:t>
            </a:r>
            <a:r>
              <a:rPr lang="ko-KR" altLang="en-US" sz="1200" b="1"/>
              <a:t>범위로 되어 있기 때문에 리플렉션을 이용해 생성한다</a:t>
            </a:r>
            <a:endParaRPr lang="en-US" altLang="ko-KR" sz="1200" b="1"/>
          </a:p>
        </p:txBody>
      </p:sp>
    </p:spTree>
    <p:extLst>
      <p:ext uri="{BB962C8B-B14F-4D97-AF65-F5344CB8AC3E}">
        <p14:creationId xmlns:p14="http://schemas.microsoft.com/office/powerpoint/2010/main" val="359300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53">
            <a:extLst>
              <a:ext uri="{FF2B5EF4-FFF2-40B4-BE49-F238E27FC236}">
                <a16:creationId xmlns:a16="http://schemas.microsoft.com/office/drawing/2014/main" xmlns="" id="{0FBF0A19-2D5D-409D-8FD4-3324A291712B}"/>
              </a:ext>
            </a:extLst>
          </p:cNvPr>
          <p:cNvSpPr/>
          <p:nvPr/>
        </p:nvSpPr>
        <p:spPr>
          <a:xfrm>
            <a:off x="5289748" y="1621298"/>
            <a:ext cx="3126861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bg1"/>
                </a:solidFill>
              </a:rPr>
              <a:t>ProtectPointcutPostProcessor</a:t>
            </a:r>
          </a:p>
          <a:p>
            <a:pPr algn="ctr"/>
            <a:endParaRPr lang="en-US" altLang="ko-KR" sz="1400" b="1">
              <a:solidFill>
                <a:schemeClr val="bg1"/>
              </a:solidFill>
            </a:endParaRPr>
          </a:p>
          <a:p>
            <a:pPr algn="ctr"/>
            <a:endParaRPr lang="en-US" altLang="ko-KR" sz="1400" b="1">
              <a:solidFill>
                <a:schemeClr val="bg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300522" y="1621298"/>
            <a:ext cx="3244536" cy="759701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MapBaseMethodSecurityMetadataSource</a:t>
            </a:r>
          </a:p>
          <a:p>
            <a:pPr algn="ctr"/>
            <a:endParaRPr lang="en-US" altLang="ko-KR" sz="1200" b="1">
              <a:solidFill>
                <a:schemeClr val="bg1"/>
              </a:solidFill>
            </a:endParaRPr>
          </a:p>
          <a:p>
            <a:pPr algn="ctr"/>
            <a:r>
              <a:rPr lang="en-US" altLang="ko-KR" sz="1200">
                <a:solidFill>
                  <a:schemeClr val="bg1"/>
                </a:solidFill>
              </a:rPr>
              <a:t>methodMap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1A0C8F6D-CE50-4F9D-B853-29351CA124F4}"/>
              </a:ext>
            </a:extLst>
          </p:cNvPr>
          <p:cNvSpPr/>
          <p:nvPr/>
        </p:nvSpPr>
        <p:spPr>
          <a:xfrm>
            <a:off x="6363479" y="2062396"/>
            <a:ext cx="10457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rgbClr val="FFFF00"/>
                </a:solidFill>
              </a:rPr>
              <a:t>PointcutMap</a:t>
            </a:r>
            <a:endParaRPr lang="ko-KR" altLang="en-US" sz="1200">
              <a:solidFill>
                <a:srgbClr val="FFFF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70AE6C9E-D517-41C1-BF31-2F00733571DC}"/>
              </a:ext>
            </a:extLst>
          </p:cNvPr>
          <p:cNvSpPr/>
          <p:nvPr/>
        </p:nvSpPr>
        <p:spPr>
          <a:xfrm>
            <a:off x="4963510" y="3103387"/>
            <a:ext cx="3786518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C5F5F88C-3B85-4F95-9F47-BCB474CDC0C0}"/>
              </a:ext>
            </a:extLst>
          </p:cNvPr>
          <p:cNvSpPr/>
          <p:nvPr/>
        </p:nvSpPr>
        <p:spPr>
          <a:xfrm>
            <a:off x="5019781" y="3164633"/>
            <a:ext cx="2638313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execution(* io.security.user.*Service.*(..))</a:t>
            </a:r>
            <a:endParaRPr lang="ko-KR" altLang="en-US" sz="1000" b="1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FEBDA8B4-AD20-42BE-8776-7C2D924414A3}"/>
              </a:ext>
            </a:extLst>
          </p:cNvPr>
          <p:cNvSpPr/>
          <p:nvPr/>
        </p:nvSpPr>
        <p:spPr>
          <a:xfrm>
            <a:off x="5019781" y="3413027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io.security.manager.*Service.*(..))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3BCC3E28-7419-4DBC-909C-0B1D0C9D051B}"/>
              </a:ext>
            </a:extLst>
          </p:cNvPr>
          <p:cNvSpPr/>
          <p:nvPr/>
        </p:nvSpPr>
        <p:spPr>
          <a:xfrm>
            <a:off x="5019781" y="3661576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io.security.admin.*Service.*(..))</a:t>
            </a:r>
            <a:endParaRPr lang="ko-KR" altLang="en-US" sz="100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91296F9E-00F0-4C9B-BB09-829F6DF028E6}"/>
              </a:ext>
            </a:extLst>
          </p:cNvPr>
          <p:cNvSpPr/>
          <p:nvPr/>
        </p:nvSpPr>
        <p:spPr>
          <a:xfrm>
            <a:off x="7668799" y="3173493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4ACB519A-FEFC-4C49-82D2-2BF3784A7C6F}"/>
              </a:ext>
            </a:extLst>
          </p:cNvPr>
          <p:cNvSpPr/>
          <p:nvPr/>
        </p:nvSpPr>
        <p:spPr>
          <a:xfrm>
            <a:off x="7668799" y="341756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B5EF3DF5-5B6F-4292-B6F6-B5F54CBD51A0}"/>
              </a:ext>
            </a:extLst>
          </p:cNvPr>
          <p:cNvSpPr/>
          <p:nvPr/>
        </p:nvSpPr>
        <p:spPr>
          <a:xfrm>
            <a:off x="7669628" y="3671492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9140832" y="3134464"/>
            <a:ext cx="735747" cy="786550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cxnSpLocks/>
            <a:stCxn id="2" idx="2"/>
            <a:endCxn id="18" idx="3"/>
          </p:cNvCxnSpPr>
          <p:nvPr/>
        </p:nvCxnSpPr>
        <p:spPr>
          <a:xfrm flipH="1">
            <a:off x="8750028" y="3527739"/>
            <a:ext cx="390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300522" y="2001149"/>
            <a:ext cx="32445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BF8F2867-25C2-40D0-8FC0-538D0B3F7B16}"/>
              </a:ext>
            </a:extLst>
          </p:cNvPr>
          <p:cNvSpPr/>
          <p:nvPr/>
        </p:nvSpPr>
        <p:spPr>
          <a:xfrm>
            <a:off x="928208" y="3103387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9F795672-4902-43F1-BEF2-324928B711BA}"/>
              </a:ext>
            </a:extLst>
          </p:cNvPr>
          <p:cNvSpPr/>
          <p:nvPr/>
        </p:nvSpPr>
        <p:spPr>
          <a:xfrm>
            <a:off x="987532" y="3157896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B574C410-B46B-47C1-A138-4AC48DC0D042}"/>
              </a:ext>
            </a:extLst>
          </p:cNvPr>
          <p:cNvSpPr/>
          <p:nvPr/>
        </p:nvSpPr>
        <p:spPr>
          <a:xfrm>
            <a:off x="987532" y="3406290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575D5D9-062E-4065-A88C-9D0E0F4BB69D}"/>
              </a:ext>
            </a:extLst>
          </p:cNvPr>
          <p:cNvSpPr/>
          <p:nvPr/>
        </p:nvSpPr>
        <p:spPr>
          <a:xfrm>
            <a:off x="987532" y="3654839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A649217C-3101-49F0-9B06-3E218C29FE16}"/>
              </a:ext>
            </a:extLst>
          </p:cNvPr>
          <p:cNvSpPr/>
          <p:nvPr/>
        </p:nvSpPr>
        <p:spPr>
          <a:xfrm>
            <a:off x="1836143" y="3166756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DDD88E6B-B0C5-466F-9C2D-C8FE555364B9}"/>
              </a:ext>
            </a:extLst>
          </p:cNvPr>
          <p:cNvSpPr/>
          <p:nvPr/>
        </p:nvSpPr>
        <p:spPr>
          <a:xfrm>
            <a:off x="1836143" y="3410828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75D9D3B4-154D-4209-8503-B78A1131ED9B}"/>
              </a:ext>
            </a:extLst>
          </p:cNvPr>
          <p:cNvSpPr/>
          <p:nvPr/>
        </p:nvSpPr>
        <p:spPr>
          <a:xfrm>
            <a:off x="1836972" y="3664755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A168B069-72CD-450F-B699-78F35A83639E}"/>
              </a:ext>
            </a:extLst>
          </p:cNvPr>
          <p:cNvSpPr txBox="1"/>
          <p:nvPr/>
        </p:nvSpPr>
        <p:spPr>
          <a:xfrm>
            <a:off x="101486" y="760763"/>
            <a:ext cx="648575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ProtectPointcutPostProcessor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08793F7C-B9F5-4807-B22C-D84C0EA6A497}"/>
              </a:ext>
            </a:extLst>
          </p:cNvPr>
          <p:cNvSpPr/>
          <p:nvPr/>
        </p:nvSpPr>
        <p:spPr>
          <a:xfrm>
            <a:off x="3922603" y="1693033"/>
            <a:ext cx="1033843" cy="6463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900"/>
              <a:t>TargetClass Method</a:t>
            </a:r>
          </a:p>
          <a:p>
            <a:pPr algn="ctr">
              <a:lnSpc>
                <a:spcPct val="150000"/>
              </a:lnSpc>
            </a:pPr>
            <a:r>
              <a:rPr lang="en-US" altLang="ko-KR" sz="900"/>
              <a:t>ConfigAttribute</a:t>
            </a:r>
            <a:endParaRPr lang="ko-KR" altLang="en-US" sz="900"/>
          </a:p>
        </p:txBody>
      </p:sp>
      <p:sp>
        <p:nvSpPr>
          <p:cNvPr id="58" name="왼쪽 화살표 57"/>
          <p:cNvSpPr/>
          <p:nvPr/>
        </p:nvSpPr>
        <p:spPr>
          <a:xfrm>
            <a:off x="3622200" y="1934094"/>
            <a:ext cx="228367" cy="128302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왼쪽 화살표 58"/>
          <p:cNvSpPr/>
          <p:nvPr/>
        </p:nvSpPr>
        <p:spPr>
          <a:xfrm>
            <a:off x="4997636" y="1942177"/>
            <a:ext cx="228367" cy="128302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/>
          <p:cNvCxnSpPr>
            <a:endCxn id="38" idx="3"/>
          </p:cNvCxnSpPr>
          <p:nvPr/>
        </p:nvCxnSpPr>
        <p:spPr>
          <a:xfrm>
            <a:off x="5289748" y="2001149"/>
            <a:ext cx="31268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1A0C8F6D-CE50-4F9D-B853-29351CA124F4}"/>
              </a:ext>
            </a:extLst>
          </p:cNvPr>
          <p:cNvSpPr/>
          <p:nvPr/>
        </p:nvSpPr>
        <p:spPr>
          <a:xfrm>
            <a:off x="3721247" y="1380543"/>
            <a:ext cx="13905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parse expression</a:t>
            </a:r>
            <a:endParaRPr lang="ko-KR" altLang="en-US" sz="120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4F962DB6-55A0-4CB2-9D01-05E5F9DD55B4}"/>
              </a:ext>
            </a:extLst>
          </p:cNvPr>
          <p:cNvSpPr/>
          <p:nvPr/>
        </p:nvSpPr>
        <p:spPr>
          <a:xfrm>
            <a:off x="928208" y="4556050"/>
            <a:ext cx="7613174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MethodResourcesMapFactoryBean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DB</a:t>
            </a:r>
            <a:r>
              <a:rPr lang="ko-KR" altLang="en-US" sz="1200"/>
              <a:t>로 부터 얻은 권한</a:t>
            </a:r>
            <a:r>
              <a:rPr lang="en-US" altLang="ko-KR" sz="1200"/>
              <a:t>/</a:t>
            </a:r>
            <a:r>
              <a:rPr lang="ko-KR" altLang="en-US" sz="1200"/>
              <a:t>자원 정보를 </a:t>
            </a:r>
            <a:r>
              <a:rPr lang="en-US" altLang="ko-KR" sz="1200"/>
              <a:t>ResourceMap </a:t>
            </a:r>
            <a:r>
              <a:rPr lang="ko-KR" altLang="en-US" sz="1200"/>
              <a:t>빈으로 생성해서 </a:t>
            </a:r>
            <a:r>
              <a:rPr lang="en-US" altLang="ko-KR" sz="1200"/>
              <a:t>ProtectPointcutPostProcessor </a:t>
            </a:r>
            <a:r>
              <a:rPr lang="ko-KR" altLang="en-US" sz="1200"/>
              <a:t>에 전달</a:t>
            </a:r>
            <a:endParaRPr lang="en-US" altLang="ko-KR" sz="120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1A0C8F6D-CE50-4F9D-B853-29351CA124F4}"/>
              </a:ext>
            </a:extLst>
          </p:cNvPr>
          <p:cNvSpPr/>
          <p:nvPr/>
        </p:nvSpPr>
        <p:spPr>
          <a:xfrm>
            <a:off x="6407017" y="4007849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cxnSp>
        <p:nvCxnSpPr>
          <p:cNvPr id="4" name="직선 화살표 연결선 3"/>
          <p:cNvCxnSpPr>
            <a:stCxn id="54" idx="2"/>
            <a:endCxn id="23" idx="0"/>
          </p:cNvCxnSpPr>
          <p:nvPr/>
        </p:nvCxnSpPr>
        <p:spPr>
          <a:xfrm>
            <a:off x="1922790" y="2380999"/>
            <a:ext cx="0" cy="722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위쪽 화살표 5"/>
          <p:cNvSpPr/>
          <p:nvPr/>
        </p:nvSpPr>
        <p:spPr>
          <a:xfrm>
            <a:off x="6836898" y="2815758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위쪽 화살표 35"/>
          <p:cNvSpPr/>
          <p:nvPr/>
        </p:nvSpPr>
        <p:spPr>
          <a:xfrm>
            <a:off x="6836897" y="2501515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06485" y="2603167"/>
            <a:ext cx="54373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/>
              <a:t>parse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16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66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7172749" y="1950734"/>
            <a:ext cx="2218774" cy="38282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MapBase</a:t>
            </a:r>
          </a:p>
          <a:p>
            <a:pPr algn="ctr"/>
            <a:r>
              <a:rPr lang="en-US" altLang="ko-KR" sz="1000" b="1"/>
              <a:t>MethodSecurityMetadataSource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BF8F2867-25C2-40D0-8FC0-538D0B3F7B16}"/>
              </a:ext>
            </a:extLst>
          </p:cNvPr>
          <p:cNvSpPr/>
          <p:nvPr/>
        </p:nvSpPr>
        <p:spPr>
          <a:xfrm>
            <a:off x="7290526" y="2757911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9F795672-4902-43F1-BEF2-324928B711BA}"/>
              </a:ext>
            </a:extLst>
          </p:cNvPr>
          <p:cNvSpPr/>
          <p:nvPr/>
        </p:nvSpPr>
        <p:spPr>
          <a:xfrm>
            <a:off x="7349850" y="2819157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B574C410-B46B-47C1-A138-4AC48DC0D042}"/>
              </a:ext>
            </a:extLst>
          </p:cNvPr>
          <p:cNvSpPr/>
          <p:nvPr/>
        </p:nvSpPr>
        <p:spPr>
          <a:xfrm>
            <a:off x="7349850" y="3067551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575D5D9-062E-4065-A88C-9D0E0F4BB69D}"/>
              </a:ext>
            </a:extLst>
          </p:cNvPr>
          <p:cNvSpPr/>
          <p:nvPr/>
        </p:nvSpPr>
        <p:spPr>
          <a:xfrm>
            <a:off x="7349850" y="3316100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A649217C-3101-49F0-9B06-3E218C29FE16}"/>
              </a:ext>
            </a:extLst>
          </p:cNvPr>
          <p:cNvSpPr/>
          <p:nvPr/>
        </p:nvSpPr>
        <p:spPr>
          <a:xfrm>
            <a:off x="8198461" y="2828017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DDD88E6B-B0C5-466F-9C2D-C8FE555364B9}"/>
              </a:ext>
            </a:extLst>
          </p:cNvPr>
          <p:cNvSpPr/>
          <p:nvPr/>
        </p:nvSpPr>
        <p:spPr>
          <a:xfrm>
            <a:off x="8198461" y="3072089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75D9D3B4-154D-4209-8503-B78A1131ED9B}"/>
              </a:ext>
            </a:extLst>
          </p:cNvPr>
          <p:cNvSpPr/>
          <p:nvPr/>
        </p:nvSpPr>
        <p:spPr>
          <a:xfrm>
            <a:off x="8199290" y="3326016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80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4329395" y="3001975"/>
            <a:ext cx="187010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sp>
        <p:nvSpPr>
          <p:cNvPr id="83" name="사각형: 둥근 모서리 38">
            <a:extLst>
              <a:ext uri="{FF2B5EF4-FFF2-40B4-BE49-F238E27FC236}">
                <a16:creationId xmlns:a16="http://schemas.microsoft.com/office/drawing/2014/main" xmlns="" id="{241E5C59-FAE2-4B0C-95D3-34DCDDBC4F54}"/>
              </a:ext>
            </a:extLst>
          </p:cNvPr>
          <p:cNvSpPr/>
          <p:nvPr/>
        </p:nvSpPr>
        <p:spPr>
          <a:xfrm>
            <a:off x="962235" y="2504838"/>
            <a:ext cx="749446" cy="39419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Proxy</a:t>
            </a:r>
            <a:endParaRPr lang="ko-KR" altLang="en-US" sz="1400" b="1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1342234" y="1961495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객체 생성</a:t>
            </a:r>
            <a:endParaRPr lang="ko-KR" altLang="en-US" sz="900"/>
          </a:p>
        </p:txBody>
      </p:sp>
      <p:sp>
        <p:nvSpPr>
          <p:cNvPr id="100" name="사각형: 둥근 모서리 38">
            <a:extLst>
              <a:ext uri="{FF2B5EF4-FFF2-40B4-BE49-F238E27FC236}">
                <a16:creationId xmlns:a16="http://schemas.microsoft.com/office/drawing/2014/main" xmlns="" id="{95DE6899-5AE8-46C8-A5B8-529950EE8FD9}"/>
              </a:ext>
            </a:extLst>
          </p:cNvPr>
          <p:cNvSpPr/>
          <p:nvPr/>
        </p:nvSpPr>
        <p:spPr>
          <a:xfrm>
            <a:off x="2085593" y="2504838"/>
            <a:ext cx="199165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MetadataSourceAdvisor</a:t>
            </a:r>
            <a:endParaRPr lang="ko-KR" altLang="en-US" sz="1000" b="1"/>
          </a:p>
        </p:txBody>
      </p:sp>
      <p:sp>
        <p:nvSpPr>
          <p:cNvPr id="103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4329395" y="1950733"/>
            <a:ext cx="1924839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MetadataSourcePointcut</a:t>
            </a:r>
          </a:p>
        </p:txBody>
      </p:sp>
      <p:sp>
        <p:nvSpPr>
          <p:cNvPr id="110" name="순서도: 자기 디스크 109"/>
          <p:cNvSpPr/>
          <p:nvPr/>
        </p:nvSpPr>
        <p:spPr>
          <a:xfrm>
            <a:off x="5138784" y="4705095"/>
            <a:ext cx="553471" cy="69351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sp>
        <p:nvSpPr>
          <p:cNvPr id="111" name="사각형: 둥근 모서리 53">
            <a:extLst>
              <a:ext uri="{FF2B5EF4-FFF2-40B4-BE49-F238E27FC236}">
                <a16:creationId xmlns:a16="http://schemas.microsoft.com/office/drawing/2014/main" xmlns="" id="{7CD45DB5-6DDB-44FB-90F1-68A51FA04247}"/>
              </a:ext>
            </a:extLst>
          </p:cNvPr>
          <p:cNvSpPr/>
          <p:nvPr/>
        </p:nvSpPr>
        <p:spPr>
          <a:xfrm>
            <a:off x="406919" y="1124114"/>
            <a:ext cx="1860077" cy="39419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DefaultAdvisor</a:t>
            </a:r>
          </a:p>
          <a:p>
            <a:pPr algn="ctr"/>
            <a:r>
              <a:rPr lang="en-US" altLang="ko-KR" sz="1100" b="1"/>
              <a:t>AutoProxyCreator</a:t>
            </a:r>
          </a:p>
        </p:txBody>
      </p:sp>
      <p:cxnSp>
        <p:nvCxnSpPr>
          <p:cNvPr id="15" name="직선 연결선 14"/>
          <p:cNvCxnSpPr>
            <a:stCxn id="54" idx="2"/>
            <a:endCxn id="23" idx="0"/>
          </p:cNvCxnSpPr>
          <p:nvPr/>
        </p:nvCxnSpPr>
        <p:spPr>
          <a:xfrm>
            <a:off x="8282136" y="2333560"/>
            <a:ext cx="2972" cy="4243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83" idx="3"/>
            <a:endCxn id="100" idx="1"/>
          </p:cNvCxnSpPr>
          <p:nvPr/>
        </p:nvCxnSpPr>
        <p:spPr>
          <a:xfrm>
            <a:off x="1711681" y="2701934"/>
            <a:ext cx="3739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80" idx="3"/>
            <a:endCxn id="24" idx="1"/>
          </p:cNvCxnSpPr>
          <p:nvPr/>
        </p:nvCxnSpPr>
        <p:spPr>
          <a:xfrm flipV="1">
            <a:off x="6199500" y="2934574"/>
            <a:ext cx="1150350" cy="264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stCxn id="80" idx="3"/>
            <a:endCxn id="29" idx="1"/>
          </p:cNvCxnSpPr>
          <p:nvPr/>
        </p:nvCxnSpPr>
        <p:spPr>
          <a:xfrm flipV="1">
            <a:off x="6199500" y="3182792"/>
            <a:ext cx="1150350" cy="16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>
            <a:stCxn id="80" idx="3"/>
            <a:endCxn id="30" idx="1"/>
          </p:cNvCxnSpPr>
          <p:nvPr/>
        </p:nvCxnSpPr>
        <p:spPr>
          <a:xfrm>
            <a:off x="6199500" y="3199072"/>
            <a:ext cx="1150350" cy="232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111" idx="2"/>
            <a:endCxn id="83" idx="0"/>
          </p:cNvCxnSpPr>
          <p:nvPr/>
        </p:nvCxnSpPr>
        <p:spPr>
          <a:xfrm>
            <a:off x="1336958" y="1518305"/>
            <a:ext cx="0" cy="986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>
            <a:stCxn id="103" idx="3"/>
            <a:endCxn id="54" idx="1"/>
          </p:cNvCxnSpPr>
          <p:nvPr/>
        </p:nvCxnSpPr>
        <p:spPr>
          <a:xfrm flipV="1">
            <a:off x="6254234" y="2142147"/>
            <a:ext cx="918515" cy="5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위쪽 화살표 149"/>
          <p:cNvSpPr/>
          <p:nvPr/>
        </p:nvSpPr>
        <p:spPr>
          <a:xfrm>
            <a:off x="8229960" y="4394157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2" name="직선 화살표 연결선 151"/>
          <p:cNvCxnSpPr>
            <a:stCxn id="100" idx="3"/>
            <a:endCxn id="103" idx="1"/>
          </p:cNvCxnSpPr>
          <p:nvPr/>
        </p:nvCxnSpPr>
        <p:spPr>
          <a:xfrm flipV="1">
            <a:off x="4077251" y="2147830"/>
            <a:ext cx="252144" cy="554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>
            <a:stCxn id="100" idx="3"/>
            <a:endCxn id="80" idx="1"/>
          </p:cNvCxnSpPr>
          <p:nvPr/>
        </p:nvCxnSpPr>
        <p:spPr>
          <a:xfrm>
            <a:off x="4077251" y="2701935"/>
            <a:ext cx="252144" cy="497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구부러진 연결선 155"/>
          <p:cNvCxnSpPr>
            <a:stCxn id="111" idx="3"/>
            <a:endCxn id="100" idx="0"/>
          </p:cNvCxnSpPr>
          <p:nvPr/>
        </p:nvCxnSpPr>
        <p:spPr>
          <a:xfrm>
            <a:off x="2266996" y="1321210"/>
            <a:ext cx="814426" cy="1183628"/>
          </a:xfrm>
          <a:prstGeom prst="curved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4430037" y="1499830"/>
            <a:ext cx="1736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생성 대상 클래스 탐색</a:t>
            </a: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/>
              <a:t>어드바이스 등록 대상 메소드 탐색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5943044" y="2665685"/>
            <a:ext cx="14237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인가처리 어드바이스 등록 </a:t>
            </a:r>
            <a:endParaRPr lang="ko-KR" altLang="en-US" sz="800"/>
          </a:p>
        </p:txBody>
      </p:sp>
      <p:sp>
        <p:nvSpPr>
          <p:cNvPr id="159" name="직사각형 158"/>
          <p:cNvSpPr/>
          <p:nvPr/>
        </p:nvSpPr>
        <p:spPr>
          <a:xfrm>
            <a:off x="6255023" y="1923212"/>
            <a:ext cx="8050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class, method</a:t>
            </a:r>
            <a:endParaRPr lang="ko-KR" altLang="en-US" sz="800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2932572" y="1661786"/>
            <a:ext cx="5293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빈 검사</a:t>
            </a:r>
            <a:endParaRPr lang="ko-KR" altLang="en-US" sz="8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73350" y="585440"/>
            <a:ext cx="648575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ProtectPointcutPostProcessor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6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7169777" y="3952233"/>
            <a:ext cx="2218774" cy="38282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ProtectPointcutPostProcessor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70AE6C9E-D517-41C1-BF31-2F00733571DC}"/>
              </a:ext>
            </a:extLst>
          </p:cNvPr>
          <p:cNvSpPr/>
          <p:nvPr/>
        </p:nvSpPr>
        <p:spPr>
          <a:xfrm>
            <a:off x="6254234" y="4629952"/>
            <a:ext cx="3786518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C5F5F88C-3B85-4F95-9F47-BCB474CDC0C0}"/>
              </a:ext>
            </a:extLst>
          </p:cNvPr>
          <p:cNvSpPr/>
          <p:nvPr/>
        </p:nvSpPr>
        <p:spPr>
          <a:xfrm>
            <a:off x="6310505" y="4691198"/>
            <a:ext cx="2638313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execution(* io.security.user.*Service.*(..))</a:t>
            </a:r>
            <a:endParaRPr lang="ko-KR" altLang="en-US" sz="1000" b="1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FEBDA8B4-AD20-42BE-8776-7C2D924414A3}"/>
              </a:ext>
            </a:extLst>
          </p:cNvPr>
          <p:cNvSpPr/>
          <p:nvPr/>
        </p:nvSpPr>
        <p:spPr>
          <a:xfrm>
            <a:off x="6310505" y="4939592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io.security.manager.*Service.*(..))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3BCC3E28-7419-4DBC-909C-0B1D0C9D051B}"/>
              </a:ext>
            </a:extLst>
          </p:cNvPr>
          <p:cNvSpPr/>
          <p:nvPr/>
        </p:nvSpPr>
        <p:spPr>
          <a:xfrm>
            <a:off x="6310505" y="5188141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io.security.admin.*Service.*(..))</a:t>
            </a:r>
            <a:endParaRPr lang="ko-KR" altLang="en-US" sz="100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91296F9E-00F0-4C9B-BB09-829F6DF028E6}"/>
              </a:ext>
            </a:extLst>
          </p:cNvPr>
          <p:cNvSpPr/>
          <p:nvPr/>
        </p:nvSpPr>
        <p:spPr>
          <a:xfrm>
            <a:off x="8959523" y="4700058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4ACB519A-FEFC-4C49-82D2-2BF3784A7C6F}"/>
              </a:ext>
            </a:extLst>
          </p:cNvPr>
          <p:cNvSpPr/>
          <p:nvPr/>
        </p:nvSpPr>
        <p:spPr>
          <a:xfrm>
            <a:off x="8959523" y="4944130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B5EF3DF5-5B6F-4292-B6F6-B5F54CBD51A0}"/>
              </a:ext>
            </a:extLst>
          </p:cNvPr>
          <p:cNvSpPr/>
          <p:nvPr/>
        </p:nvSpPr>
        <p:spPr>
          <a:xfrm>
            <a:off x="8960352" y="5198057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cxnSp>
        <p:nvCxnSpPr>
          <p:cNvPr id="3" name="직선 화살표 연결선 2"/>
          <p:cNvCxnSpPr>
            <a:stCxn id="110" idx="4"/>
            <a:endCxn id="45" idx="1"/>
          </p:cNvCxnSpPr>
          <p:nvPr/>
        </p:nvCxnSpPr>
        <p:spPr>
          <a:xfrm>
            <a:off x="5692255" y="5051852"/>
            <a:ext cx="561979" cy="2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위쪽 화살표 56"/>
          <p:cNvSpPr/>
          <p:nvPr/>
        </p:nvSpPr>
        <p:spPr>
          <a:xfrm>
            <a:off x="8240665" y="3708287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183893" y="3674128"/>
            <a:ext cx="197692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/>
              <a:t>TargetClass, Method, ConfigAttribute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9452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8263529" cy="7481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UsernamePasswordAuthenticationFilter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3384917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8756299" cy="47331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900" b="1">
                <a:solidFill>
                  <a:schemeClr val="bg1"/>
                </a:solidFill>
              </a:rPr>
              <a:t>#12. </a:t>
            </a:r>
            <a:r>
              <a:rPr lang="ko-KR" altLang="en-US" sz="1900" b="1">
                <a:solidFill>
                  <a:schemeClr val="bg1"/>
                </a:solidFill>
              </a:rPr>
              <a:t>번외편 </a:t>
            </a:r>
            <a:r>
              <a:rPr lang="en-US" altLang="ko-KR" sz="1900" b="1">
                <a:solidFill>
                  <a:schemeClr val="bg1"/>
                </a:solidFill>
              </a:rPr>
              <a:t>– </a:t>
            </a:r>
            <a:r>
              <a:rPr lang="ko-KR" altLang="en-US" sz="1900" b="1">
                <a:solidFill>
                  <a:schemeClr val="bg1"/>
                </a:solidFill>
              </a:rPr>
              <a:t>실시간 메소드 보안 구현</a:t>
            </a:r>
            <a:r>
              <a:rPr lang="en-US" altLang="ko-KR" sz="1900" b="1">
                <a:solidFill>
                  <a:schemeClr val="bg1"/>
                </a:solidFill>
              </a:rPr>
              <a:t/>
            </a:r>
            <a:br>
              <a:rPr lang="en-US" altLang="ko-KR" sz="1900" b="1">
                <a:solidFill>
                  <a:schemeClr val="bg1"/>
                </a:solidFill>
              </a:rPr>
            </a:br>
            <a:r>
              <a:rPr lang="en-US" altLang="ko-KR" sz="1900" b="1">
                <a:solidFill>
                  <a:schemeClr val="bg1"/>
                </a:solidFill>
              </a:rPr>
              <a:t>		</a:t>
            </a:r>
            <a:endParaRPr lang="ko-KR" altLang="en-US" sz="1900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4332563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80772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번외편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실시간 메소드 보안 구현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DC632888-981B-4417-8932-8DA7D996F343}"/>
              </a:ext>
            </a:extLst>
          </p:cNvPr>
          <p:cNvSpPr/>
          <p:nvPr/>
        </p:nvSpPr>
        <p:spPr>
          <a:xfrm>
            <a:off x="567301" y="1360923"/>
            <a:ext cx="8429379" cy="4057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800" b="1"/>
              <a:t>개선점</a:t>
            </a:r>
            <a:r>
              <a:rPr lang="ko-KR" altLang="en-US" sz="1400" b="1"/>
              <a:t> </a:t>
            </a:r>
            <a:endParaRPr lang="en-US" altLang="ko-KR" sz="1400" b="1"/>
          </a:p>
          <a:p>
            <a:pPr marL="470937" lvl="1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/>
              <a:t>메소드 보안은 스프링 시큐리티 초기화 시점에 보안 적용 대상 빈의 프록시 생성 및  어드바이스 적용이 이루어짐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DB </a:t>
            </a:r>
            <a:r>
              <a:rPr lang="ko-KR" altLang="en-US" sz="1200"/>
              <a:t>에 자원을 실시간으로 업데이트 하더라도 </a:t>
            </a:r>
            <a:r>
              <a:rPr lang="en-US" altLang="ko-KR" sz="1200"/>
              <a:t>AOP </a:t>
            </a:r>
            <a:r>
              <a:rPr lang="ko-KR" altLang="en-US" sz="1200"/>
              <a:t>가 바로 적용되지 않음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800" b="1"/>
              <a:t>보안 메소드 실시간 적용 처리 과정</a:t>
            </a:r>
            <a:endParaRPr lang="en-US" altLang="ko-KR" sz="1800" b="1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메소드 보안 최초 설정 시 대상 빈의 프록시 객체 생성하고 메소드에 </a:t>
            </a:r>
            <a:r>
              <a:rPr lang="en-US" altLang="ko-KR" sz="1200"/>
              <a:t>Advice </a:t>
            </a:r>
            <a:r>
              <a:rPr lang="ko-KR" altLang="en-US" sz="1200"/>
              <a:t>등록하여 </a:t>
            </a:r>
            <a:r>
              <a:rPr lang="en-US" altLang="ko-KR" sz="1200"/>
              <a:t>AOP </a:t>
            </a:r>
            <a:r>
              <a:rPr lang="ko-KR" altLang="en-US" sz="1200"/>
              <a:t>적용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200"/>
              <a:t>MapBasedMethodSecurityMetadataSource </a:t>
            </a:r>
            <a:r>
              <a:rPr lang="ko-KR" altLang="en-US" sz="1200"/>
              <a:t>에 자원 및 권한 정보 전달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200"/>
              <a:t>DefaultSingletonBeanRegistry </a:t>
            </a:r>
            <a:r>
              <a:rPr lang="ko-KR" altLang="en-US" sz="1200"/>
              <a:t>로 실제 빈을 삭제하고 프록시 객체를 빈 참조로 등록한다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보안이 적용된 메소드 호출 시 </a:t>
            </a:r>
            <a:r>
              <a:rPr lang="en-US" altLang="ko-KR" sz="1200"/>
              <a:t>Advice </a:t>
            </a:r>
            <a:r>
              <a:rPr lang="ko-KR" altLang="en-US" sz="1200"/>
              <a:t>가 작동한다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메소드 보안 해제 시 메소드에 등록된 </a:t>
            </a:r>
            <a:r>
              <a:rPr lang="en-US" altLang="ko-KR" sz="1200"/>
              <a:t>Advice </a:t>
            </a:r>
            <a:r>
              <a:rPr lang="ko-KR" altLang="en-US" sz="1200"/>
              <a:t>를 제거한다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메소드 보안 재 설정 시 메소드에 등록된 </a:t>
            </a:r>
            <a:r>
              <a:rPr lang="en-US" altLang="ko-KR" sz="1200"/>
              <a:t>Advice </a:t>
            </a:r>
            <a:r>
              <a:rPr lang="ko-KR" altLang="en-US" sz="1200"/>
              <a:t>를 다시 등록한다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60020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5274225" y="2969357"/>
            <a:ext cx="1888385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ProxyFactory</a:t>
            </a:r>
            <a:endParaRPr lang="ko-KR" altLang="en-US" sz="1000" b="1"/>
          </a:p>
        </p:txBody>
      </p:sp>
      <p:sp>
        <p:nvSpPr>
          <p:cNvPr id="11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7521541" y="2575669"/>
            <a:ext cx="2340706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CustomMethodSecurityInterceptor</a:t>
            </a:r>
            <a:endParaRPr lang="ko-KR" altLang="en-US" sz="1000" b="1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DDE50E41-AD87-42D5-9F01-A59147BC3EB2}"/>
              </a:ext>
            </a:extLst>
          </p:cNvPr>
          <p:cNvSpPr/>
          <p:nvPr/>
        </p:nvSpPr>
        <p:spPr>
          <a:xfrm>
            <a:off x="2995469" y="1311532"/>
            <a:ext cx="70243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</a:t>
            </a:r>
            <a:endParaRPr lang="ko-KR" altLang="en-US" sz="800"/>
          </a:p>
        </p:txBody>
      </p:sp>
      <p:sp>
        <p:nvSpPr>
          <p:cNvPr id="59" name="사각형: 둥근 모서리 53">
            <a:extLst>
              <a:ext uri="{FF2B5EF4-FFF2-40B4-BE49-F238E27FC236}">
                <a16:creationId xmlns:a16="http://schemas.microsoft.com/office/drawing/2014/main" xmlns="" id="{BB15B340-C9C6-43F8-8C98-11A8835093F2}"/>
              </a:ext>
            </a:extLst>
          </p:cNvPr>
          <p:cNvSpPr/>
          <p:nvPr/>
        </p:nvSpPr>
        <p:spPr>
          <a:xfrm>
            <a:off x="5274225" y="1710503"/>
            <a:ext cx="1888385" cy="47147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FFFF00"/>
                </a:solidFill>
              </a:rPr>
              <a:t>Adminstrator</a:t>
            </a:r>
          </a:p>
        </p:txBody>
      </p:sp>
      <p:sp>
        <p:nvSpPr>
          <p:cNvPr id="71" name="사각형: 둥근 모서리 53">
            <a:extLst>
              <a:ext uri="{FF2B5EF4-FFF2-40B4-BE49-F238E27FC236}">
                <a16:creationId xmlns:a16="http://schemas.microsoft.com/office/drawing/2014/main" xmlns="" id="{7CD45DB5-6DDB-44FB-90F1-68A51FA04247}"/>
              </a:ext>
            </a:extLst>
          </p:cNvPr>
          <p:cNvSpPr/>
          <p:nvPr/>
        </p:nvSpPr>
        <p:spPr>
          <a:xfrm>
            <a:off x="2499533" y="1710503"/>
            <a:ext cx="1685644" cy="47147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ResourcesRepository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152A162A-A28D-475F-9436-B1DFA93495D3}"/>
              </a:ext>
            </a:extLst>
          </p:cNvPr>
          <p:cNvSpPr/>
          <p:nvPr/>
        </p:nvSpPr>
        <p:spPr>
          <a:xfrm>
            <a:off x="4468730" y="1712503"/>
            <a:ext cx="55976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DB </a:t>
            </a:r>
            <a:r>
              <a:rPr lang="ko-KR" altLang="en-US" sz="800" b="1"/>
              <a:t>저장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292135" y="1477586"/>
            <a:ext cx="399981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io.security.corespringsecurity.aopsecurity.AopLiveMethodService.liveMethodSecured</a:t>
            </a:r>
            <a:endParaRPr lang="ko-KR" altLang="en-US" sz="800"/>
          </a:p>
        </p:txBody>
      </p:sp>
      <p:sp>
        <p:nvSpPr>
          <p:cNvPr id="67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7521541" y="3358453"/>
            <a:ext cx="2340706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Proxy</a:t>
            </a:r>
            <a:endParaRPr lang="ko-KR" altLang="en-US" sz="1000" b="1"/>
          </a:p>
        </p:txBody>
      </p:sp>
      <p:cxnSp>
        <p:nvCxnSpPr>
          <p:cNvPr id="18" name="직선 화살표 연결선 17"/>
          <p:cNvCxnSpPr>
            <a:stCxn id="9" idx="3"/>
            <a:endCxn id="11" idx="1"/>
          </p:cNvCxnSpPr>
          <p:nvPr/>
        </p:nvCxnSpPr>
        <p:spPr>
          <a:xfrm flipV="1">
            <a:off x="7162610" y="2770217"/>
            <a:ext cx="358931" cy="393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9" idx="3"/>
            <a:endCxn id="67" idx="1"/>
          </p:cNvCxnSpPr>
          <p:nvPr/>
        </p:nvCxnSpPr>
        <p:spPr>
          <a:xfrm>
            <a:off x="7162610" y="3163905"/>
            <a:ext cx="358931" cy="389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5093784" y="3795309"/>
            <a:ext cx="2340706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MethodSecurityMetadataSource</a:t>
            </a:r>
            <a:endParaRPr lang="ko-KR" altLang="en-US" sz="1000" b="1"/>
          </a:p>
        </p:txBody>
      </p:sp>
      <p:cxnSp>
        <p:nvCxnSpPr>
          <p:cNvPr id="28" name="직선 화살표 연결선 27"/>
          <p:cNvCxnSpPr>
            <a:stCxn id="59" idx="1"/>
            <a:endCxn id="71" idx="3"/>
          </p:cNvCxnSpPr>
          <p:nvPr/>
        </p:nvCxnSpPr>
        <p:spPr>
          <a:xfrm flipH="1">
            <a:off x="4185177" y="1946242"/>
            <a:ext cx="10890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사각형: 둥근 모서리 53">
            <a:extLst>
              <a:ext uri="{FF2B5EF4-FFF2-40B4-BE49-F238E27FC236}">
                <a16:creationId xmlns:a16="http://schemas.microsoft.com/office/drawing/2014/main" xmlns="" id="{7CD45DB5-6DDB-44FB-90F1-68A51FA04247}"/>
              </a:ext>
            </a:extLst>
          </p:cNvPr>
          <p:cNvSpPr/>
          <p:nvPr/>
        </p:nvSpPr>
        <p:spPr>
          <a:xfrm>
            <a:off x="2499533" y="3794545"/>
            <a:ext cx="1685644" cy="39368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MethodSecurityService</a:t>
            </a:r>
          </a:p>
        </p:txBody>
      </p:sp>
      <p:cxnSp>
        <p:nvCxnSpPr>
          <p:cNvPr id="40" name="직선 화살표 연결선 39"/>
          <p:cNvCxnSpPr>
            <a:stCxn id="71" idx="2"/>
            <a:endCxn id="84" idx="0"/>
          </p:cNvCxnSpPr>
          <p:nvPr/>
        </p:nvCxnSpPr>
        <p:spPr>
          <a:xfrm>
            <a:off x="3342355" y="2181981"/>
            <a:ext cx="0" cy="1612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84" idx="3"/>
            <a:endCxn id="9" idx="1"/>
          </p:cNvCxnSpPr>
          <p:nvPr/>
        </p:nvCxnSpPr>
        <p:spPr>
          <a:xfrm flipV="1">
            <a:off x="4185177" y="3163905"/>
            <a:ext cx="1089048" cy="827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152A162A-A28D-475F-9436-B1DFA93495D3}"/>
              </a:ext>
            </a:extLst>
          </p:cNvPr>
          <p:cNvSpPr/>
          <p:nvPr/>
        </p:nvSpPr>
        <p:spPr>
          <a:xfrm>
            <a:off x="3323798" y="2848879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메소드 보안 적용</a:t>
            </a:r>
          </a:p>
        </p:txBody>
      </p:sp>
      <p:cxnSp>
        <p:nvCxnSpPr>
          <p:cNvPr id="64" name="직선 화살표 연결선 63"/>
          <p:cNvCxnSpPr>
            <a:stCxn id="84" idx="3"/>
            <a:endCxn id="73" idx="1"/>
          </p:cNvCxnSpPr>
          <p:nvPr/>
        </p:nvCxnSpPr>
        <p:spPr>
          <a:xfrm flipV="1">
            <a:off x="4185177" y="3989857"/>
            <a:ext cx="908607" cy="15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152A162A-A28D-475F-9436-B1DFA93495D3}"/>
              </a:ext>
            </a:extLst>
          </p:cNvPr>
          <p:cNvSpPr/>
          <p:nvPr/>
        </p:nvSpPr>
        <p:spPr>
          <a:xfrm>
            <a:off x="5733752" y="2721083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프록시 객체 생성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152A162A-A28D-475F-9436-B1DFA93495D3}"/>
              </a:ext>
            </a:extLst>
          </p:cNvPr>
          <p:cNvSpPr/>
          <p:nvPr/>
        </p:nvSpPr>
        <p:spPr>
          <a:xfrm>
            <a:off x="5659117" y="3595436"/>
            <a:ext cx="122341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자원 및 권한 정보 설정</a:t>
            </a:r>
          </a:p>
        </p:txBody>
      </p:sp>
      <p:sp>
        <p:nvSpPr>
          <p:cNvPr id="107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5212081" y="4527063"/>
            <a:ext cx="2159000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DefaultSingletonBeanRegistry</a:t>
            </a:r>
            <a:endParaRPr lang="ko-KR" altLang="en-US" sz="1000" b="1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xmlns="" id="{152A162A-A28D-475F-9436-B1DFA93495D3}"/>
              </a:ext>
            </a:extLst>
          </p:cNvPr>
          <p:cNvSpPr/>
          <p:nvPr/>
        </p:nvSpPr>
        <p:spPr>
          <a:xfrm>
            <a:off x="5291948" y="4316574"/>
            <a:ext cx="199926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기존 빈 삭제하고</a:t>
            </a:r>
            <a:r>
              <a:rPr lang="en-US" altLang="ko-KR" sz="800" b="1"/>
              <a:t> </a:t>
            </a:r>
            <a:r>
              <a:rPr lang="ko-KR" altLang="en-US" sz="800" b="1"/>
              <a:t>프록시 객체로</a:t>
            </a:r>
            <a:r>
              <a:rPr lang="en-US" altLang="ko-KR" sz="800" b="1"/>
              <a:t> </a:t>
            </a:r>
            <a:r>
              <a:rPr lang="ko-KR" altLang="en-US" sz="800" b="1"/>
              <a:t>빈 등록</a:t>
            </a:r>
          </a:p>
        </p:txBody>
      </p:sp>
      <p:cxnSp>
        <p:nvCxnSpPr>
          <p:cNvPr id="77" name="직선 화살표 연결선 76"/>
          <p:cNvCxnSpPr>
            <a:stCxn id="84" idx="3"/>
            <a:endCxn id="107" idx="1"/>
          </p:cNvCxnSpPr>
          <p:nvPr/>
        </p:nvCxnSpPr>
        <p:spPr>
          <a:xfrm>
            <a:off x="4185177" y="3991389"/>
            <a:ext cx="1026904" cy="730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사각형: 둥근 모서리 53">
            <a:extLst>
              <a:ext uri="{FF2B5EF4-FFF2-40B4-BE49-F238E27FC236}">
                <a16:creationId xmlns:a16="http://schemas.microsoft.com/office/drawing/2014/main" xmlns="" id="{7CD45DB5-6DDB-44FB-90F1-68A51FA04247}"/>
              </a:ext>
            </a:extLst>
          </p:cNvPr>
          <p:cNvSpPr/>
          <p:nvPr/>
        </p:nvSpPr>
        <p:spPr>
          <a:xfrm>
            <a:off x="136924" y="2714293"/>
            <a:ext cx="1685644" cy="39368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LiveAopService</a:t>
            </a:r>
          </a:p>
        </p:txBody>
      </p:sp>
      <p:sp>
        <p:nvSpPr>
          <p:cNvPr id="122" name="사각형: 둥근 모서리 53">
            <a:extLst>
              <a:ext uri="{FF2B5EF4-FFF2-40B4-BE49-F238E27FC236}">
                <a16:creationId xmlns:a16="http://schemas.microsoft.com/office/drawing/2014/main" xmlns="" id="{7CD45DB5-6DDB-44FB-90F1-68A51FA04247}"/>
              </a:ext>
            </a:extLst>
          </p:cNvPr>
          <p:cNvSpPr/>
          <p:nvPr/>
        </p:nvSpPr>
        <p:spPr>
          <a:xfrm>
            <a:off x="136924" y="3834375"/>
            <a:ext cx="1685644" cy="393688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liveAopSecured()</a:t>
            </a:r>
          </a:p>
        </p:txBody>
      </p:sp>
      <p:cxnSp>
        <p:nvCxnSpPr>
          <p:cNvPr id="124" name="직선 화살표 연결선 123"/>
          <p:cNvCxnSpPr>
            <a:stCxn id="118" idx="2"/>
            <a:endCxn id="122" idx="0"/>
          </p:cNvCxnSpPr>
          <p:nvPr/>
        </p:nvCxnSpPr>
        <p:spPr>
          <a:xfrm>
            <a:off x="979746" y="3107981"/>
            <a:ext cx="0" cy="726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:a16="http://schemas.microsoft.com/office/drawing/2014/main" xmlns="" id="{152A162A-A28D-475F-9436-B1DFA93495D3}"/>
              </a:ext>
            </a:extLst>
          </p:cNvPr>
          <p:cNvSpPr/>
          <p:nvPr/>
        </p:nvSpPr>
        <p:spPr>
          <a:xfrm>
            <a:off x="946122" y="3390118"/>
            <a:ext cx="11112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호출 시 </a:t>
            </a:r>
            <a:r>
              <a:rPr lang="en-US" altLang="ko-KR" sz="800" b="1"/>
              <a:t>Advice </a:t>
            </a:r>
            <a:r>
              <a:rPr lang="ko-KR" altLang="en-US" sz="800" b="1"/>
              <a:t>작동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434490" y="3834375"/>
            <a:ext cx="21242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AopLiveMethodService.liveMethodSecured</a:t>
            </a:r>
            <a:endParaRPr lang="ko-KR" altLang="en-US" sz="80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DDE50E41-AD87-42D5-9F01-A59147BC3EB2}"/>
              </a:ext>
            </a:extLst>
          </p:cNvPr>
          <p:cNvSpPr/>
          <p:nvPr/>
        </p:nvSpPr>
        <p:spPr>
          <a:xfrm>
            <a:off x="7442985" y="4009390"/>
            <a:ext cx="70243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</a:t>
            </a:r>
            <a:endParaRPr lang="ko-KR" altLang="en-US" sz="8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6" y="683389"/>
            <a:ext cx="480772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번외편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실시간 메소드 보안 구현</a:t>
            </a:r>
          </a:p>
        </p:txBody>
      </p:sp>
    </p:spTree>
    <p:extLst>
      <p:ext uri="{BB962C8B-B14F-4D97-AF65-F5344CB8AC3E}">
        <p14:creationId xmlns:p14="http://schemas.microsoft.com/office/powerpoint/2010/main" val="237887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137317" y="3097792"/>
            <a:ext cx="3424335" cy="6308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499">
                <a:solidFill>
                  <a:schemeClr val="bg1"/>
                </a:solidFill>
              </a:rPr>
              <a:t>VI</a:t>
            </a:r>
            <a:r>
              <a:rPr lang="en-US" altLang="ko-KR" sz="3499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499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강좌 마무리 </a:t>
            </a:r>
            <a:endParaRPr lang="ko-KR" altLang="en-US" sz="3499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6197595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4B3371A-C677-4E21-8876-EBC169845BB6}"/>
              </a:ext>
            </a:extLst>
          </p:cNvPr>
          <p:cNvSpPr txBox="1"/>
          <p:nvPr/>
        </p:nvSpPr>
        <p:spPr>
          <a:xfrm>
            <a:off x="30129" y="738700"/>
            <a:ext cx="222368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학습한 내용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CFE21E28-C103-4763-9D24-B24DD11C1D16}"/>
              </a:ext>
            </a:extLst>
          </p:cNvPr>
          <p:cNvSpPr/>
          <p:nvPr/>
        </p:nvSpPr>
        <p:spPr>
          <a:xfrm>
            <a:off x="764852" y="1354791"/>
            <a:ext cx="6247893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ko-KR" altLang="en-US" sz="1600" b="1"/>
              <a:t>보안 </a:t>
            </a:r>
            <a:r>
              <a:rPr lang="en-US" altLang="ko-KR" sz="1600" b="1"/>
              <a:t>API</a:t>
            </a:r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</a:t>
            </a:r>
            <a:r>
              <a:rPr lang="en-US" altLang="ko-KR" sz="1400"/>
              <a:t>, </a:t>
            </a:r>
            <a:r>
              <a:rPr lang="ko-KR" altLang="en-US" sz="1400"/>
              <a:t>세션</a:t>
            </a:r>
            <a:r>
              <a:rPr lang="en-US" altLang="ko-KR" sz="1400"/>
              <a:t>, </a:t>
            </a:r>
            <a:r>
              <a:rPr lang="ko-KR" altLang="en-US" sz="1400"/>
              <a:t>예외</a:t>
            </a:r>
            <a:r>
              <a:rPr lang="en-US" altLang="ko-KR" sz="1400"/>
              <a:t>, </a:t>
            </a:r>
            <a:r>
              <a:rPr lang="ko-KR" altLang="en-US" sz="1400"/>
              <a:t>인가 등의 </a:t>
            </a:r>
            <a:r>
              <a:rPr lang="en-US" altLang="ko-KR" sz="1400"/>
              <a:t>API </a:t>
            </a:r>
            <a:r>
              <a:rPr lang="ko-KR" altLang="en-US" sz="1400"/>
              <a:t>설정</a:t>
            </a:r>
            <a:r>
              <a:rPr lang="en-US" altLang="ko-KR" sz="1400"/>
              <a:t>, </a:t>
            </a:r>
            <a:r>
              <a:rPr lang="ko-KR" altLang="en-US" sz="1400"/>
              <a:t>사용법</a:t>
            </a:r>
            <a:r>
              <a:rPr lang="en-US" altLang="ko-KR" sz="1400"/>
              <a:t>, </a:t>
            </a:r>
            <a:r>
              <a:rPr lang="ko-KR" altLang="en-US" sz="1400"/>
              <a:t>기능 이해</a:t>
            </a:r>
            <a:endParaRPr lang="en-US" altLang="ko-KR" sz="1400"/>
          </a:p>
          <a:p>
            <a:pPr marL="642387" lvl="1" indent="-342900">
              <a:spcBef>
                <a:spcPts val="500"/>
              </a:spcBef>
              <a:buFont typeface="+mj-lt"/>
              <a:buAutoNum type="arabicPeriod"/>
            </a:pPr>
            <a:endParaRPr lang="en-US" altLang="ko-KR" sz="1600" b="1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en-US" altLang="ko-KR" sz="1600" b="1"/>
              <a:t>Filter </a:t>
            </a:r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요청에 따른 각 </a:t>
            </a:r>
            <a:r>
              <a:rPr lang="en-US" altLang="ko-KR" sz="1400"/>
              <a:t>Filter</a:t>
            </a:r>
            <a:r>
              <a:rPr lang="ko-KR" altLang="en-US" sz="1400"/>
              <a:t> 들의 처리과정과 동작 방식 이해  </a:t>
            </a:r>
            <a:endParaRPr lang="en-US" altLang="ko-KR" sz="14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endParaRPr lang="en-US" altLang="ko-KR" sz="16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ko-KR" altLang="en-US" sz="1600" b="1"/>
              <a:t>내부 아키텍처</a:t>
            </a:r>
            <a:endParaRPr lang="en-US" altLang="ko-KR" sz="1600" b="1"/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스프링 시큐리티 초기화 과정 </a:t>
            </a:r>
            <a:endParaRPr lang="en-US" altLang="ko-KR" sz="1400"/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요청에 대한 시작과 마지막 처리과정의 아키텍처 이해</a:t>
            </a:r>
            <a:endParaRPr lang="en-US" altLang="ko-KR" sz="14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endParaRPr lang="en-US" altLang="ko-KR" sz="16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ko-KR" altLang="en-US" sz="1600" b="1"/>
              <a:t>실전 프로젝트</a:t>
            </a:r>
            <a:endParaRPr lang="en-US" altLang="ko-KR" sz="1600" b="1"/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DB</a:t>
            </a:r>
            <a:r>
              <a:rPr lang="ko-KR" altLang="en-US" sz="1400"/>
              <a:t> 연동 인증 </a:t>
            </a:r>
            <a:r>
              <a:rPr lang="en-US" altLang="ko-KR" sz="1400"/>
              <a:t>- Form, Ajax</a:t>
            </a:r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DB</a:t>
            </a:r>
            <a:r>
              <a:rPr lang="ko-KR" altLang="en-US" sz="1400"/>
              <a:t> 연동 인가</a:t>
            </a:r>
            <a:r>
              <a:rPr lang="en-US" altLang="ko-KR" sz="1400"/>
              <a:t> – Url, Method</a:t>
            </a:r>
          </a:p>
        </p:txBody>
      </p:sp>
    </p:spTree>
    <p:extLst>
      <p:ext uri="{BB962C8B-B14F-4D97-AF65-F5344CB8AC3E}">
        <p14:creationId xmlns:p14="http://schemas.microsoft.com/office/powerpoint/2010/main" val="378506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4B3371A-C677-4E21-8876-EBC169845BB6}"/>
              </a:ext>
            </a:extLst>
          </p:cNvPr>
          <p:cNvSpPr txBox="1"/>
          <p:nvPr/>
        </p:nvSpPr>
        <p:spPr>
          <a:xfrm>
            <a:off x="30129" y="738700"/>
            <a:ext cx="256672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더 많은 주제들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4F962DB6-55A0-4CB2-9D01-05E5F9DD55B4}"/>
              </a:ext>
            </a:extLst>
          </p:cNvPr>
          <p:cNvSpPr/>
          <p:nvPr/>
        </p:nvSpPr>
        <p:spPr>
          <a:xfrm>
            <a:off x="721722" y="1298310"/>
            <a:ext cx="6877957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2400" b="1"/>
              <a:t>인증</a:t>
            </a:r>
            <a:endParaRPr lang="en-US" altLang="ko-KR" sz="2400" b="1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2000"/>
              <a:t>Oauth 2 </a:t>
            </a:r>
            <a:r>
              <a:rPr lang="ko-KR" altLang="en-US" sz="2000"/>
              <a:t>인증</a:t>
            </a:r>
            <a:endParaRPr lang="en-US" altLang="ko-KR" sz="2000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2000"/>
              <a:t>JWT </a:t>
            </a:r>
            <a:r>
              <a:rPr lang="ko-KR" altLang="en-US" sz="2000"/>
              <a:t>인증</a:t>
            </a:r>
            <a:endParaRPr lang="en-US" altLang="ko-KR" sz="2000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2000"/>
              <a:t>마이크로 서비스 인증 </a:t>
            </a:r>
            <a:r>
              <a:rPr lang="en-US" altLang="ko-KR" sz="2000"/>
              <a:t>- Spring Cloud Security</a:t>
            </a:r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altLang="ko-KR" sz="2000"/>
          </a:p>
          <a:p>
            <a:pPr marL="285750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2400" b="1"/>
              <a:t>인가</a:t>
            </a:r>
            <a:endParaRPr lang="en-US" altLang="ko-KR" sz="2400" b="1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2000"/>
              <a:t>Access Control List (ACL)</a:t>
            </a:r>
          </a:p>
        </p:txBody>
      </p:sp>
    </p:spTree>
    <p:extLst>
      <p:ext uri="{BB962C8B-B14F-4D97-AF65-F5344CB8AC3E}">
        <p14:creationId xmlns:p14="http://schemas.microsoft.com/office/powerpoint/2010/main" val="2014589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72265" y="2307101"/>
            <a:ext cx="28761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Core</a:t>
            </a:r>
            <a:endParaRPr lang="ko-KR" altLang="en-US" sz="960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3411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1039655" y="3616677"/>
            <a:ext cx="6661625" cy="441601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</a:t>
            </a:r>
            <a:r>
              <a:rPr lang="ko-KR" altLang="en-US" sz="2101" b="1">
                <a:solidFill>
                  <a:schemeClr val="bg1"/>
                </a:solidFill>
              </a:rPr>
              <a:t>강의에서 다루는 내용</a:t>
            </a:r>
            <a:r>
              <a:rPr lang="en-US" altLang="ko-KR" sz="2101" b="1">
                <a:solidFill>
                  <a:schemeClr val="bg1"/>
                </a:solidFill>
              </a:rPr>
              <a:t>, </a:t>
            </a:r>
            <a:r>
              <a:rPr lang="ko-KR" altLang="en-US" sz="2101" b="1">
                <a:solidFill>
                  <a:schemeClr val="bg1"/>
                </a:solidFill>
              </a:rPr>
              <a:t>개발환경</a:t>
            </a:r>
            <a:r>
              <a:rPr lang="en-US" altLang="ko-KR" sz="2101" b="1">
                <a:solidFill>
                  <a:schemeClr val="bg1"/>
                </a:solidFill>
              </a:rPr>
              <a:t>, </a:t>
            </a:r>
            <a:r>
              <a:rPr lang="ko-KR" altLang="en-US" sz="2101" b="1">
                <a:solidFill>
                  <a:schemeClr val="bg1"/>
                </a:solidFill>
              </a:rPr>
              <a:t>선수지식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039653" y="3241213"/>
            <a:ext cx="1300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Ⅰ.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강좌 소개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3693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1929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Login Form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6" name="사각형: 둥근 모서리 7">
            <a:extLst>
              <a:ext uri="{FF2B5EF4-FFF2-40B4-BE49-F238E27FC236}">
                <a16:creationId xmlns:a16="http://schemas.microsoft.com/office/drawing/2014/main" xmlns="" id="{4B60933F-90B9-4F00-9D40-A6C79060E9B7}"/>
              </a:ext>
            </a:extLst>
          </p:cNvPr>
          <p:cNvSpPr/>
          <p:nvPr/>
        </p:nvSpPr>
        <p:spPr>
          <a:xfrm>
            <a:off x="1200195" y="1324537"/>
            <a:ext cx="2576982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UsernamePasswordAuthenticationFilter</a:t>
            </a:r>
            <a:endParaRPr lang="ko-KR" altLang="en-US" sz="1000" b="1" dirty="0"/>
          </a:p>
        </p:txBody>
      </p:sp>
      <p:sp>
        <p:nvSpPr>
          <p:cNvPr id="7" name="사각형: 둥근 모서리 7">
            <a:extLst>
              <a:ext uri="{FF2B5EF4-FFF2-40B4-BE49-F238E27FC236}">
                <a16:creationId xmlns:a16="http://schemas.microsoft.com/office/drawing/2014/main" xmlns="" id="{E77D6923-7C42-47DE-BB30-109495FE3D1C}"/>
              </a:ext>
            </a:extLst>
          </p:cNvPr>
          <p:cNvSpPr/>
          <p:nvPr/>
        </p:nvSpPr>
        <p:spPr>
          <a:xfrm>
            <a:off x="1319773" y="1975647"/>
            <a:ext cx="2341446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AntPathRequestMatcher</a:t>
            </a:r>
            <a:r>
              <a:rPr lang="en-US" altLang="ko-KR" sz="1000" b="1" dirty="0"/>
              <a:t>(/login)</a:t>
            </a:r>
            <a:endParaRPr lang="ko-KR" altLang="en-US" sz="1000" b="1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AE1FF03B-318B-457E-82E0-5ECC30543A1E}"/>
              </a:ext>
            </a:extLst>
          </p:cNvPr>
          <p:cNvSpPr/>
          <p:nvPr/>
        </p:nvSpPr>
        <p:spPr>
          <a:xfrm>
            <a:off x="1319773" y="2626757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  <a:br>
              <a:rPr lang="en-US" altLang="ko-KR" sz="1000" b="1"/>
            </a:br>
            <a:r>
              <a:rPr lang="en-US" altLang="ko-KR" sz="1000" b="1"/>
              <a:t>(Username + Password)</a:t>
            </a:r>
            <a:endParaRPr lang="ko-KR" altLang="en-US" sz="1000" b="1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F6263B5E-7CB7-4FFA-8330-9A43DA7E3B19}"/>
              </a:ext>
            </a:extLst>
          </p:cNvPr>
          <p:cNvSpPr/>
          <p:nvPr/>
        </p:nvSpPr>
        <p:spPr>
          <a:xfrm>
            <a:off x="1320674" y="3857664"/>
            <a:ext cx="2345227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  <a:br>
              <a:rPr lang="en-US" altLang="ko-KR" sz="1000" b="1"/>
            </a:br>
            <a:r>
              <a:rPr lang="en-US" altLang="ko-KR" sz="1000" b="1"/>
              <a:t>(User+ Authorities)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77F3E54E-4E7A-4413-97FB-782E024B6F10}"/>
              </a:ext>
            </a:extLst>
          </p:cNvPr>
          <p:cNvSpPr/>
          <p:nvPr/>
        </p:nvSpPr>
        <p:spPr>
          <a:xfrm>
            <a:off x="313640" y="1374365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4A28189D-453E-4045-BD65-DDAB54F01076}"/>
              </a:ext>
            </a:extLst>
          </p:cNvPr>
          <p:cNvSpPr/>
          <p:nvPr/>
        </p:nvSpPr>
        <p:spPr>
          <a:xfrm>
            <a:off x="525659" y="1260091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552476" y="1493783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xmlns="" id="{62D9B6A6-DD2B-4977-9E65-70DE6F775672}"/>
              </a:ext>
            </a:extLst>
          </p:cNvPr>
          <p:cNvSpPr/>
          <p:nvPr/>
        </p:nvSpPr>
        <p:spPr>
          <a:xfrm>
            <a:off x="1320674" y="3247632"/>
            <a:ext cx="2345227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AuthenticationManager</a:t>
            </a:r>
            <a:endParaRPr lang="ko-KR" altLang="en-US" sz="1000" b="1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xmlns="" id="{F074F328-CE85-4EA9-963F-8B7D7E643172}"/>
              </a:ext>
            </a:extLst>
          </p:cNvPr>
          <p:cNvSpPr/>
          <p:nvPr/>
        </p:nvSpPr>
        <p:spPr>
          <a:xfrm>
            <a:off x="7112228" y="3247632"/>
            <a:ext cx="1771522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AuthenticationException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xmlns="" id="{8A662B21-552E-4DFD-A802-50AF25ED0B05}"/>
              </a:ext>
            </a:extLst>
          </p:cNvPr>
          <p:cNvSpPr/>
          <p:nvPr/>
        </p:nvSpPr>
        <p:spPr>
          <a:xfrm>
            <a:off x="1320674" y="4467696"/>
            <a:ext cx="2345227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SecurityContext</a:t>
            </a:r>
            <a:r>
              <a:rPr lang="en-US" altLang="ko-KR" sz="1000" b="1" dirty="0"/>
              <a:t> </a:t>
            </a:r>
            <a:r>
              <a:rPr lang="ko-KR" altLang="en-US" sz="1000" b="1" dirty="0"/>
              <a:t>에 저장</a:t>
            </a:r>
            <a:endParaRPr lang="en-US" altLang="ko-KR" sz="1000" b="1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BFFF559A-F16A-4F6C-9E62-9760FFBD484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488686" y="1669047"/>
            <a:ext cx="181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F93C89CB-5586-4663-955D-66EA0C3F08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490496" y="2320157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xmlns="" id="{D4DD87FE-FC5E-4076-B0E2-22D84C65571C}"/>
              </a:ext>
            </a:extLst>
          </p:cNvPr>
          <p:cNvSpPr/>
          <p:nvPr/>
        </p:nvSpPr>
        <p:spPr>
          <a:xfrm>
            <a:off x="4509130" y="1976432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chain.doFilter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xmlns="" id="{241037B5-C397-49F4-8B8C-7AB2032000A0}"/>
              </a:ext>
            </a:extLst>
          </p:cNvPr>
          <p:cNvCxnSpPr>
            <a:cxnSpLocks/>
            <a:stCxn id="7" idx="3"/>
            <a:endCxn id="64" idx="1"/>
          </p:cNvCxnSpPr>
          <p:nvPr/>
        </p:nvCxnSpPr>
        <p:spPr>
          <a:xfrm>
            <a:off x="3661219" y="2147902"/>
            <a:ext cx="847911" cy="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072DA209-3D1E-4706-A45B-6D64050E1A3B}"/>
              </a:ext>
            </a:extLst>
          </p:cNvPr>
          <p:cNvSpPr/>
          <p:nvPr/>
        </p:nvSpPr>
        <p:spPr>
          <a:xfrm>
            <a:off x="6370984" y="3204443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solidFill>
                  <a:srgbClr val="FF0000"/>
                </a:solidFill>
              </a:rPr>
              <a:t>인증실패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F7AF518E-C22F-40B0-B604-A0D85E13FAAD}"/>
              </a:ext>
            </a:extLst>
          </p:cNvPr>
          <p:cNvSpPr/>
          <p:nvPr/>
        </p:nvSpPr>
        <p:spPr>
          <a:xfrm>
            <a:off x="3865212" y="1951131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F173F682-D1ED-41E4-9E6B-C01EA747B4AF}"/>
              </a:ext>
            </a:extLst>
          </p:cNvPr>
          <p:cNvSpPr/>
          <p:nvPr/>
        </p:nvSpPr>
        <p:spPr>
          <a:xfrm>
            <a:off x="3822162" y="3505349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solidFill>
                  <a:srgbClr val="0070C0"/>
                </a:solidFill>
              </a:rPr>
              <a:t>인증성공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AB9DD75A-A374-4A5F-9F7C-B8D591D72FA7}"/>
              </a:ext>
            </a:extLst>
          </p:cNvPr>
          <p:cNvSpPr/>
          <p:nvPr/>
        </p:nvSpPr>
        <p:spPr>
          <a:xfrm>
            <a:off x="2693481" y="3005022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23F10588-6A6E-40AC-89CC-47647260C49E}"/>
              </a:ext>
            </a:extLst>
          </p:cNvPr>
          <p:cNvSpPr/>
          <p:nvPr/>
        </p:nvSpPr>
        <p:spPr>
          <a:xfrm>
            <a:off x="2513784" y="2366348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BA7D2204-11EE-4855-9676-E63F7D13E139}"/>
              </a:ext>
            </a:extLst>
          </p:cNvPr>
          <p:cNvSpPr/>
          <p:nvPr/>
        </p:nvSpPr>
        <p:spPr>
          <a:xfrm>
            <a:off x="275113" y="3899918"/>
            <a:ext cx="18473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sz="800" b="1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xmlns="" id="{C5D857EB-AEDF-410D-865D-0D5FAD42F031}"/>
              </a:ext>
            </a:extLst>
          </p:cNvPr>
          <p:cNvSpPr/>
          <p:nvPr/>
        </p:nvSpPr>
        <p:spPr>
          <a:xfrm>
            <a:off x="1320674" y="5066257"/>
            <a:ext cx="2345227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SuccessHandler</a:t>
            </a:r>
            <a:endParaRPr lang="ko-KR" altLang="en-US" sz="1000" b="1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D77B1B56-D643-49A7-B0E8-3147FE61E99B}"/>
              </a:ext>
            </a:extLst>
          </p:cNvPr>
          <p:cNvSpPr/>
          <p:nvPr/>
        </p:nvSpPr>
        <p:spPr>
          <a:xfrm>
            <a:off x="2493288" y="1717585"/>
            <a:ext cx="15023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요청 정보가 매칭되는지 확인</a:t>
            </a:r>
          </a:p>
        </p:txBody>
      </p:sp>
      <p:sp>
        <p:nvSpPr>
          <p:cNvPr id="54" name="사각형: 둥근 모서리 34">
            <a:extLst>
              <a:ext uri="{FF2B5EF4-FFF2-40B4-BE49-F238E27FC236}">
                <a16:creationId xmlns:a16="http://schemas.microsoft.com/office/drawing/2014/main" xmlns="" id="{F074F328-CE85-4EA9-963F-8B7D7E643172}"/>
              </a:ext>
            </a:extLst>
          </p:cNvPr>
          <p:cNvSpPr/>
          <p:nvPr/>
        </p:nvSpPr>
        <p:spPr>
          <a:xfrm>
            <a:off x="4526865" y="3247632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</a:t>
            </a:r>
            <a:endParaRPr lang="ko-KR" altLang="en-US" sz="1000" b="1"/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3665901" y="3335479"/>
            <a:ext cx="8609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8" idx="2"/>
            <a:endCxn id="32" idx="0"/>
          </p:cNvCxnSpPr>
          <p:nvPr/>
        </p:nvCxnSpPr>
        <p:spPr>
          <a:xfrm>
            <a:off x="2490496" y="2971267"/>
            <a:ext cx="2792" cy="276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32" idx="2"/>
            <a:endCxn id="11" idx="0"/>
          </p:cNvCxnSpPr>
          <p:nvPr/>
        </p:nvCxnSpPr>
        <p:spPr>
          <a:xfrm>
            <a:off x="2493288" y="3592142"/>
            <a:ext cx="0" cy="265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stCxn id="11" idx="2"/>
            <a:endCxn id="39" idx="0"/>
          </p:cNvCxnSpPr>
          <p:nvPr/>
        </p:nvCxnSpPr>
        <p:spPr>
          <a:xfrm>
            <a:off x="2493288" y="4202174"/>
            <a:ext cx="0" cy="265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endCxn id="84" idx="0"/>
          </p:cNvCxnSpPr>
          <p:nvPr/>
        </p:nvCxnSpPr>
        <p:spPr>
          <a:xfrm>
            <a:off x="2488686" y="4810665"/>
            <a:ext cx="4602" cy="255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AB9DD75A-A374-4A5F-9F7C-B8D591D72FA7}"/>
              </a:ext>
            </a:extLst>
          </p:cNvPr>
          <p:cNvSpPr/>
          <p:nvPr/>
        </p:nvSpPr>
        <p:spPr>
          <a:xfrm>
            <a:off x="3883634" y="3141137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위임</a:t>
            </a:r>
          </a:p>
        </p:txBody>
      </p:sp>
      <p:cxnSp>
        <p:nvCxnSpPr>
          <p:cNvPr id="106" name="직선 화살표 연결선 105"/>
          <p:cNvCxnSpPr/>
          <p:nvPr/>
        </p:nvCxnSpPr>
        <p:spPr>
          <a:xfrm flipH="1">
            <a:off x="3665901" y="3476159"/>
            <a:ext cx="8609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stCxn id="54" idx="3"/>
            <a:endCxn id="35" idx="1"/>
          </p:cNvCxnSpPr>
          <p:nvPr/>
        </p:nvCxnSpPr>
        <p:spPr>
          <a:xfrm>
            <a:off x="6276046" y="3419887"/>
            <a:ext cx="8361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5" idx="0"/>
            <a:endCxn id="6" idx="3"/>
          </p:cNvCxnSpPr>
          <p:nvPr/>
        </p:nvCxnSpPr>
        <p:spPr>
          <a:xfrm rot="16200000" flipV="1">
            <a:off x="5012163" y="261806"/>
            <a:ext cx="1750840" cy="422081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D77B1B56-D643-49A7-B0E8-3147FE61E99B}"/>
              </a:ext>
            </a:extLst>
          </p:cNvPr>
          <p:cNvSpPr/>
          <p:nvPr/>
        </p:nvSpPr>
        <p:spPr>
          <a:xfrm>
            <a:off x="232466" y="2365735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 smtClean="0"/>
              <a:t>인증처리 전 작업</a:t>
            </a:r>
            <a:endParaRPr lang="ko-KR" altLang="en-US" sz="8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D77B1B56-D643-49A7-B0E8-3147FE61E99B}"/>
              </a:ext>
            </a:extLst>
          </p:cNvPr>
          <p:cNvSpPr/>
          <p:nvPr/>
        </p:nvSpPr>
        <p:spPr>
          <a:xfrm>
            <a:off x="232467" y="4217644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 smtClean="0"/>
              <a:t>인증처리 후 작업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236490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>
            <a:stCxn id="28" idx="2"/>
          </p:cNvCxnSpPr>
          <p:nvPr/>
        </p:nvCxnSpPr>
        <p:spPr>
          <a:xfrm>
            <a:off x="4586254" y="1737664"/>
            <a:ext cx="1063" cy="38581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748339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05.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UsernamePasswordAuthenticationFilter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7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1369757" y="1393154"/>
            <a:ext cx="1788432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ExceptionTranslationFilter</a:t>
            </a:r>
            <a:endParaRPr lang="ko-KR" altLang="en-US" sz="1000"/>
          </a:p>
        </p:txBody>
      </p:sp>
      <p:sp>
        <p:nvSpPr>
          <p:cNvPr id="28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3277602" y="1393154"/>
            <a:ext cx="261730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UsernamePasswordAuthenticationFilter</a:t>
            </a:r>
            <a:endParaRPr lang="ko-KR" altLang="en-US" sz="10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637381" y="1404994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2258737" y="4720408"/>
            <a:ext cx="63770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941597" y="3272104"/>
            <a:ext cx="36422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2620087" y="3043903"/>
            <a:ext cx="170912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Login page (/loginPage) </a:t>
            </a:r>
            <a:endParaRPr lang="ko-KR" altLang="en-US" sz="80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6889612" y="4487514"/>
            <a:ext cx="13773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AccessDeniedException</a:t>
            </a:r>
            <a:endParaRPr lang="ko-KR" altLang="en-US" sz="9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6006524" y="1393154"/>
            <a:ext cx="168048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AuthenticationManager</a:t>
            </a:r>
            <a:endParaRPr lang="ko-KR" altLang="en-US" sz="100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96C57D7E-ED42-4306-AB51-20ABCB6FF2E5}"/>
              </a:ext>
            </a:extLst>
          </p:cNvPr>
          <p:cNvSpPr/>
          <p:nvPr/>
        </p:nvSpPr>
        <p:spPr>
          <a:xfrm>
            <a:off x="4854893" y="1976777"/>
            <a:ext cx="16962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authenticate(Authentication)</a:t>
            </a:r>
            <a:endParaRPr lang="ko-KR" altLang="en-US" sz="900"/>
          </a:p>
        </p:txBody>
      </p:sp>
      <p:cxnSp>
        <p:nvCxnSpPr>
          <p:cNvPr id="90" name="직선 화살표 연결선 89"/>
          <p:cNvCxnSpPr/>
          <p:nvPr/>
        </p:nvCxnSpPr>
        <p:spPr>
          <a:xfrm>
            <a:off x="941597" y="2062953"/>
            <a:ext cx="36446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1173798" y="1832121"/>
            <a:ext cx="9669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/home</a:t>
            </a:r>
            <a:endParaRPr lang="ko-KR" altLang="en-US" sz="9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xmlns="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4585929" y="2198828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7795528" y="1393154"/>
            <a:ext cx="1680484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FilterSecurityInterceptor</a:t>
            </a:r>
            <a:endParaRPr lang="ko-KR" altLang="en-US" sz="1000"/>
          </a:p>
        </p:txBody>
      </p:sp>
      <p:cxnSp>
        <p:nvCxnSpPr>
          <p:cNvPr id="38" name="직선 연결선 37"/>
          <p:cNvCxnSpPr>
            <a:stCxn id="54" idx="2"/>
          </p:cNvCxnSpPr>
          <p:nvPr/>
        </p:nvCxnSpPr>
        <p:spPr>
          <a:xfrm>
            <a:off x="947635" y="1749504"/>
            <a:ext cx="0" cy="384420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27" idx="2"/>
          </p:cNvCxnSpPr>
          <p:nvPr/>
        </p:nvCxnSpPr>
        <p:spPr>
          <a:xfrm flipH="1">
            <a:off x="2258737" y="1737664"/>
            <a:ext cx="5236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76" idx="2"/>
          </p:cNvCxnSpPr>
          <p:nvPr/>
        </p:nvCxnSpPr>
        <p:spPr>
          <a:xfrm>
            <a:off x="6846766" y="1737664"/>
            <a:ext cx="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67" idx="2"/>
          </p:cNvCxnSpPr>
          <p:nvPr/>
        </p:nvCxnSpPr>
        <p:spPr>
          <a:xfrm>
            <a:off x="8635770" y="1737664"/>
            <a:ext cx="3099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>
            <a:off x="4585929" y="2430935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5221587" y="2246624"/>
            <a:ext cx="12923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AuthenticationException</a:t>
            </a:r>
            <a:endParaRPr lang="ko-KR" altLang="en-US" sz="800"/>
          </a:p>
        </p:txBody>
      </p:sp>
      <p:cxnSp>
        <p:nvCxnSpPr>
          <p:cNvPr id="87" name="직선 화살표 연결선 86"/>
          <p:cNvCxnSpPr/>
          <p:nvPr/>
        </p:nvCxnSpPr>
        <p:spPr>
          <a:xfrm flipH="1">
            <a:off x="4585929" y="3378084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6271649" y="3151347"/>
            <a:ext cx="5950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00B0F0"/>
                </a:solidFill>
              </a:rPr>
              <a:t>succeed</a:t>
            </a:r>
            <a:endParaRPr lang="ko-KR" altLang="en-US" sz="900">
              <a:solidFill>
                <a:srgbClr val="00B0F0"/>
              </a:solidFill>
            </a:endParaRPr>
          </a:p>
        </p:txBody>
      </p:sp>
      <p:cxnSp>
        <p:nvCxnSpPr>
          <p:cNvPr id="94" name="직선 화살표 연결선 93"/>
          <p:cNvCxnSpPr/>
          <p:nvPr/>
        </p:nvCxnSpPr>
        <p:spPr>
          <a:xfrm flipH="1">
            <a:off x="934584" y="4243804"/>
            <a:ext cx="36422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3917211" y="4015603"/>
            <a:ext cx="5180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  <p:cxnSp>
        <p:nvCxnSpPr>
          <p:cNvPr id="96" name="직선 화살표 연결선 95"/>
          <p:cNvCxnSpPr/>
          <p:nvPr/>
        </p:nvCxnSpPr>
        <p:spPr>
          <a:xfrm>
            <a:off x="947961" y="4472360"/>
            <a:ext cx="76878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1229409" y="4262375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/home</a:t>
            </a:r>
            <a:endParaRPr lang="ko-KR" altLang="en-US" sz="900"/>
          </a:p>
        </p:txBody>
      </p:sp>
      <p:cxnSp>
        <p:nvCxnSpPr>
          <p:cNvPr id="98" name="직선 화살표 연결선 97"/>
          <p:cNvCxnSpPr/>
          <p:nvPr/>
        </p:nvCxnSpPr>
        <p:spPr>
          <a:xfrm flipH="1">
            <a:off x="941598" y="4922547"/>
            <a:ext cx="13171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948244" y="4726215"/>
            <a:ext cx="13099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(/AccessDenied)</a:t>
            </a:r>
            <a:endParaRPr lang="ko-KR" altLang="en-US" sz="80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8181571" y="4490993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failed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107" name="직선 화살표 연결선 106"/>
          <p:cNvCxnSpPr/>
          <p:nvPr/>
        </p:nvCxnSpPr>
        <p:spPr>
          <a:xfrm flipH="1">
            <a:off x="947961" y="5188751"/>
            <a:ext cx="76909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8049755" y="4954703"/>
            <a:ext cx="5950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00B0F0"/>
                </a:solidFill>
              </a:rPr>
              <a:t>succeed</a:t>
            </a:r>
            <a:endParaRPr lang="ko-KR" altLang="en-US" sz="900">
              <a:solidFill>
                <a:srgbClr val="00B0F0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2735461" y="4009543"/>
            <a:ext cx="12025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page (/home)</a:t>
            </a:r>
            <a:endParaRPr lang="ko-KR" altLang="en-US" sz="80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1228230" y="5000921"/>
            <a:ext cx="5180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D17F5228-56ED-4E99-8E8B-F264DB572B3D}"/>
              </a:ext>
            </a:extLst>
          </p:cNvPr>
          <p:cNvCxnSpPr/>
          <p:nvPr/>
        </p:nvCxnSpPr>
        <p:spPr>
          <a:xfrm flipH="1">
            <a:off x="4592978" y="3503377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xmlns="" id="{8F761BF5-E48C-4377-90E3-3CB6D40B3929}"/>
              </a:ext>
            </a:extLst>
          </p:cNvPr>
          <p:cNvCxnSpPr>
            <a:cxnSpLocks/>
          </p:cNvCxnSpPr>
          <p:nvPr/>
        </p:nvCxnSpPr>
        <p:spPr>
          <a:xfrm>
            <a:off x="4923976" y="350948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224D5B0D-DCF7-410B-BA3A-54DFC85F0ED8}"/>
              </a:ext>
            </a:extLst>
          </p:cNvPr>
          <p:cNvSpPr/>
          <p:nvPr/>
        </p:nvSpPr>
        <p:spPr>
          <a:xfrm>
            <a:off x="4888333" y="3480702"/>
            <a:ext cx="16257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SecurityContext(Authentication)</a:t>
            </a:r>
            <a:endParaRPr lang="ko-KR" altLang="en-US" sz="8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9CC4E645-C760-4590-A6BF-CF75715FC039}"/>
              </a:ext>
            </a:extLst>
          </p:cNvPr>
          <p:cNvCxnSpPr/>
          <p:nvPr/>
        </p:nvCxnSpPr>
        <p:spPr>
          <a:xfrm flipH="1">
            <a:off x="4592978" y="366292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xmlns="" id="{5AD6AC5A-0716-41F2-9115-CF18793EA949}"/>
              </a:ext>
            </a:extLst>
          </p:cNvPr>
          <p:cNvCxnSpPr/>
          <p:nvPr/>
        </p:nvCxnSpPr>
        <p:spPr>
          <a:xfrm flipH="1">
            <a:off x="4578673" y="282643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F632C0F-A46A-4B3F-AC28-FBA571BBC039}"/>
              </a:ext>
            </a:extLst>
          </p:cNvPr>
          <p:cNvCxnSpPr>
            <a:cxnSpLocks/>
          </p:cNvCxnSpPr>
          <p:nvPr/>
        </p:nvCxnSpPr>
        <p:spPr>
          <a:xfrm>
            <a:off x="4909671" y="283253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0569A2FF-0CCE-48CB-A7D4-3D4D08047E23}"/>
              </a:ext>
            </a:extLst>
          </p:cNvPr>
          <p:cNvSpPr/>
          <p:nvPr/>
        </p:nvSpPr>
        <p:spPr>
          <a:xfrm>
            <a:off x="4874028" y="2796721"/>
            <a:ext cx="10951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LoginFailureHandler</a:t>
            </a:r>
            <a:endParaRPr lang="ko-KR" altLang="en-US" sz="80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4E2542BD-8043-4989-83A7-053A1A7C134A}"/>
              </a:ext>
            </a:extLst>
          </p:cNvPr>
          <p:cNvCxnSpPr/>
          <p:nvPr/>
        </p:nvCxnSpPr>
        <p:spPr>
          <a:xfrm flipH="1">
            <a:off x="4578673" y="298597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xmlns="" id="{E773E107-AA1A-4E95-9601-8E331CC925A0}"/>
              </a:ext>
            </a:extLst>
          </p:cNvPr>
          <p:cNvCxnSpPr/>
          <p:nvPr/>
        </p:nvCxnSpPr>
        <p:spPr>
          <a:xfrm flipH="1">
            <a:off x="4576313" y="382000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xmlns="" id="{DBFF88FB-B054-4670-8D47-0C8698353812}"/>
              </a:ext>
            </a:extLst>
          </p:cNvPr>
          <p:cNvCxnSpPr>
            <a:cxnSpLocks/>
          </p:cNvCxnSpPr>
          <p:nvPr/>
        </p:nvCxnSpPr>
        <p:spPr>
          <a:xfrm>
            <a:off x="4907311" y="382610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6FFFC11A-40BB-4999-B878-92D51CBF1D6C}"/>
              </a:ext>
            </a:extLst>
          </p:cNvPr>
          <p:cNvSpPr/>
          <p:nvPr/>
        </p:nvSpPr>
        <p:spPr>
          <a:xfrm>
            <a:off x="4871668" y="3790291"/>
            <a:ext cx="114326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LoginSuccessHandler</a:t>
            </a:r>
            <a:endParaRPr lang="ko-KR" altLang="en-US" sz="80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4E27A6EC-75E1-413C-B264-02B6435B483C}"/>
              </a:ext>
            </a:extLst>
          </p:cNvPr>
          <p:cNvCxnSpPr/>
          <p:nvPr/>
        </p:nvCxnSpPr>
        <p:spPr>
          <a:xfrm flipH="1">
            <a:off x="4576313" y="397954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24D472A-D3FE-4955-9847-E6268375BE41}"/>
              </a:ext>
            </a:extLst>
          </p:cNvPr>
          <p:cNvSpPr/>
          <p:nvPr/>
        </p:nvSpPr>
        <p:spPr>
          <a:xfrm>
            <a:off x="6385359" y="2247958"/>
            <a:ext cx="45236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xmlns="" id="{C8F03572-D99C-4A29-8232-27C461F3BE79}"/>
              </a:ext>
            </a:extLst>
          </p:cNvPr>
          <p:cNvCxnSpPr/>
          <p:nvPr/>
        </p:nvCxnSpPr>
        <p:spPr>
          <a:xfrm flipH="1">
            <a:off x="4578472" y="2523322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xmlns="" id="{36ADD269-BE9D-4237-944F-50D98EAC00A3}"/>
              </a:ext>
            </a:extLst>
          </p:cNvPr>
          <p:cNvCxnSpPr>
            <a:cxnSpLocks/>
          </p:cNvCxnSpPr>
          <p:nvPr/>
        </p:nvCxnSpPr>
        <p:spPr>
          <a:xfrm>
            <a:off x="4909470" y="252942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D752E48A-15E9-468D-A049-2917C676B1F7}"/>
              </a:ext>
            </a:extLst>
          </p:cNvPr>
          <p:cNvSpPr/>
          <p:nvPr/>
        </p:nvSpPr>
        <p:spPr>
          <a:xfrm>
            <a:off x="4888333" y="2507165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SecurityContext.clear()</a:t>
            </a:r>
            <a:endParaRPr lang="ko-KR" altLang="en-US" sz="80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xmlns="" id="{2A2D9B31-EE21-4F1B-8B3A-10B8BD5C33E7}"/>
              </a:ext>
            </a:extLst>
          </p:cNvPr>
          <p:cNvCxnSpPr/>
          <p:nvPr/>
        </p:nvCxnSpPr>
        <p:spPr>
          <a:xfrm flipH="1">
            <a:off x="4578472" y="268287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60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5174889" cy="48396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Logout, LogoutFilter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4867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634385"/>
            <a:ext cx="311335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8D8F018D-8DAF-485F-ACF5-FA14F47550B9}"/>
              </a:ext>
            </a:extLst>
          </p:cNvPr>
          <p:cNvSpPr/>
          <p:nvPr/>
        </p:nvSpPr>
        <p:spPr>
          <a:xfrm>
            <a:off x="1502367" y="1683044"/>
            <a:ext cx="6945673" cy="344196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7A2B5E05-BA2F-43F3-A789-FD0F348C1845}"/>
              </a:ext>
            </a:extLst>
          </p:cNvPr>
          <p:cNvSpPr/>
          <p:nvPr/>
        </p:nvSpPr>
        <p:spPr>
          <a:xfrm>
            <a:off x="1633191" y="1833501"/>
            <a:ext cx="836801" cy="31490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Client</a:t>
            </a:r>
            <a:endParaRPr lang="ko-KR" altLang="en-US" sz="1577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2821C16B-8CCD-49BF-B8E0-EF545DD43891}"/>
              </a:ext>
            </a:extLst>
          </p:cNvPr>
          <p:cNvSpPr/>
          <p:nvPr/>
        </p:nvSpPr>
        <p:spPr>
          <a:xfrm>
            <a:off x="7402659" y="1833511"/>
            <a:ext cx="836801" cy="31490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Server</a:t>
            </a:r>
            <a:endParaRPr lang="ko-KR" altLang="en-US" sz="1577"/>
          </a:p>
        </p:txBody>
      </p:sp>
      <p:grpSp>
        <p:nvGrpSpPr>
          <p:cNvPr id="30" name="그룹 29"/>
          <p:cNvGrpSpPr/>
          <p:nvPr/>
        </p:nvGrpSpPr>
        <p:grpSpPr>
          <a:xfrm>
            <a:off x="2469990" y="2112427"/>
            <a:ext cx="4932669" cy="389036"/>
            <a:chOff x="2469990" y="2112427"/>
            <a:chExt cx="2738109" cy="389036"/>
          </a:xfrm>
        </p:grpSpPr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xmlns="" id="{5BE43F6E-7B02-4BDB-8205-39C3727F9C26}"/>
                </a:ext>
              </a:extLst>
            </p:cNvPr>
            <p:cNvCxnSpPr>
              <a:cxnSpLocks/>
            </p:cNvCxnSpPr>
            <p:nvPr/>
          </p:nvCxnSpPr>
          <p:spPr>
            <a:xfrm>
              <a:off x="2469990" y="2112427"/>
              <a:ext cx="273810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xmlns="" id="{86A39124-F393-4666-8AC4-EEB28BDF04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9996" y="2501463"/>
              <a:ext cx="27381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8DB8ECBD-8057-4277-BEE4-27F2E300CE0B}"/>
              </a:ext>
            </a:extLst>
          </p:cNvPr>
          <p:cNvSpPr txBox="1"/>
          <p:nvPr/>
        </p:nvSpPr>
        <p:spPr>
          <a:xfrm>
            <a:off x="2548452" y="1886984"/>
            <a:ext cx="1193919" cy="32316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request (/logout)</a:t>
            </a:r>
            <a:endParaRPr lang="ko-KR" altLang="en-US" sz="8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2CCBEDE-F440-43D3-A0DF-D38A2B5F576C}"/>
              </a:ext>
            </a:extLst>
          </p:cNvPr>
          <p:cNvSpPr txBox="1"/>
          <p:nvPr/>
        </p:nvSpPr>
        <p:spPr>
          <a:xfrm>
            <a:off x="3056674" y="2273439"/>
            <a:ext cx="3594247" cy="20454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800"/>
              <a:t>세션 무효화</a:t>
            </a:r>
            <a:r>
              <a:rPr lang="en-US" altLang="ko-KR" sz="800"/>
              <a:t>, </a:t>
            </a:r>
            <a:r>
              <a:rPr lang="ko-KR" altLang="en-US" sz="800"/>
              <a:t> 인증토큰 삭제</a:t>
            </a:r>
            <a:r>
              <a:rPr lang="en-US" altLang="ko-KR" sz="800"/>
              <a:t>, </a:t>
            </a:r>
            <a:r>
              <a:rPr lang="ko-KR" altLang="en-US" sz="800"/>
              <a:t>쿠기정보 삭제</a:t>
            </a:r>
            <a:r>
              <a:rPr lang="en-US" altLang="ko-KR" sz="800"/>
              <a:t>, </a:t>
            </a:r>
            <a:r>
              <a:rPr lang="ko-KR" altLang="en-US" sz="800"/>
              <a:t>로그인 페이지로 리다이렉트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A33D0A08-FFDC-4871-9073-6C4430E4A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401" y="2729488"/>
            <a:ext cx="1405601" cy="9276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6F877132-0E47-4041-AFDD-AE727C4A947D}"/>
              </a:ext>
            </a:extLst>
          </p:cNvPr>
          <p:cNvSpPr txBox="1"/>
          <p:nvPr/>
        </p:nvSpPr>
        <p:spPr>
          <a:xfrm>
            <a:off x="7431945" y="2905121"/>
            <a:ext cx="789241" cy="2495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r>
              <a:rPr lang="en-US" altLang="ko-KR" sz="1050"/>
              <a:t>SESSION ID</a:t>
            </a:r>
            <a:endParaRPr lang="ko-KR" altLang="en-US" sz="105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E55AA95B-ED26-40F6-96F2-7928C4AC8FD0}"/>
              </a:ext>
            </a:extLst>
          </p:cNvPr>
          <p:cNvSpPr txBox="1"/>
          <p:nvPr/>
        </p:nvSpPr>
        <p:spPr>
          <a:xfrm>
            <a:off x="1395225" y="1192188"/>
            <a:ext cx="836800" cy="41562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2000" b="1"/>
              <a:t>Logout</a:t>
            </a:r>
            <a:endParaRPr lang="ko-KR" altLang="en-US" sz="2000" b="1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56AF1871-928D-480A-A6AA-C0586AB024D9}"/>
              </a:ext>
            </a:extLst>
          </p:cNvPr>
          <p:cNvCxnSpPr>
            <a:cxnSpLocks/>
          </p:cNvCxnSpPr>
          <p:nvPr/>
        </p:nvCxnSpPr>
        <p:spPr>
          <a:xfrm>
            <a:off x="1502367" y="1593748"/>
            <a:ext cx="837559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곱하기 기호 1">
            <a:extLst>
              <a:ext uri="{FF2B5EF4-FFF2-40B4-BE49-F238E27FC236}">
                <a16:creationId xmlns:a16="http://schemas.microsoft.com/office/drawing/2014/main" xmlns="" id="{D9E49900-342B-4EBA-8BF5-1CAB8DA0CB4B}"/>
              </a:ext>
            </a:extLst>
          </p:cNvPr>
          <p:cNvSpPr/>
          <p:nvPr/>
        </p:nvSpPr>
        <p:spPr>
          <a:xfrm>
            <a:off x="7568181" y="2729488"/>
            <a:ext cx="532814" cy="532814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66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634385"/>
            <a:ext cx="311335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88895" y="2006711"/>
            <a:ext cx="8615785" cy="2757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ko-KR" altLang="en-US" sz="1200"/>
              <a:t>protected void configure(HttpSecurity http) throws Exception {</a:t>
            </a: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/>
              <a:t>	 http.logout()						</a:t>
            </a:r>
            <a:r>
              <a:rPr lang="en-US" altLang="ko-KR" sz="1200" b="1">
                <a:solidFill>
                  <a:srgbClr val="0070C0"/>
                </a:solidFill>
              </a:rPr>
              <a:t>// </a:t>
            </a:r>
            <a:r>
              <a:rPr lang="ko-KR" altLang="en-US" sz="1200" b="1">
                <a:solidFill>
                  <a:srgbClr val="0070C0"/>
                </a:solidFill>
              </a:rPr>
              <a:t>로그아웃 처리</a:t>
            </a:r>
            <a:endParaRPr lang="en-US" altLang="ko-KR" sz="1200" b="1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/>
              <a:t>                .logoutUrl(＂/logout＂)				</a:t>
            </a:r>
            <a:r>
              <a:rPr lang="en-US" altLang="ko-KR" sz="1200" b="1">
                <a:solidFill>
                  <a:srgbClr val="0070C0"/>
                </a:solidFill>
              </a:rPr>
              <a:t>// </a:t>
            </a:r>
            <a:r>
              <a:rPr lang="ko-KR" altLang="en-US" sz="1200" b="1">
                <a:solidFill>
                  <a:srgbClr val="0070C0"/>
                </a:solidFill>
              </a:rPr>
              <a:t>로그아웃 처리 </a:t>
            </a:r>
            <a:r>
              <a:rPr lang="en-US" altLang="ko-KR" sz="1200" b="1">
                <a:solidFill>
                  <a:srgbClr val="0070C0"/>
                </a:solidFill>
              </a:rPr>
              <a:t>URL</a:t>
            </a: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>
                <a:solidFill>
                  <a:srgbClr val="0070C0"/>
                </a:solidFill>
              </a:rPr>
              <a:t>	         </a:t>
            </a:r>
            <a:r>
              <a:rPr lang="en-US" altLang="ko-KR" sz="1200" b="1"/>
              <a:t>.logoutSuccessUrl(＂/login＂)			</a:t>
            </a:r>
            <a:r>
              <a:rPr lang="en-US" altLang="ko-KR" sz="1200" b="1">
                <a:solidFill>
                  <a:srgbClr val="0070C0"/>
                </a:solidFill>
              </a:rPr>
              <a:t>// </a:t>
            </a:r>
            <a:r>
              <a:rPr lang="ko-KR" altLang="en-US" sz="1200" b="1">
                <a:solidFill>
                  <a:srgbClr val="0070C0"/>
                </a:solidFill>
              </a:rPr>
              <a:t>로그아웃 성공 후 이동페이지</a:t>
            </a:r>
            <a:endParaRPr lang="en-US" altLang="ko-KR" sz="1200" b="1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/>
              <a:t>                .deleteCookies(＂JSESSIONID“, ＂remember-me＂) 	</a:t>
            </a:r>
            <a:r>
              <a:rPr lang="en-US" altLang="ko-KR" sz="1200" b="1">
                <a:solidFill>
                  <a:srgbClr val="0070C0"/>
                </a:solidFill>
              </a:rPr>
              <a:t>// </a:t>
            </a:r>
            <a:r>
              <a:rPr lang="ko-KR" altLang="en-US" sz="1200" b="1">
                <a:solidFill>
                  <a:srgbClr val="0070C0"/>
                </a:solidFill>
              </a:rPr>
              <a:t>로그아웃 후 쿠키 삭제</a:t>
            </a:r>
            <a:endParaRPr lang="en-US" altLang="ko-KR" sz="1200" b="1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/>
              <a:t>	         .addLogoutHandler(logoutHandler())		</a:t>
            </a:r>
            <a:r>
              <a:rPr lang="en-US" altLang="ko-KR" sz="1200" b="1">
                <a:solidFill>
                  <a:srgbClr val="0070C0"/>
                </a:solidFill>
              </a:rPr>
              <a:t> // </a:t>
            </a:r>
            <a:r>
              <a:rPr lang="ko-KR" altLang="en-US" sz="1200" b="1">
                <a:solidFill>
                  <a:srgbClr val="0070C0"/>
                </a:solidFill>
              </a:rPr>
              <a:t>로그아웃 핸들러</a:t>
            </a:r>
            <a:endParaRPr lang="en-US" altLang="ko-KR" sz="1200" b="1"/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/>
              <a:t>                .logoutSuccessHandler(logoutSuccessHandler()) </a:t>
            </a:r>
            <a:r>
              <a:rPr lang="en-US" altLang="ko-KR" sz="1200"/>
              <a:t>	</a:t>
            </a:r>
            <a:r>
              <a:rPr lang="en-US" altLang="ko-KR" sz="1200" b="1">
                <a:solidFill>
                  <a:srgbClr val="0070C0"/>
                </a:solidFill>
              </a:rPr>
              <a:t>// </a:t>
            </a:r>
            <a:r>
              <a:rPr lang="ko-KR" altLang="en-US" sz="1200" b="1">
                <a:solidFill>
                  <a:srgbClr val="0070C0"/>
                </a:solidFill>
              </a:rPr>
              <a:t>로그아웃 성공 후 핸들러</a:t>
            </a: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ko-KR" altLang="en-US" sz="1200"/>
              <a:t>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82215" y="1196110"/>
            <a:ext cx="6192625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http.logout()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75000"/>
                  </a:schemeClr>
                </a:solidFill>
              </a:rPr>
              <a:t>로그아웃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44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03961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7">
            <a:extLst>
              <a:ext uri="{FF2B5EF4-FFF2-40B4-BE49-F238E27FC236}">
                <a16:creationId xmlns:a16="http://schemas.microsoft.com/office/drawing/2014/main" xmlns="" id="{4B60933F-90B9-4F00-9D40-A6C79060E9B7}"/>
              </a:ext>
            </a:extLst>
          </p:cNvPr>
          <p:cNvSpPr/>
          <p:nvPr/>
        </p:nvSpPr>
        <p:spPr>
          <a:xfrm>
            <a:off x="1846778" y="1598860"/>
            <a:ext cx="234144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LogoutFilter</a:t>
            </a:r>
            <a:endParaRPr lang="ko-KR" altLang="en-US" sz="1000" b="1"/>
          </a:p>
        </p:txBody>
      </p:sp>
      <p:sp>
        <p:nvSpPr>
          <p:cNvPr id="7" name="사각형: 둥근 모서리 7">
            <a:extLst>
              <a:ext uri="{FF2B5EF4-FFF2-40B4-BE49-F238E27FC236}">
                <a16:creationId xmlns:a16="http://schemas.microsoft.com/office/drawing/2014/main" xmlns="" id="{E77D6923-7C42-47DE-BB30-109495FE3D1C}"/>
              </a:ext>
            </a:extLst>
          </p:cNvPr>
          <p:cNvSpPr/>
          <p:nvPr/>
        </p:nvSpPr>
        <p:spPr>
          <a:xfrm>
            <a:off x="1848590" y="2249970"/>
            <a:ext cx="2341446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AntPathRequestMatcher(/logout)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AE1FF03B-318B-457E-82E0-5ECC30543A1E}"/>
              </a:ext>
            </a:extLst>
          </p:cNvPr>
          <p:cNvSpPr/>
          <p:nvPr/>
        </p:nvSpPr>
        <p:spPr>
          <a:xfrm>
            <a:off x="1848590" y="2901080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77F3E54E-4E7A-4413-97FB-782E024B6F10}"/>
              </a:ext>
            </a:extLst>
          </p:cNvPr>
          <p:cNvSpPr/>
          <p:nvPr/>
        </p:nvSpPr>
        <p:spPr>
          <a:xfrm>
            <a:off x="842457" y="1648688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4A28189D-453E-4045-BD65-DDAB54F01076}"/>
              </a:ext>
            </a:extLst>
          </p:cNvPr>
          <p:cNvSpPr/>
          <p:nvPr/>
        </p:nvSpPr>
        <p:spPr>
          <a:xfrm>
            <a:off x="1054476" y="153441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1081293" y="1768106"/>
            <a:ext cx="765485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xmlns="" id="{62D9B6A6-DD2B-4977-9E65-70DE6F775672}"/>
              </a:ext>
            </a:extLst>
          </p:cNvPr>
          <p:cNvSpPr/>
          <p:nvPr/>
        </p:nvSpPr>
        <p:spPr>
          <a:xfrm>
            <a:off x="1848590" y="3552190"/>
            <a:ext cx="2341446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SecurityContextLogoutHandler</a:t>
            </a:r>
            <a:endParaRPr lang="ko-KR" altLang="en-US" sz="1000" b="1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xmlns="" id="{F074F328-CE85-4EA9-963F-8B7D7E643172}"/>
              </a:ext>
            </a:extLst>
          </p:cNvPr>
          <p:cNvSpPr/>
          <p:nvPr/>
        </p:nvSpPr>
        <p:spPr>
          <a:xfrm>
            <a:off x="958532" y="4629702"/>
            <a:ext cx="10939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세션 무효화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BFFF559A-F16A-4F6C-9E62-9760FFBD484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017502" y="1943370"/>
            <a:ext cx="1811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F93C89CB-5586-4663-955D-66EA0C3F08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3019313" y="2594480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C0E86D40-4E80-4432-8BF0-DA761A74A94C}"/>
              </a:ext>
            </a:extLst>
          </p:cNvPr>
          <p:cNvCxnSpPr>
            <a:stCxn id="8" idx="2"/>
            <a:endCxn id="32" idx="0"/>
          </p:cNvCxnSpPr>
          <p:nvPr/>
        </p:nvCxnSpPr>
        <p:spPr>
          <a:xfrm>
            <a:off x="3019313" y="3245590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18106BD9-A24B-4AD6-A5AC-2D1FCB108E35}"/>
              </a:ext>
            </a:extLst>
          </p:cNvPr>
          <p:cNvCxnSpPr>
            <a:cxnSpLocks/>
            <a:stCxn id="32" idx="2"/>
            <a:endCxn id="35" idx="0"/>
          </p:cNvCxnSpPr>
          <p:nvPr/>
        </p:nvCxnSpPr>
        <p:spPr>
          <a:xfrm flipH="1">
            <a:off x="1505505" y="3896700"/>
            <a:ext cx="1513808" cy="733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xmlns="" id="{D4DD87FE-FC5E-4076-B0E2-22D84C65571C}"/>
              </a:ext>
            </a:extLst>
          </p:cNvPr>
          <p:cNvSpPr/>
          <p:nvPr/>
        </p:nvSpPr>
        <p:spPr>
          <a:xfrm>
            <a:off x="5402440" y="2250755"/>
            <a:ext cx="1408372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chain.doFilter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xmlns="" id="{241037B5-C397-49F4-8B8C-7AB2032000A0}"/>
              </a:ext>
            </a:extLst>
          </p:cNvPr>
          <p:cNvCxnSpPr>
            <a:cxnSpLocks/>
            <a:stCxn id="7" idx="3"/>
            <a:endCxn id="64" idx="1"/>
          </p:cNvCxnSpPr>
          <p:nvPr/>
        </p:nvCxnSpPr>
        <p:spPr>
          <a:xfrm>
            <a:off x="4190036" y="2422225"/>
            <a:ext cx="1212404" cy="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F7AF518E-C22F-40B0-B604-A0D85E13FAAD}"/>
              </a:ext>
            </a:extLst>
          </p:cNvPr>
          <p:cNvSpPr/>
          <p:nvPr/>
        </p:nvSpPr>
        <p:spPr>
          <a:xfrm>
            <a:off x="4602130" y="222545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xmlns="" id="{A1300F6F-F124-4822-9049-E1EC0AF11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587" y="4281848"/>
            <a:ext cx="1405601" cy="9276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23F10588-6A6E-40AC-89CC-47647260C49E}"/>
              </a:ext>
            </a:extLst>
          </p:cNvPr>
          <p:cNvSpPr/>
          <p:nvPr/>
        </p:nvSpPr>
        <p:spPr>
          <a:xfrm>
            <a:off x="3042601" y="2640671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78919C4B-C6A9-4DF1-AB2A-A141C3640F1D}"/>
              </a:ext>
            </a:extLst>
          </p:cNvPr>
          <p:cNvSpPr/>
          <p:nvPr/>
        </p:nvSpPr>
        <p:spPr>
          <a:xfrm>
            <a:off x="7602387" y="3973858"/>
            <a:ext cx="9973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Redirect:</a:t>
            </a:r>
            <a:r>
              <a:rPr lang="ko-KR" altLang="en-US" sz="900" b="1"/>
              <a:t>/log</a:t>
            </a:r>
            <a:r>
              <a:rPr lang="en-US" altLang="ko-KR" sz="900" b="1"/>
              <a:t>in</a:t>
            </a:r>
            <a:endParaRPr lang="ko-KR" altLang="en-US" sz="900" b="1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A014FE8E-AF76-4D7C-9693-2ED647443A37}"/>
              </a:ext>
            </a:extLst>
          </p:cNvPr>
          <p:cNvSpPr/>
          <p:nvPr/>
        </p:nvSpPr>
        <p:spPr>
          <a:xfrm>
            <a:off x="3696638" y="4634327"/>
            <a:ext cx="2479079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SecurityContexHolder.clearContext()</a:t>
            </a:r>
            <a:endParaRPr lang="ko-KR" altLang="en-US" sz="1000" b="1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A7D16855-9AAE-45B6-9AA5-69C18B536154}"/>
              </a:ext>
            </a:extLst>
          </p:cNvPr>
          <p:cNvCxnSpPr>
            <a:cxnSpLocks/>
            <a:stCxn id="32" idx="2"/>
            <a:endCxn id="54" idx="0"/>
          </p:cNvCxnSpPr>
          <p:nvPr/>
        </p:nvCxnSpPr>
        <p:spPr>
          <a:xfrm>
            <a:off x="3019313" y="3896700"/>
            <a:ext cx="1916865" cy="737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xmlns="" id="{D5501E05-0DED-409C-B170-9397082B8123}"/>
              </a:ext>
            </a:extLst>
          </p:cNvPr>
          <p:cNvSpPr/>
          <p:nvPr/>
        </p:nvSpPr>
        <p:spPr>
          <a:xfrm>
            <a:off x="6523746" y="3552190"/>
            <a:ext cx="215728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SimpleUrlLogoutSuccessHandler</a:t>
            </a:r>
            <a:endParaRPr lang="ko-KR" altLang="en-US" sz="1000" b="1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D44FCB6B-CA84-4E30-95B6-BB88D7075FEC}"/>
              </a:ext>
            </a:extLst>
          </p:cNvPr>
          <p:cNvCxnSpPr>
            <a:stCxn id="72" idx="2"/>
            <a:endCxn id="60" idx="0"/>
          </p:cNvCxnSpPr>
          <p:nvPr/>
        </p:nvCxnSpPr>
        <p:spPr>
          <a:xfrm>
            <a:off x="7602388" y="3896700"/>
            <a:ext cx="0" cy="385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xmlns="" id="{7ECB1977-DA50-44E7-B16C-A0124D609503}"/>
              </a:ext>
            </a:extLst>
          </p:cNvPr>
          <p:cNvSpPr/>
          <p:nvPr/>
        </p:nvSpPr>
        <p:spPr>
          <a:xfrm>
            <a:off x="2470528" y="4629701"/>
            <a:ext cx="10939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쿠키 삭제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54AD09FD-98BE-4EF7-9848-CACBABE8BB06}"/>
              </a:ext>
            </a:extLst>
          </p:cNvPr>
          <p:cNvCxnSpPr>
            <a:stCxn id="32" idx="2"/>
            <a:endCxn id="43" idx="0"/>
          </p:cNvCxnSpPr>
          <p:nvPr/>
        </p:nvCxnSpPr>
        <p:spPr>
          <a:xfrm flipH="1">
            <a:off x="3017501" y="3896700"/>
            <a:ext cx="1812" cy="733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xmlns="" id="{D6B28C07-9B55-4585-884B-D6C7FF78C932}"/>
              </a:ext>
            </a:extLst>
          </p:cNvPr>
          <p:cNvCxnSpPr>
            <a:stCxn id="6" idx="3"/>
            <a:endCxn id="72" idx="0"/>
          </p:cNvCxnSpPr>
          <p:nvPr/>
        </p:nvCxnSpPr>
        <p:spPr>
          <a:xfrm>
            <a:off x="4188225" y="1771115"/>
            <a:ext cx="3414163" cy="178107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7">
            <a:extLst>
              <a:ext uri="{FF2B5EF4-FFF2-40B4-BE49-F238E27FC236}">
                <a16:creationId xmlns:a16="http://schemas.microsoft.com/office/drawing/2014/main" xmlns="" id="{AE1FF03B-318B-457E-82E0-5ECC30543A1E}"/>
              </a:ext>
            </a:extLst>
          </p:cNvPr>
          <p:cNvSpPr/>
          <p:nvPr/>
        </p:nvSpPr>
        <p:spPr>
          <a:xfrm>
            <a:off x="5381492" y="2901080"/>
            <a:ext cx="1429320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</a:t>
            </a:r>
            <a:endParaRPr lang="ko-KR" altLang="en-US" sz="1000" b="1"/>
          </a:p>
        </p:txBody>
      </p:sp>
      <p:cxnSp>
        <p:nvCxnSpPr>
          <p:cNvPr id="12" name="직선 화살표 연결선 11"/>
          <p:cNvCxnSpPr>
            <a:stCxn id="8" idx="3"/>
            <a:endCxn id="33" idx="1"/>
          </p:cNvCxnSpPr>
          <p:nvPr/>
        </p:nvCxnSpPr>
        <p:spPr>
          <a:xfrm>
            <a:off x="4190036" y="3073335"/>
            <a:ext cx="1191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05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47758697-C74A-4AA8-9C5A-E53241F8E5DF}"/>
              </a:ext>
            </a:extLst>
          </p:cNvPr>
          <p:cNvCxnSpPr>
            <a:stCxn id="28" idx="2"/>
          </p:cNvCxnSpPr>
          <p:nvPr/>
        </p:nvCxnSpPr>
        <p:spPr>
          <a:xfrm>
            <a:off x="3941736" y="1737664"/>
            <a:ext cx="425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A585D908-D8C4-4670-8026-73E0EF98CA6E}"/>
              </a:ext>
            </a:extLst>
          </p:cNvPr>
          <p:cNvCxnSpPr>
            <a:stCxn id="76" idx="2"/>
          </p:cNvCxnSpPr>
          <p:nvPr/>
        </p:nvCxnSpPr>
        <p:spPr>
          <a:xfrm>
            <a:off x="8460450" y="1737664"/>
            <a:ext cx="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376314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7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1116537" y="1393154"/>
            <a:ext cx="1788432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LogoutFilter</a:t>
            </a:r>
            <a:endParaRPr lang="ko-KR" altLang="en-US" sz="1000"/>
          </a:p>
        </p:txBody>
      </p:sp>
      <p:sp>
        <p:nvSpPr>
          <p:cNvPr id="28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3024383" y="1393154"/>
            <a:ext cx="183470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SecurityContextHolder</a:t>
            </a:r>
            <a:endParaRPr lang="ko-KR" altLang="en-US" sz="10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384161" y="1404994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2204567" y="2991904"/>
            <a:ext cx="162736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logout(req, res, Authentication) </a:t>
            </a:r>
            <a:endParaRPr lang="ko-KR" altLang="en-US" sz="8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7222303" y="1393154"/>
            <a:ext cx="247629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SimpleUrlLogoutSuccessHandler</a:t>
            </a:r>
            <a:endParaRPr lang="ko-KR" altLang="en-US" sz="100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96C57D7E-ED42-4306-AB51-20ABCB6FF2E5}"/>
              </a:ext>
            </a:extLst>
          </p:cNvPr>
          <p:cNvSpPr/>
          <p:nvPr/>
        </p:nvSpPr>
        <p:spPr>
          <a:xfrm>
            <a:off x="2502553" y="2701965"/>
            <a:ext cx="8531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</a:t>
            </a:r>
            <a:endParaRPr lang="ko-KR" altLang="en-US" sz="800"/>
          </a:p>
        </p:txBody>
      </p:sp>
      <p:cxnSp>
        <p:nvCxnSpPr>
          <p:cNvPr id="90" name="직선 화살표 연결선 89"/>
          <p:cNvCxnSpPr>
            <a:cxnSpLocks/>
          </p:cNvCxnSpPr>
          <p:nvPr/>
        </p:nvCxnSpPr>
        <p:spPr>
          <a:xfrm>
            <a:off x="688377" y="2062953"/>
            <a:ext cx="13166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920578" y="1832121"/>
            <a:ext cx="9621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logout</a:t>
            </a:r>
            <a:endParaRPr lang="ko-KR" altLang="en-US" sz="9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xmlns="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2012215" y="3187351"/>
            <a:ext cx="40228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54" idx="2"/>
          </p:cNvCxnSpPr>
          <p:nvPr/>
        </p:nvCxnSpPr>
        <p:spPr>
          <a:xfrm>
            <a:off x="694415" y="1749504"/>
            <a:ext cx="0" cy="384420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27" idx="2"/>
          </p:cNvCxnSpPr>
          <p:nvPr/>
        </p:nvCxnSpPr>
        <p:spPr>
          <a:xfrm flipH="1">
            <a:off x="2005517" y="1737664"/>
            <a:ext cx="5236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cxnSpLocks/>
          </p:cNvCxnSpPr>
          <p:nvPr/>
        </p:nvCxnSpPr>
        <p:spPr>
          <a:xfrm flipH="1">
            <a:off x="2004999" y="2912236"/>
            <a:ext cx="19367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xmlns="" id="{5AD6AC5A-0716-41F2-9115-CF18793EA949}"/>
              </a:ext>
            </a:extLst>
          </p:cNvPr>
          <p:cNvCxnSpPr/>
          <p:nvPr/>
        </p:nvCxnSpPr>
        <p:spPr>
          <a:xfrm flipH="1">
            <a:off x="6041843" y="3443563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F632C0F-A46A-4B3F-AC28-FBA571BBC039}"/>
              </a:ext>
            </a:extLst>
          </p:cNvPr>
          <p:cNvCxnSpPr>
            <a:cxnSpLocks/>
          </p:cNvCxnSpPr>
          <p:nvPr/>
        </p:nvCxnSpPr>
        <p:spPr>
          <a:xfrm>
            <a:off x="6372841" y="344425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0569A2FF-0CCE-48CB-A7D4-3D4D08047E23}"/>
              </a:ext>
            </a:extLst>
          </p:cNvPr>
          <p:cNvSpPr/>
          <p:nvPr/>
        </p:nvSpPr>
        <p:spPr>
          <a:xfrm>
            <a:off x="6337198" y="3408443"/>
            <a:ext cx="103425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session.invalidate()</a:t>
            </a:r>
            <a:endParaRPr lang="ko-KR" altLang="en-US" sz="80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4E2542BD-8043-4989-83A7-053A1A7C134A}"/>
              </a:ext>
            </a:extLst>
          </p:cNvPr>
          <p:cNvCxnSpPr/>
          <p:nvPr/>
        </p:nvCxnSpPr>
        <p:spPr>
          <a:xfrm flipH="1">
            <a:off x="6041843" y="359770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xmlns="" id="{C8F03572-D99C-4A29-8232-27C461F3BE79}"/>
              </a:ext>
            </a:extLst>
          </p:cNvPr>
          <p:cNvCxnSpPr/>
          <p:nvPr/>
        </p:nvCxnSpPr>
        <p:spPr>
          <a:xfrm flipH="1">
            <a:off x="2012215" y="2180603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xmlns="" id="{36ADD269-BE9D-4237-944F-50D98EAC00A3}"/>
              </a:ext>
            </a:extLst>
          </p:cNvPr>
          <p:cNvCxnSpPr>
            <a:cxnSpLocks/>
          </p:cNvCxnSpPr>
          <p:nvPr/>
        </p:nvCxnSpPr>
        <p:spPr>
          <a:xfrm>
            <a:off x="2343213" y="2186710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D752E48A-15E9-468D-A049-2917C676B1F7}"/>
              </a:ext>
            </a:extLst>
          </p:cNvPr>
          <p:cNvSpPr/>
          <p:nvPr/>
        </p:nvSpPr>
        <p:spPr>
          <a:xfrm>
            <a:off x="2322076" y="2164446"/>
            <a:ext cx="12618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 match(/logout)</a:t>
            </a:r>
            <a:endParaRPr lang="ko-KR" altLang="en-US" sz="80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xmlns="" id="{2A2D9B31-EE21-4F1B-8B3A-10B8BD5C33E7}"/>
              </a:ext>
            </a:extLst>
          </p:cNvPr>
          <p:cNvCxnSpPr/>
          <p:nvPr/>
        </p:nvCxnSpPr>
        <p:spPr>
          <a:xfrm flipH="1">
            <a:off x="2012215" y="2340152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8244E1CE-F13D-4265-92BD-64CD9179FD20}"/>
              </a:ext>
            </a:extLst>
          </p:cNvPr>
          <p:cNvCxnSpPr>
            <a:cxnSpLocks/>
          </p:cNvCxnSpPr>
          <p:nvPr/>
        </p:nvCxnSpPr>
        <p:spPr>
          <a:xfrm>
            <a:off x="2004998" y="2648996"/>
            <a:ext cx="19367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4BF2ADE9-8400-4490-968E-E41C1B64B2CF}"/>
              </a:ext>
            </a:extLst>
          </p:cNvPr>
          <p:cNvSpPr/>
          <p:nvPr/>
        </p:nvSpPr>
        <p:spPr>
          <a:xfrm>
            <a:off x="2146297" y="2446562"/>
            <a:ext cx="16482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getContext().getAuthentication()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4DB90546-3C7D-428E-BB40-8568C6F7A300}"/>
              </a:ext>
            </a:extLst>
          </p:cNvPr>
          <p:cNvCxnSpPr/>
          <p:nvPr/>
        </p:nvCxnSpPr>
        <p:spPr>
          <a:xfrm flipH="1">
            <a:off x="688377" y="2492434"/>
            <a:ext cx="13238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E33CEA56-2DE4-4D04-9403-FB74C087AD2A}"/>
              </a:ext>
            </a:extLst>
          </p:cNvPr>
          <p:cNvSpPr/>
          <p:nvPr/>
        </p:nvSpPr>
        <p:spPr>
          <a:xfrm>
            <a:off x="898519" y="2275316"/>
            <a:ext cx="11608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    </a:t>
            </a:r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78" name="사각형: 둥근 모서리 7">
            <a:extLst>
              <a:ext uri="{FF2B5EF4-FFF2-40B4-BE49-F238E27FC236}">
                <a16:creationId xmlns:a16="http://schemas.microsoft.com/office/drawing/2014/main" xmlns="" id="{67F6EB0E-BB80-4E4E-921F-15EB2DF1A8DF}"/>
              </a:ext>
            </a:extLst>
          </p:cNvPr>
          <p:cNvSpPr/>
          <p:nvPr/>
        </p:nvSpPr>
        <p:spPr>
          <a:xfrm>
            <a:off x="4979630" y="1393154"/>
            <a:ext cx="2114207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SecurityContextLogoutHandler</a:t>
            </a:r>
            <a:endParaRPr lang="ko-KR" altLang="en-US" sz="1000" b="1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01EEC283-664B-44E7-9370-3C0DDE5EB601}"/>
              </a:ext>
            </a:extLst>
          </p:cNvPr>
          <p:cNvCxnSpPr>
            <a:stCxn id="78" idx="2"/>
          </p:cNvCxnSpPr>
          <p:nvPr/>
        </p:nvCxnSpPr>
        <p:spPr>
          <a:xfrm flipH="1">
            <a:off x="6035040" y="1737664"/>
            <a:ext cx="1694" cy="379093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xmlns="" id="{DD304E5E-7880-4528-B765-26B9D4EDA178}"/>
              </a:ext>
            </a:extLst>
          </p:cNvPr>
          <p:cNvCxnSpPr/>
          <p:nvPr/>
        </p:nvCxnSpPr>
        <p:spPr>
          <a:xfrm flipH="1">
            <a:off x="6034115" y="399220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xmlns="" id="{89E2D189-DBAA-4F9A-BA97-0D61446A61D8}"/>
              </a:ext>
            </a:extLst>
          </p:cNvPr>
          <p:cNvCxnSpPr>
            <a:cxnSpLocks/>
          </p:cNvCxnSpPr>
          <p:nvPr/>
        </p:nvCxnSpPr>
        <p:spPr>
          <a:xfrm>
            <a:off x="6365113" y="3998308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FFC80A23-3157-4663-A56E-4799D143AA8C}"/>
              </a:ext>
            </a:extLst>
          </p:cNvPr>
          <p:cNvSpPr/>
          <p:nvPr/>
        </p:nvSpPr>
        <p:spPr>
          <a:xfrm>
            <a:off x="6329470" y="3962492"/>
            <a:ext cx="18549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SecurityContextHolder.clearContext()</a:t>
            </a:r>
            <a:endParaRPr lang="ko-KR" altLang="en-US" sz="800"/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01FA84EE-5940-4C5F-B0D9-C4D2BEBD5FA3}"/>
              </a:ext>
            </a:extLst>
          </p:cNvPr>
          <p:cNvCxnSpPr/>
          <p:nvPr/>
        </p:nvCxnSpPr>
        <p:spPr>
          <a:xfrm flipH="1">
            <a:off x="6034115" y="415175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FE3F9A81-238E-4102-9948-BB29F319C343}"/>
              </a:ext>
            </a:extLst>
          </p:cNvPr>
          <p:cNvCxnSpPr/>
          <p:nvPr/>
        </p:nvCxnSpPr>
        <p:spPr>
          <a:xfrm>
            <a:off x="2004998" y="4410225"/>
            <a:ext cx="64554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AC1CD51C-B3CF-4599-918B-56AB0C8C4DC0}"/>
              </a:ext>
            </a:extLst>
          </p:cNvPr>
          <p:cNvSpPr/>
          <p:nvPr/>
        </p:nvSpPr>
        <p:spPr>
          <a:xfrm>
            <a:off x="1942913" y="4199048"/>
            <a:ext cx="211628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onLogoutSuccess(req, res, Authentication) </a:t>
            </a:r>
            <a:endParaRPr lang="ko-KR" altLang="en-US" sz="80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24A2FC2B-C6E2-4DD0-AD4F-F0AC8DAD652B}"/>
              </a:ext>
            </a:extLst>
          </p:cNvPr>
          <p:cNvCxnSpPr/>
          <p:nvPr/>
        </p:nvCxnSpPr>
        <p:spPr>
          <a:xfrm flipH="1">
            <a:off x="688377" y="4768952"/>
            <a:ext cx="77720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xmlns="" id="{E339D03E-07F4-4D0B-BF5A-FF635DED0091}"/>
              </a:ext>
            </a:extLst>
          </p:cNvPr>
          <p:cNvSpPr/>
          <p:nvPr/>
        </p:nvSpPr>
        <p:spPr>
          <a:xfrm>
            <a:off x="6354921" y="4532584"/>
            <a:ext cx="217312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sendRedirect(request, response, targetUrl);</a:t>
            </a:r>
            <a:endParaRPr lang="ko-KR" altLang="en-US" sz="800"/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xmlns="" id="{50B2CBE2-5A43-4E3D-ACEE-0B09B5976851}"/>
              </a:ext>
            </a:extLst>
          </p:cNvPr>
          <p:cNvCxnSpPr/>
          <p:nvPr/>
        </p:nvCxnSpPr>
        <p:spPr>
          <a:xfrm flipH="1">
            <a:off x="6041843" y="3714572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xmlns="" id="{CD88897B-447D-4169-95FE-BE4C21E2FE25}"/>
              </a:ext>
            </a:extLst>
          </p:cNvPr>
          <p:cNvCxnSpPr>
            <a:cxnSpLocks/>
          </p:cNvCxnSpPr>
          <p:nvPr/>
        </p:nvCxnSpPr>
        <p:spPr>
          <a:xfrm>
            <a:off x="6372841" y="372067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1BC32378-768C-4EE1-A77B-BD6C4C134A82}"/>
              </a:ext>
            </a:extLst>
          </p:cNvPr>
          <p:cNvSpPr/>
          <p:nvPr/>
        </p:nvSpPr>
        <p:spPr>
          <a:xfrm>
            <a:off x="6337198" y="3684863"/>
            <a:ext cx="79380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delete cookie</a:t>
            </a:r>
            <a:endParaRPr lang="ko-KR" altLang="en-US" sz="800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xmlns="" id="{3704DAAB-B0CC-4376-BC6E-E0C1C8372EEA}"/>
              </a:ext>
            </a:extLst>
          </p:cNvPr>
          <p:cNvCxnSpPr/>
          <p:nvPr/>
        </p:nvCxnSpPr>
        <p:spPr>
          <a:xfrm flipH="1">
            <a:off x="6041843" y="387412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7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8497208" cy="7989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Remember Me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41795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474969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 Me 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EAB286D9-CE38-4D75-BC89-3276140FB8A3}"/>
              </a:ext>
            </a:extLst>
          </p:cNvPr>
          <p:cNvSpPr/>
          <p:nvPr/>
        </p:nvSpPr>
        <p:spPr>
          <a:xfrm>
            <a:off x="3274774" y="1308745"/>
            <a:ext cx="6425289" cy="32316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200" b="1"/>
              <a:t>세션이 만료되고 웹 브라우저가 종료된 후에도 어플리케이션이 사용자를 기억하는 기능</a:t>
            </a: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200" b="1"/>
              <a:t>Remember-Me </a:t>
            </a:r>
            <a:r>
              <a:rPr lang="ko-KR" altLang="en-US" sz="1200" b="1"/>
              <a:t>쿠키에 대한 </a:t>
            </a:r>
            <a:r>
              <a:rPr lang="en-US" altLang="ko-KR" sz="1200" b="1"/>
              <a:t>Http </a:t>
            </a:r>
            <a:r>
              <a:rPr lang="ko-KR" altLang="en-US" sz="1200" b="1"/>
              <a:t>요청 을 확인한 후 토큰 기반 인증을 사용해 유효성을 검사하고</a:t>
            </a:r>
            <a:r>
              <a:rPr lang="en-US" altLang="ko-KR" sz="1200" b="1"/>
              <a:t> </a:t>
            </a:r>
            <a:r>
              <a:rPr lang="ko-KR" altLang="en-US" sz="1200" b="1"/>
              <a:t>토큰이 검증되면 사용자는 로그인 된다</a:t>
            </a: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200" b="1"/>
              <a:t>사용자 라이프 사이클 </a:t>
            </a:r>
            <a:endParaRPr lang="en-US" altLang="ko-KR" sz="1200" b="1"/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인증 성공</a:t>
            </a:r>
            <a:r>
              <a:rPr lang="en-US" altLang="ko-KR" sz="1000" b="1"/>
              <a:t>(Remember-Me</a:t>
            </a:r>
            <a:r>
              <a:rPr lang="ko-KR" altLang="en-US" sz="1000" b="1"/>
              <a:t>쿠키 설정</a:t>
            </a:r>
            <a:r>
              <a:rPr lang="en-US" altLang="ko-KR" sz="1000" b="1"/>
              <a:t>)</a:t>
            </a:r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인증 실패</a:t>
            </a:r>
            <a:r>
              <a:rPr lang="en-US" altLang="ko-KR" sz="1000" b="1"/>
              <a:t>(</a:t>
            </a:r>
            <a:r>
              <a:rPr lang="ko-KR" altLang="en-US" sz="1000" b="1"/>
              <a:t>쿠키가 존재하면 쿠키 무효화</a:t>
            </a:r>
            <a:r>
              <a:rPr lang="en-US" altLang="ko-KR" sz="1000" b="1"/>
              <a:t>)</a:t>
            </a:r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로그아웃</a:t>
            </a:r>
            <a:r>
              <a:rPr lang="en-US" altLang="ko-KR" sz="1000" b="1"/>
              <a:t>(</a:t>
            </a:r>
            <a:r>
              <a:rPr lang="ko-KR" altLang="en-US" sz="1000" b="1"/>
              <a:t>쿠키가 존재하면 쿠키 무효화</a:t>
            </a:r>
            <a:r>
              <a:rPr lang="en-US" altLang="ko-KR" sz="1000" b="1"/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7A6A4204-B4C1-47F4-8FC5-7BC2986E8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007" y="1466166"/>
            <a:ext cx="2163284" cy="180831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706120" y="2555240"/>
            <a:ext cx="2341880" cy="254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96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67596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 Me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B395220-BDAE-4F47-AC06-EDDDDD4C716D}"/>
              </a:ext>
            </a:extLst>
          </p:cNvPr>
          <p:cNvSpPr/>
          <p:nvPr/>
        </p:nvSpPr>
        <p:spPr>
          <a:xfrm>
            <a:off x="711083" y="2045582"/>
            <a:ext cx="944891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/>
              <a:t>protected void configure(HttpSecurity http) throws Exception {</a:t>
            </a:r>
          </a:p>
          <a:p>
            <a:pPr>
              <a:lnSpc>
                <a:spcPct val="200000"/>
              </a:lnSpc>
            </a:pPr>
            <a:r>
              <a:rPr lang="en-US" altLang="ko-KR" sz="1400" b="1"/>
              <a:t>	</a:t>
            </a:r>
            <a:r>
              <a:rPr lang="ko-KR" altLang="en-US" sz="1400" b="1"/>
              <a:t>http.</a:t>
            </a:r>
            <a:r>
              <a:rPr lang="en-US" altLang="ko-KR" sz="1400" b="1"/>
              <a:t>rememberMe()</a:t>
            </a:r>
          </a:p>
          <a:p>
            <a:pPr>
              <a:lnSpc>
                <a:spcPct val="200000"/>
              </a:lnSpc>
            </a:pPr>
            <a:r>
              <a:rPr lang="en-US" altLang="ko-KR" sz="1400" b="1"/>
              <a:t>		.rememberMeParameter(“remember”) </a:t>
            </a:r>
            <a:r>
              <a:rPr lang="en-US" altLang="ko-KR" sz="1400" b="1">
                <a:solidFill>
                  <a:srgbClr val="0070C0"/>
                </a:solidFill>
              </a:rPr>
              <a:t>//</a:t>
            </a:r>
            <a:r>
              <a:rPr lang="ko-KR" altLang="en-US" sz="1400" b="1">
                <a:solidFill>
                  <a:srgbClr val="0070C0"/>
                </a:solidFill>
              </a:rPr>
              <a:t> 기본 파라미터명은 </a:t>
            </a:r>
            <a:r>
              <a:rPr lang="en-US" altLang="ko-KR" sz="1400" b="1">
                <a:solidFill>
                  <a:srgbClr val="0070C0"/>
                </a:solidFill>
              </a:rPr>
              <a:t>remember-me</a:t>
            </a:r>
          </a:p>
          <a:p>
            <a:pPr>
              <a:lnSpc>
                <a:spcPct val="200000"/>
              </a:lnSpc>
            </a:pPr>
            <a:r>
              <a:rPr lang="en-US" altLang="ko-KR" sz="1400" b="1"/>
              <a:t>		.tokenValiditySeconds(3600)</a:t>
            </a:r>
            <a:r>
              <a:rPr lang="en-US" altLang="ko-KR" sz="1400" b="1">
                <a:solidFill>
                  <a:srgbClr val="0070C0"/>
                </a:solidFill>
              </a:rPr>
              <a:t> // Default</a:t>
            </a:r>
            <a:r>
              <a:rPr lang="ko-KR" altLang="en-US" sz="1400" b="1">
                <a:solidFill>
                  <a:srgbClr val="0070C0"/>
                </a:solidFill>
              </a:rPr>
              <a:t> 는 </a:t>
            </a:r>
            <a:r>
              <a:rPr lang="en-US" altLang="ko-KR" sz="1400" b="1">
                <a:solidFill>
                  <a:srgbClr val="0070C0"/>
                </a:solidFill>
              </a:rPr>
              <a:t>14</a:t>
            </a:r>
            <a:r>
              <a:rPr lang="ko-KR" altLang="en-US" sz="1400" b="1">
                <a:solidFill>
                  <a:srgbClr val="0070C0"/>
                </a:solidFill>
              </a:rPr>
              <a:t>일</a:t>
            </a:r>
            <a:endParaRPr lang="en-US" altLang="ko-KR" sz="1400" b="1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/>
              <a:t>		.alwaysRemember(true) </a:t>
            </a:r>
            <a:r>
              <a:rPr lang="en-US" altLang="ko-KR" sz="1400" b="1">
                <a:solidFill>
                  <a:srgbClr val="0070C0"/>
                </a:solidFill>
              </a:rPr>
              <a:t>// </a:t>
            </a:r>
            <a:r>
              <a:rPr lang="ko-KR" altLang="en-US" sz="1400" b="1">
                <a:solidFill>
                  <a:srgbClr val="0070C0"/>
                </a:solidFill>
              </a:rPr>
              <a:t>리멤버 미 기능이 활성화되지 않아도 항상 실행</a:t>
            </a:r>
            <a:endParaRPr lang="en-US" altLang="ko-KR" sz="1400" b="1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rgbClr val="0070C0"/>
                </a:solidFill>
              </a:rPr>
              <a:t>		</a:t>
            </a:r>
            <a:r>
              <a:rPr lang="en-US" altLang="ko-KR" sz="1400" b="1"/>
              <a:t>.userDetailsService(userDetailsService)</a:t>
            </a:r>
            <a:endParaRPr lang="ko-KR" altLang="en-US" sz="1400" b="1"/>
          </a:p>
          <a:p>
            <a:pPr>
              <a:lnSpc>
                <a:spcPct val="200000"/>
              </a:lnSpc>
            </a:pPr>
            <a:r>
              <a:rPr lang="ko-KR" altLang="en-US" sz="140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66975" y="1333987"/>
            <a:ext cx="6192625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http.rememberMe()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en-US" altLang="ko-KR" sz="2000">
                <a:solidFill>
                  <a:schemeClr val="bg1">
                    <a:lumMod val="75000"/>
                  </a:schemeClr>
                </a:solidFill>
              </a:rPr>
              <a:t>rememberMe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45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679828" y="1561088"/>
            <a:ext cx="9080806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ko-KR" altLang="en-US" sz="1600" b="1"/>
              <a:t>스프링 시큐리티의</a:t>
            </a:r>
            <a:r>
              <a:rPr lang="en-US" altLang="ko-KR" sz="1600" b="1"/>
              <a:t> </a:t>
            </a:r>
            <a:r>
              <a:rPr lang="ko-KR" altLang="en-US" sz="1600" b="1"/>
              <a:t>보안 설정 </a:t>
            </a:r>
            <a:r>
              <a:rPr lang="en-US" altLang="ko-KR" sz="1600" b="1"/>
              <a:t>API </a:t>
            </a:r>
            <a:r>
              <a:rPr lang="ko-KR" altLang="en-US" sz="1600" b="1"/>
              <a:t>와</a:t>
            </a:r>
            <a:r>
              <a:rPr lang="en-US" altLang="ko-KR" sz="1600" b="1"/>
              <a:t> </a:t>
            </a:r>
            <a:r>
              <a:rPr lang="ko-KR" altLang="en-US" sz="1600" b="1"/>
              <a:t>이와 연계된 각 </a:t>
            </a:r>
            <a:r>
              <a:rPr lang="en-US" altLang="ko-KR" sz="1600" b="1"/>
              <a:t>Filter </a:t>
            </a:r>
            <a:r>
              <a:rPr lang="ko-KR" altLang="en-US" sz="1600" b="1"/>
              <a:t>들에 대해 학습한다</a:t>
            </a:r>
            <a:endParaRPr lang="en-US" altLang="ko-KR" sz="1600" b="1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각 </a:t>
            </a:r>
            <a:r>
              <a:rPr lang="en-US" altLang="ko-KR" sz="1400"/>
              <a:t>API </a:t>
            </a:r>
            <a:r>
              <a:rPr lang="ko-KR" altLang="en-US" sz="1400"/>
              <a:t>의 개념과 기본적인 사용법</a:t>
            </a:r>
            <a:r>
              <a:rPr lang="en-US" altLang="ko-KR" sz="1400"/>
              <a:t>, API </a:t>
            </a:r>
            <a:r>
              <a:rPr lang="ko-KR" altLang="en-US" sz="1400"/>
              <a:t>처리 과정</a:t>
            </a:r>
            <a:r>
              <a:rPr lang="en-US" altLang="ko-KR" sz="1400"/>
              <a:t>, API </a:t>
            </a:r>
            <a:r>
              <a:rPr lang="ko-KR" altLang="en-US" sz="1400"/>
              <a:t>동작방식 등 학습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API </a:t>
            </a:r>
            <a:r>
              <a:rPr lang="ko-KR" altLang="en-US" sz="1400"/>
              <a:t>설정 시 생성 및 초기화 되어 사용자의 요청을 처리하는 </a:t>
            </a:r>
            <a:r>
              <a:rPr lang="en-US" altLang="ko-KR" sz="1400"/>
              <a:t>Filter </a:t>
            </a:r>
            <a:r>
              <a:rPr lang="ko-KR" altLang="en-US" sz="1400"/>
              <a:t>학습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ko-KR" sz="1400" b="1"/>
          </a:p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ko-KR" altLang="en-US" sz="1600" b="1"/>
              <a:t>스프링 시큐리티 내부 아키텍처와 각 객체의 역할 및 처리과정을 학습한다</a:t>
            </a:r>
            <a:endParaRPr lang="en-US" altLang="ko-KR" sz="1600" b="1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초기화 과정</a:t>
            </a:r>
            <a:r>
              <a:rPr lang="en-US" altLang="ko-KR" sz="1400"/>
              <a:t>, </a:t>
            </a:r>
            <a:r>
              <a:rPr lang="ko-KR" altLang="en-US" sz="1400"/>
              <a:t>인증 과정</a:t>
            </a:r>
            <a:r>
              <a:rPr lang="en-US" altLang="ko-KR" sz="1400"/>
              <a:t>, </a:t>
            </a:r>
            <a:r>
              <a:rPr lang="ko-KR" altLang="en-US" sz="1400"/>
              <a:t>인가과정</a:t>
            </a:r>
            <a:r>
              <a:rPr lang="en-US" altLang="ko-KR" sz="1400"/>
              <a:t> </a:t>
            </a:r>
            <a:r>
              <a:rPr lang="ko-KR" altLang="en-US" sz="1400"/>
              <a:t>등을 아키텍처적인 관점에서 학습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ko-KR" altLang="en-US" sz="1600" b="1"/>
              <a:t>실전 프로젝트</a:t>
            </a:r>
            <a:endParaRPr lang="en-US" altLang="ko-KR" sz="1600" b="1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 기능 구현 </a:t>
            </a:r>
            <a:r>
              <a:rPr lang="en-US" altLang="ko-KR" sz="1400"/>
              <a:t>– Form </a:t>
            </a:r>
            <a:r>
              <a:rPr lang="ko-KR" altLang="en-US" sz="1400"/>
              <a:t>방식</a:t>
            </a:r>
            <a:r>
              <a:rPr lang="en-US" altLang="ko-KR" sz="1400"/>
              <a:t>, Ajax </a:t>
            </a:r>
            <a:r>
              <a:rPr lang="ko-KR" altLang="en-US" sz="1400"/>
              <a:t>인증 처리 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인가 기능 구현 </a:t>
            </a:r>
            <a:r>
              <a:rPr lang="en-US" altLang="ko-KR" sz="1400"/>
              <a:t>– DB </a:t>
            </a:r>
            <a:r>
              <a:rPr lang="ko-KR" altLang="en-US" sz="1400"/>
              <a:t>와</a:t>
            </a:r>
            <a:r>
              <a:rPr lang="en-US" altLang="ko-KR" sz="1400"/>
              <a:t> </a:t>
            </a:r>
            <a:r>
              <a:rPr lang="ko-KR" altLang="en-US" sz="1400"/>
              <a:t>연동해서 권한 제어 시스템 구현</a:t>
            </a:r>
            <a:endParaRPr lang="en-US" altLang="ko-KR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235659" y="898924"/>
            <a:ext cx="33746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강의에서 다루는 내용</a:t>
            </a:r>
          </a:p>
        </p:txBody>
      </p:sp>
    </p:spTree>
    <p:extLst>
      <p:ext uri="{BB962C8B-B14F-4D97-AF65-F5344CB8AC3E}">
        <p14:creationId xmlns:p14="http://schemas.microsoft.com/office/powerpoint/2010/main" val="29192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8497208" cy="7989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RememberMeAuthenticationFilter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32298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74969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 Me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7">
            <a:extLst>
              <a:ext uri="{FF2B5EF4-FFF2-40B4-BE49-F238E27FC236}">
                <a16:creationId xmlns:a16="http://schemas.microsoft.com/office/drawing/2014/main" xmlns="" id="{4B60933F-90B9-4F00-9D40-A6C79060E9B7}"/>
              </a:ext>
            </a:extLst>
          </p:cNvPr>
          <p:cNvSpPr/>
          <p:nvPr/>
        </p:nvSpPr>
        <p:spPr>
          <a:xfrm>
            <a:off x="1115787" y="1444115"/>
            <a:ext cx="234144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RememberMeAuthenticationFilter</a:t>
            </a:r>
            <a:endParaRPr lang="ko-KR" altLang="en-US" sz="1000" b="1"/>
          </a:p>
        </p:txBody>
      </p:sp>
      <p:sp>
        <p:nvSpPr>
          <p:cNvPr id="7" name="사각형: 둥근 모서리 7">
            <a:extLst>
              <a:ext uri="{FF2B5EF4-FFF2-40B4-BE49-F238E27FC236}">
                <a16:creationId xmlns:a16="http://schemas.microsoft.com/office/drawing/2014/main" xmlns="" id="{E77D6923-7C42-47DE-BB30-109495FE3D1C}"/>
              </a:ext>
            </a:extLst>
          </p:cNvPr>
          <p:cNvSpPr/>
          <p:nvPr/>
        </p:nvSpPr>
        <p:spPr>
          <a:xfrm>
            <a:off x="1115787" y="2057311"/>
            <a:ext cx="234144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RememberMeServices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AE1FF03B-318B-457E-82E0-5ECC30543A1E}"/>
              </a:ext>
            </a:extLst>
          </p:cNvPr>
          <p:cNvSpPr/>
          <p:nvPr/>
        </p:nvSpPr>
        <p:spPr>
          <a:xfrm>
            <a:off x="1115787" y="2670507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Token Cookie </a:t>
            </a:r>
            <a:r>
              <a:rPr lang="ko-KR" altLang="en-US" sz="1000" b="1"/>
              <a:t>추출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F6263B5E-7CB7-4FFA-8330-9A43DA7E3B19}"/>
              </a:ext>
            </a:extLst>
          </p:cNvPr>
          <p:cNvSpPr/>
          <p:nvPr/>
        </p:nvSpPr>
        <p:spPr>
          <a:xfrm>
            <a:off x="4104951" y="3895996"/>
            <a:ext cx="1749181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Token </a:t>
            </a:r>
            <a:r>
              <a:rPr lang="ko-KR" altLang="en-US" sz="900" b="1"/>
              <a:t>이 서로 일치하는가</a:t>
            </a:r>
            <a:r>
              <a:rPr lang="en-US" altLang="ko-KR" sz="900" b="1"/>
              <a:t>?</a:t>
            </a:r>
            <a:endParaRPr lang="ko-KR" altLang="en-US" sz="900" b="1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xmlns="" id="{89F4FB34-86BD-4744-A8E1-AC4CFCFBFE89}"/>
              </a:ext>
            </a:extLst>
          </p:cNvPr>
          <p:cNvSpPr/>
          <p:nvPr/>
        </p:nvSpPr>
        <p:spPr>
          <a:xfrm>
            <a:off x="8130026" y="4648648"/>
            <a:ext cx="1832509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18" name="사각형: 둥근 모서리 7">
            <a:extLst>
              <a:ext uri="{FF2B5EF4-FFF2-40B4-BE49-F238E27FC236}">
                <a16:creationId xmlns:a16="http://schemas.microsoft.com/office/drawing/2014/main" xmlns="" id="{B0015905-A4B8-48E6-BE5D-30F5FD1FBB07}"/>
              </a:ext>
            </a:extLst>
          </p:cNvPr>
          <p:cNvSpPr/>
          <p:nvPr/>
        </p:nvSpPr>
        <p:spPr>
          <a:xfrm>
            <a:off x="4104952" y="1768484"/>
            <a:ext cx="2858820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TokenBasedRememberMeServices</a:t>
            </a:r>
            <a:endParaRPr lang="ko-KR" altLang="en-US" sz="1000" b="1"/>
          </a:p>
        </p:txBody>
      </p:sp>
      <p:sp>
        <p:nvSpPr>
          <p:cNvPr id="19" name="사각형: 둥근 모서리 7">
            <a:extLst>
              <a:ext uri="{FF2B5EF4-FFF2-40B4-BE49-F238E27FC236}">
                <a16:creationId xmlns:a16="http://schemas.microsoft.com/office/drawing/2014/main" xmlns="" id="{B4CC1829-3976-42B5-B624-040AE668194B}"/>
              </a:ext>
            </a:extLst>
          </p:cNvPr>
          <p:cNvSpPr/>
          <p:nvPr/>
        </p:nvSpPr>
        <p:spPr>
          <a:xfrm>
            <a:off x="4104951" y="2341011"/>
            <a:ext cx="2858821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PersistentTokenBasedRememberMeServices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77F3E54E-4E7A-4413-97FB-782E024B6F10}"/>
              </a:ext>
            </a:extLst>
          </p:cNvPr>
          <p:cNvSpPr/>
          <p:nvPr/>
        </p:nvSpPr>
        <p:spPr>
          <a:xfrm>
            <a:off x="229232" y="1493943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4A28189D-453E-4045-BD65-DDAB54F01076}"/>
              </a:ext>
            </a:extLst>
          </p:cNvPr>
          <p:cNvSpPr/>
          <p:nvPr/>
        </p:nvSpPr>
        <p:spPr>
          <a:xfrm>
            <a:off x="441251" y="1379669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468068" y="1613361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xmlns="" id="{62D9B6A6-DD2B-4977-9E65-70DE6F775672}"/>
              </a:ext>
            </a:extLst>
          </p:cNvPr>
          <p:cNvSpPr/>
          <p:nvPr/>
        </p:nvSpPr>
        <p:spPr>
          <a:xfrm>
            <a:off x="1115787" y="3283703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Token </a:t>
            </a:r>
            <a:r>
              <a:rPr lang="ko-KR" altLang="en-US" sz="1000" b="1"/>
              <a:t>이 존재하는가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xmlns="" id="{F074F328-CE85-4EA9-963F-8B7D7E643172}"/>
              </a:ext>
            </a:extLst>
          </p:cNvPr>
          <p:cNvSpPr/>
          <p:nvPr/>
        </p:nvSpPr>
        <p:spPr>
          <a:xfrm>
            <a:off x="1115787" y="3896899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Decode</a:t>
            </a:r>
            <a:r>
              <a:rPr lang="ko-KR" altLang="en-US" sz="1000" b="1"/>
              <a:t> </a:t>
            </a:r>
            <a:r>
              <a:rPr lang="en-US" altLang="ko-KR" sz="1000" b="1"/>
              <a:t>Token</a:t>
            </a:r>
            <a:br>
              <a:rPr lang="en-US" altLang="ko-KR" sz="1000" b="1"/>
            </a:br>
            <a:r>
              <a:rPr lang="en-US" altLang="ko-KR" sz="1000" b="1"/>
              <a:t>(</a:t>
            </a:r>
            <a:r>
              <a:rPr lang="ko-KR" altLang="en-US" sz="1000" b="1"/>
              <a:t>정상 유무 판단</a:t>
            </a:r>
            <a:r>
              <a:rPr lang="en-US" altLang="ko-KR" sz="1000" b="1"/>
              <a:t>)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xmlns="" id="{8A662B21-552E-4DFD-A802-50AF25ED0B05}"/>
              </a:ext>
            </a:extLst>
          </p:cNvPr>
          <p:cNvSpPr/>
          <p:nvPr/>
        </p:nvSpPr>
        <p:spPr>
          <a:xfrm>
            <a:off x="6117487" y="3895996"/>
            <a:ext cx="1749181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User </a:t>
            </a:r>
            <a:r>
              <a:rPr lang="ko-KR" altLang="en-US" sz="900" b="1"/>
              <a:t>계정이 존재하는가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xmlns="" id="{C005C5AF-18F4-4ADF-940A-1769DA480623}"/>
              </a:ext>
            </a:extLst>
          </p:cNvPr>
          <p:cNvSpPr/>
          <p:nvPr/>
        </p:nvSpPr>
        <p:spPr>
          <a:xfrm>
            <a:off x="8130025" y="3896899"/>
            <a:ext cx="1832510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b="1"/>
              <a:t>새로운 </a:t>
            </a:r>
            <a:r>
              <a:rPr lang="en-US" altLang="ko-KR" sz="900" b="1"/>
              <a:t>Authentication </a:t>
            </a:r>
            <a:r>
              <a:rPr lang="ko-KR" altLang="en-US" sz="900" b="1"/>
              <a:t>생성</a:t>
            </a:r>
          </a:p>
        </p:txBody>
      </p:sp>
      <p:sp>
        <p:nvSpPr>
          <p:cNvPr id="43" name="폭발: 8pt 42">
            <a:extLst>
              <a:ext uri="{FF2B5EF4-FFF2-40B4-BE49-F238E27FC236}">
                <a16:creationId xmlns:a16="http://schemas.microsoft.com/office/drawing/2014/main" xmlns="" id="{B83011D7-3E0E-45E3-A4D7-A10E040CFA9D}"/>
              </a:ext>
            </a:extLst>
          </p:cNvPr>
          <p:cNvSpPr/>
          <p:nvPr/>
        </p:nvSpPr>
        <p:spPr>
          <a:xfrm>
            <a:off x="1370255" y="4571897"/>
            <a:ext cx="1832509" cy="916786"/>
          </a:xfrm>
          <a:prstGeom prst="irregularSeal1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Exception</a:t>
            </a:r>
            <a:endParaRPr lang="ko-KR" altLang="en-US" b="1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xmlns="" id="{0AFDC6F7-F3C6-46EB-8650-A3A37FE76812}"/>
              </a:ext>
            </a:extLst>
          </p:cNvPr>
          <p:cNvCxnSpPr>
            <a:stCxn id="35" idx="2"/>
          </p:cNvCxnSpPr>
          <p:nvPr/>
        </p:nvCxnSpPr>
        <p:spPr>
          <a:xfrm flipH="1">
            <a:off x="2286000" y="4241409"/>
            <a:ext cx="510" cy="5942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xmlns="" id="{04E1A823-FEEF-4DB5-A331-9FEA9A224E84}"/>
              </a:ext>
            </a:extLst>
          </p:cNvPr>
          <p:cNvCxnSpPr>
            <a:stCxn id="11" idx="2"/>
          </p:cNvCxnSpPr>
          <p:nvPr/>
        </p:nvCxnSpPr>
        <p:spPr>
          <a:xfrm rot="5400000">
            <a:off x="3626480" y="3467840"/>
            <a:ext cx="580396" cy="212572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xmlns="" id="{CA8741ED-0859-4C2A-9F6E-99F7203A8CF2}"/>
              </a:ext>
            </a:extLst>
          </p:cNvPr>
          <p:cNvCxnSpPr>
            <a:stCxn id="39" idx="2"/>
          </p:cNvCxnSpPr>
          <p:nvPr/>
        </p:nvCxnSpPr>
        <p:spPr>
          <a:xfrm rot="5400000">
            <a:off x="4477889" y="2697545"/>
            <a:ext cx="971228" cy="40571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BFFF559A-F16A-4F6C-9E62-9760FFBD4844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2286510" y="1788625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F93C89CB-5586-4663-955D-66EA0C3F08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286510" y="2401821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C0E86D40-4E80-4432-8BF0-DA761A74A94C}"/>
              </a:ext>
            </a:extLst>
          </p:cNvPr>
          <p:cNvCxnSpPr>
            <a:stCxn id="8" idx="2"/>
            <a:endCxn id="32" idx="0"/>
          </p:cNvCxnSpPr>
          <p:nvPr/>
        </p:nvCxnSpPr>
        <p:spPr>
          <a:xfrm>
            <a:off x="2286510" y="3015017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18106BD9-A24B-4AD6-A5AC-2D1FCB108E35}"/>
              </a:ext>
            </a:extLst>
          </p:cNvPr>
          <p:cNvCxnSpPr>
            <a:stCxn id="32" idx="2"/>
            <a:endCxn id="35" idx="0"/>
          </p:cNvCxnSpPr>
          <p:nvPr/>
        </p:nvCxnSpPr>
        <p:spPr>
          <a:xfrm>
            <a:off x="2286510" y="3628213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xmlns="" id="{D4DD87FE-FC5E-4076-B0E2-22D84C65571C}"/>
              </a:ext>
            </a:extLst>
          </p:cNvPr>
          <p:cNvSpPr/>
          <p:nvPr/>
        </p:nvSpPr>
        <p:spPr>
          <a:xfrm>
            <a:off x="4104951" y="3283703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chain.doFilter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xmlns="" id="{241037B5-C397-49F4-8B8C-7AB2032000A0}"/>
              </a:ext>
            </a:extLst>
          </p:cNvPr>
          <p:cNvCxnSpPr>
            <a:stCxn id="32" idx="3"/>
            <a:endCxn id="64" idx="1"/>
          </p:cNvCxnSpPr>
          <p:nvPr/>
        </p:nvCxnSpPr>
        <p:spPr>
          <a:xfrm>
            <a:off x="3457233" y="3455958"/>
            <a:ext cx="6477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07EAA7F0-F7FF-41FF-9156-0B976473FC44}"/>
              </a:ext>
            </a:extLst>
          </p:cNvPr>
          <p:cNvCxnSpPr>
            <a:stCxn id="35" idx="3"/>
            <a:endCxn id="11" idx="1"/>
          </p:cNvCxnSpPr>
          <p:nvPr/>
        </p:nvCxnSpPr>
        <p:spPr>
          <a:xfrm flipV="1">
            <a:off x="3457233" y="4068251"/>
            <a:ext cx="647718" cy="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xmlns="" id="{043BF6C9-1259-418D-B403-7017B6CDE2DB}"/>
              </a:ext>
            </a:extLst>
          </p:cNvPr>
          <p:cNvCxnSpPr>
            <a:stCxn id="11" idx="3"/>
            <a:endCxn id="39" idx="1"/>
          </p:cNvCxnSpPr>
          <p:nvPr/>
        </p:nvCxnSpPr>
        <p:spPr>
          <a:xfrm>
            <a:off x="5854132" y="4068251"/>
            <a:ext cx="2633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xmlns="" id="{59302F67-11FF-45AC-B255-59112BFCB45F}"/>
              </a:ext>
            </a:extLst>
          </p:cNvPr>
          <p:cNvCxnSpPr>
            <a:stCxn id="39" idx="3"/>
            <a:endCxn id="40" idx="1"/>
          </p:cNvCxnSpPr>
          <p:nvPr/>
        </p:nvCxnSpPr>
        <p:spPr>
          <a:xfrm>
            <a:off x="7866668" y="4068251"/>
            <a:ext cx="263357" cy="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xmlns="" id="{8DB04686-BFED-4980-92CD-DE94038D6A0B}"/>
              </a:ext>
            </a:extLst>
          </p:cNvPr>
          <p:cNvCxnSpPr>
            <a:stCxn id="40" idx="2"/>
            <a:endCxn id="16" idx="0"/>
          </p:cNvCxnSpPr>
          <p:nvPr/>
        </p:nvCxnSpPr>
        <p:spPr>
          <a:xfrm>
            <a:off x="9046280" y="4241409"/>
            <a:ext cx="1" cy="4072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212B9FF4-EA4D-4D21-B39A-DC95DECFBAF1}"/>
              </a:ext>
            </a:extLst>
          </p:cNvPr>
          <p:cNvSpPr/>
          <p:nvPr/>
        </p:nvSpPr>
        <p:spPr>
          <a:xfrm>
            <a:off x="4979541" y="446667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895F03B2-7380-4600-9F91-B73DE1168682}"/>
              </a:ext>
            </a:extLst>
          </p:cNvPr>
          <p:cNvSpPr/>
          <p:nvPr/>
        </p:nvSpPr>
        <p:spPr>
          <a:xfrm>
            <a:off x="7049796" y="4605459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086E734D-237E-4917-A9D8-D3B8F92CB747}"/>
              </a:ext>
            </a:extLst>
          </p:cNvPr>
          <p:cNvSpPr/>
          <p:nvPr/>
        </p:nvSpPr>
        <p:spPr>
          <a:xfrm>
            <a:off x="2290627" y="3663865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072DA209-3D1E-4706-A45B-6D64050E1A3B}"/>
              </a:ext>
            </a:extLst>
          </p:cNvPr>
          <p:cNvSpPr/>
          <p:nvPr/>
        </p:nvSpPr>
        <p:spPr>
          <a:xfrm>
            <a:off x="2032598" y="4511352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F7AF518E-C22F-40B0-B604-A0D85E13FAAD}"/>
              </a:ext>
            </a:extLst>
          </p:cNvPr>
          <p:cNvSpPr/>
          <p:nvPr/>
        </p:nvSpPr>
        <p:spPr>
          <a:xfrm>
            <a:off x="3590074" y="324051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F173F682-D1ED-41E4-9E6B-C01EA747B4AF}"/>
              </a:ext>
            </a:extLst>
          </p:cNvPr>
          <p:cNvSpPr/>
          <p:nvPr/>
        </p:nvSpPr>
        <p:spPr>
          <a:xfrm>
            <a:off x="3582860" y="3825922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A97C2180-F902-487C-AC09-97A2E85FA02B}"/>
              </a:ext>
            </a:extLst>
          </p:cNvPr>
          <p:cNvSpPr/>
          <p:nvPr/>
        </p:nvSpPr>
        <p:spPr>
          <a:xfrm>
            <a:off x="5801887" y="3844491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F9D85E19-D5EB-4628-A2EF-8B39A18B9C6D}"/>
              </a:ext>
            </a:extLst>
          </p:cNvPr>
          <p:cNvSpPr/>
          <p:nvPr/>
        </p:nvSpPr>
        <p:spPr>
          <a:xfrm>
            <a:off x="7818650" y="3852807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B2F8AF44-C910-46B3-AE07-B5A57DF817B6}"/>
              </a:ext>
            </a:extLst>
          </p:cNvPr>
          <p:cNvCxnSpPr>
            <a:stCxn id="18" idx="1"/>
            <a:endCxn id="7" idx="3"/>
          </p:cNvCxnSpPr>
          <p:nvPr/>
        </p:nvCxnSpPr>
        <p:spPr>
          <a:xfrm flipH="1">
            <a:off x="3457233" y="1940739"/>
            <a:ext cx="647719" cy="288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xmlns="" id="{6AF6B920-1D9C-4884-8CC2-6A03A14F1778}"/>
              </a:ext>
            </a:extLst>
          </p:cNvPr>
          <p:cNvCxnSpPr>
            <a:stCxn id="19" idx="1"/>
            <a:endCxn id="7" idx="3"/>
          </p:cNvCxnSpPr>
          <p:nvPr/>
        </p:nvCxnSpPr>
        <p:spPr>
          <a:xfrm flipH="1" flipV="1">
            <a:off x="3457233" y="2229566"/>
            <a:ext cx="647718" cy="283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AB9DD75A-A374-4A5F-9F7C-B8D591D72FA7}"/>
              </a:ext>
            </a:extLst>
          </p:cNvPr>
          <p:cNvSpPr/>
          <p:nvPr/>
        </p:nvSpPr>
        <p:spPr>
          <a:xfrm>
            <a:off x="9046280" y="4348976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 처리</a:t>
            </a:r>
          </a:p>
        </p:txBody>
      </p:sp>
    </p:spTree>
    <p:extLst>
      <p:ext uri="{BB962C8B-B14F-4D97-AF65-F5344CB8AC3E}">
        <p14:creationId xmlns:p14="http://schemas.microsoft.com/office/powerpoint/2010/main" val="231294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>
            <a:stCxn id="28" idx="2"/>
          </p:cNvCxnSpPr>
          <p:nvPr/>
        </p:nvCxnSpPr>
        <p:spPr>
          <a:xfrm>
            <a:off x="2758619" y="1731314"/>
            <a:ext cx="1063" cy="38581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653281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RememberMeAuthenticationFilter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8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1449967" y="1386804"/>
            <a:ext cx="261730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RememberMeAuthenticationFilter</a:t>
            </a:r>
            <a:endParaRPr lang="ko-KR" altLang="en-US" sz="10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561181" y="1398644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4178889" y="1386804"/>
            <a:ext cx="168048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AuthenticationManager</a:t>
            </a:r>
            <a:endParaRPr lang="ko-KR" altLang="en-US" sz="100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96C57D7E-ED42-4306-AB51-20ABCB6FF2E5}"/>
              </a:ext>
            </a:extLst>
          </p:cNvPr>
          <p:cNvSpPr/>
          <p:nvPr/>
        </p:nvSpPr>
        <p:spPr>
          <a:xfrm>
            <a:off x="3206850" y="2898030"/>
            <a:ext cx="14782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authenticate(Authentication)</a:t>
            </a:r>
            <a:endParaRPr lang="ko-KR" altLang="en-US" sz="800"/>
          </a:p>
        </p:txBody>
      </p:sp>
      <p:cxnSp>
        <p:nvCxnSpPr>
          <p:cNvPr id="90" name="직선 화살표 연결선 89"/>
          <p:cNvCxnSpPr>
            <a:cxnSpLocks/>
          </p:cNvCxnSpPr>
          <p:nvPr/>
        </p:nvCxnSpPr>
        <p:spPr>
          <a:xfrm>
            <a:off x="865397" y="2056603"/>
            <a:ext cx="18832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914721" y="1825771"/>
            <a:ext cx="15872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Request(remember-me cookie)</a:t>
            </a:r>
            <a:endParaRPr lang="ko-KR" altLang="en-US" sz="8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xmlns="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2755003" y="3077877"/>
            <a:ext cx="22472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54" idx="2"/>
          </p:cNvCxnSpPr>
          <p:nvPr/>
        </p:nvCxnSpPr>
        <p:spPr>
          <a:xfrm>
            <a:off x="871435" y="1743154"/>
            <a:ext cx="0" cy="384420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76" idx="2"/>
          </p:cNvCxnSpPr>
          <p:nvPr/>
        </p:nvCxnSpPr>
        <p:spPr>
          <a:xfrm>
            <a:off x="5019131" y="1731314"/>
            <a:ext cx="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>
            <a:off x="2755003" y="3992170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3390661" y="3807859"/>
            <a:ext cx="12923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AuthenticationException</a:t>
            </a:r>
            <a:endParaRPr lang="ko-KR" altLang="en-US" sz="800"/>
          </a:p>
        </p:txBody>
      </p:sp>
      <p:cxnSp>
        <p:nvCxnSpPr>
          <p:cNvPr id="87" name="직선 화살표 연결선 86"/>
          <p:cNvCxnSpPr/>
          <p:nvPr/>
        </p:nvCxnSpPr>
        <p:spPr>
          <a:xfrm flipH="1">
            <a:off x="2758294" y="4669185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4451048" y="4477618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D17F5228-56ED-4E99-8E8B-F264DB572B3D}"/>
              </a:ext>
            </a:extLst>
          </p:cNvPr>
          <p:cNvCxnSpPr/>
          <p:nvPr/>
        </p:nvCxnSpPr>
        <p:spPr>
          <a:xfrm flipH="1">
            <a:off x="2765343" y="479447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xmlns="" id="{8F761BF5-E48C-4377-90E3-3CB6D40B3929}"/>
              </a:ext>
            </a:extLst>
          </p:cNvPr>
          <p:cNvCxnSpPr>
            <a:cxnSpLocks/>
          </p:cNvCxnSpPr>
          <p:nvPr/>
        </p:nvCxnSpPr>
        <p:spPr>
          <a:xfrm>
            <a:off x="3096341" y="480058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224D5B0D-DCF7-410B-BA3A-54DFC85F0ED8}"/>
              </a:ext>
            </a:extLst>
          </p:cNvPr>
          <p:cNvSpPr/>
          <p:nvPr/>
        </p:nvSpPr>
        <p:spPr>
          <a:xfrm>
            <a:off x="3060698" y="4771803"/>
            <a:ext cx="16257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SecurityContext(Authentication)</a:t>
            </a:r>
            <a:endParaRPr lang="ko-KR" altLang="en-US" sz="8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9CC4E645-C760-4590-A6BF-CF75715FC039}"/>
              </a:ext>
            </a:extLst>
          </p:cNvPr>
          <p:cNvCxnSpPr/>
          <p:nvPr/>
        </p:nvCxnSpPr>
        <p:spPr>
          <a:xfrm flipH="1">
            <a:off x="2765343" y="495402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xmlns="" id="{E773E107-AA1A-4E95-9601-8E331CC925A0}"/>
              </a:ext>
            </a:extLst>
          </p:cNvPr>
          <p:cNvCxnSpPr/>
          <p:nvPr/>
        </p:nvCxnSpPr>
        <p:spPr>
          <a:xfrm flipH="1">
            <a:off x="2748678" y="5055615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xmlns="" id="{DBFF88FB-B054-4670-8D47-0C8698353812}"/>
              </a:ext>
            </a:extLst>
          </p:cNvPr>
          <p:cNvCxnSpPr>
            <a:cxnSpLocks/>
          </p:cNvCxnSpPr>
          <p:nvPr/>
        </p:nvCxnSpPr>
        <p:spPr>
          <a:xfrm>
            <a:off x="3079676" y="5061722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6FFFC11A-40BB-4999-B878-92D51CBF1D6C}"/>
              </a:ext>
            </a:extLst>
          </p:cNvPr>
          <p:cNvSpPr/>
          <p:nvPr/>
        </p:nvSpPr>
        <p:spPr>
          <a:xfrm>
            <a:off x="3044033" y="5025906"/>
            <a:ext cx="16001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 authenticationSuccessHandler</a:t>
            </a:r>
            <a:endParaRPr lang="ko-KR" altLang="en-US" sz="80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4E27A6EC-75E1-413C-B264-02B6435B483C}"/>
              </a:ext>
            </a:extLst>
          </p:cNvPr>
          <p:cNvCxnSpPr/>
          <p:nvPr/>
        </p:nvCxnSpPr>
        <p:spPr>
          <a:xfrm flipH="1">
            <a:off x="2748678" y="5215164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24D472A-D3FE-4955-9847-E6268375BE41}"/>
              </a:ext>
            </a:extLst>
          </p:cNvPr>
          <p:cNvSpPr/>
          <p:nvPr/>
        </p:nvSpPr>
        <p:spPr>
          <a:xfrm>
            <a:off x="4568501" y="3809193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xmlns="" id="{C8F03572-D99C-4A29-8232-27C461F3BE79}"/>
              </a:ext>
            </a:extLst>
          </p:cNvPr>
          <p:cNvCxnSpPr/>
          <p:nvPr/>
        </p:nvCxnSpPr>
        <p:spPr>
          <a:xfrm flipH="1">
            <a:off x="2750837" y="213714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xmlns="" id="{36ADD269-BE9D-4237-944F-50D98EAC00A3}"/>
              </a:ext>
            </a:extLst>
          </p:cNvPr>
          <p:cNvCxnSpPr>
            <a:cxnSpLocks/>
          </p:cNvCxnSpPr>
          <p:nvPr/>
        </p:nvCxnSpPr>
        <p:spPr>
          <a:xfrm>
            <a:off x="3081835" y="214324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D752E48A-15E9-468D-A049-2917C676B1F7}"/>
              </a:ext>
            </a:extLst>
          </p:cNvPr>
          <p:cNvSpPr/>
          <p:nvPr/>
        </p:nvSpPr>
        <p:spPr>
          <a:xfrm>
            <a:off x="3060698" y="2120983"/>
            <a:ext cx="19207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SecurityContext(Authentication) null ?</a:t>
            </a:r>
            <a:endParaRPr lang="ko-KR" altLang="en-US" sz="80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xmlns="" id="{2A2D9B31-EE21-4F1B-8B3A-10B8BD5C33E7}"/>
              </a:ext>
            </a:extLst>
          </p:cNvPr>
          <p:cNvCxnSpPr/>
          <p:nvPr/>
        </p:nvCxnSpPr>
        <p:spPr>
          <a:xfrm flipH="1">
            <a:off x="2750837" y="229668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DB21BE7C-3AD2-48DB-B775-36715D52AB0B}"/>
              </a:ext>
            </a:extLst>
          </p:cNvPr>
          <p:cNvCxnSpPr>
            <a:cxnSpLocks/>
          </p:cNvCxnSpPr>
          <p:nvPr/>
        </p:nvCxnSpPr>
        <p:spPr>
          <a:xfrm flipH="1">
            <a:off x="871762" y="2413801"/>
            <a:ext cx="18906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7B6968C6-F251-4E83-8BAF-5CF22E872DC1}"/>
              </a:ext>
            </a:extLst>
          </p:cNvPr>
          <p:cNvSpPr/>
          <p:nvPr/>
        </p:nvSpPr>
        <p:spPr>
          <a:xfrm>
            <a:off x="1912665" y="2209879"/>
            <a:ext cx="7954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xmlns="" id="{464DAB69-C585-46F1-AE8D-868681772278}"/>
              </a:ext>
            </a:extLst>
          </p:cNvPr>
          <p:cNvCxnSpPr/>
          <p:nvPr/>
        </p:nvCxnSpPr>
        <p:spPr>
          <a:xfrm flipH="1">
            <a:off x="2760865" y="2461479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xmlns="" id="{4A5AB866-4C69-4EF7-B425-861DDD11FF5E}"/>
              </a:ext>
            </a:extLst>
          </p:cNvPr>
          <p:cNvCxnSpPr>
            <a:cxnSpLocks/>
          </p:cNvCxnSpPr>
          <p:nvPr/>
        </p:nvCxnSpPr>
        <p:spPr>
          <a:xfrm>
            <a:off x="3091863" y="2467586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3B6607B4-2154-4494-9D33-40EEE8F9AFE5}"/>
              </a:ext>
            </a:extLst>
          </p:cNvPr>
          <p:cNvSpPr/>
          <p:nvPr/>
        </p:nvSpPr>
        <p:spPr>
          <a:xfrm>
            <a:off x="3070726" y="2445322"/>
            <a:ext cx="19864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create Authentication from cookieValue</a:t>
            </a:r>
            <a:endParaRPr lang="ko-KR" altLang="en-US" sz="800"/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xmlns="" id="{72E91871-E7E5-471C-9F08-07755AC0FAFE}"/>
              </a:ext>
            </a:extLst>
          </p:cNvPr>
          <p:cNvCxnSpPr/>
          <p:nvPr/>
        </p:nvCxnSpPr>
        <p:spPr>
          <a:xfrm flipH="1">
            <a:off x="2760865" y="2621028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xmlns="" id="{34BFBF11-7678-477F-BDA0-644579253934}"/>
              </a:ext>
            </a:extLst>
          </p:cNvPr>
          <p:cNvCxnSpPr/>
          <p:nvPr/>
        </p:nvCxnSpPr>
        <p:spPr>
          <a:xfrm flipH="1">
            <a:off x="2762430" y="274962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xmlns="" id="{4A25CB34-F554-41E8-A6A5-529F9B01D2E2}"/>
              </a:ext>
            </a:extLst>
          </p:cNvPr>
          <p:cNvCxnSpPr>
            <a:cxnSpLocks/>
          </p:cNvCxnSpPr>
          <p:nvPr/>
        </p:nvCxnSpPr>
        <p:spPr>
          <a:xfrm>
            <a:off x="3093428" y="275572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5307E28F-763B-4F0C-80C7-E0E5A9342B11}"/>
              </a:ext>
            </a:extLst>
          </p:cNvPr>
          <p:cNvSpPr/>
          <p:nvPr/>
        </p:nvSpPr>
        <p:spPr>
          <a:xfrm>
            <a:off x="3072291" y="2733463"/>
            <a:ext cx="124745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 ==  null</a:t>
            </a:r>
            <a:endParaRPr lang="ko-KR" altLang="en-US" sz="800"/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xmlns="" id="{30D28F9C-566F-416C-88D4-09E72B21C89F}"/>
              </a:ext>
            </a:extLst>
          </p:cNvPr>
          <p:cNvCxnSpPr/>
          <p:nvPr/>
        </p:nvCxnSpPr>
        <p:spPr>
          <a:xfrm flipH="1">
            <a:off x="2762430" y="290916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F828502B-2CC6-4B6A-B2AF-5F84D6F2D9A8}"/>
              </a:ext>
            </a:extLst>
          </p:cNvPr>
          <p:cNvCxnSpPr>
            <a:cxnSpLocks/>
          </p:cNvCxnSpPr>
          <p:nvPr/>
        </p:nvCxnSpPr>
        <p:spPr>
          <a:xfrm flipH="1">
            <a:off x="871762" y="3000100"/>
            <a:ext cx="18906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61BC4E4D-4938-4D82-903E-06C7C42A1BD3}"/>
              </a:ext>
            </a:extLst>
          </p:cNvPr>
          <p:cNvSpPr/>
          <p:nvPr/>
        </p:nvSpPr>
        <p:spPr>
          <a:xfrm>
            <a:off x="1912665" y="2796178"/>
            <a:ext cx="7954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xmlns="" id="{52CF3952-A98D-43B5-9396-34FE8879146B}"/>
              </a:ext>
            </a:extLst>
          </p:cNvPr>
          <p:cNvCxnSpPr/>
          <p:nvPr/>
        </p:nvCxnSpPr>
        <p:spPr>
          <a:xfrm flipH="1">
            <a:off x="2748680" y="4092132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xmlns="" id="{92198DDE-2053-4C82-991E-8ABA093AC2B0}"/>
              </a:ext>
            </a:extLst>
          </p:cNvPr>
          <p:cNvCxnSpPr>
            <a:cxnSpLocks/>
          </p:cNvCxnSpPr>
          <p:nvPr/>
        </p:nvCxnSpPr>
        <p:spPr>
          <a:xfrm>
            <a:off x="3079678" y="409823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C9B7BF1A-466F-46D3-856F-EE09F2FA317E}"/>
              </a:ext>
            </a:extLst>
          </p:cNvPr>
          <p:cNvSpPr/>
          <p:nvPr/>
        </p:nvSpPr>
        <p:spPr>
          <a:xfrm>
            <a:off x="3051067" y="4062423"/>
            <a:ext cx="147187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delete remember-me cookie</a:t>
            </a:r>
            <a:endParaRPr lang="ko-KR" altLang="en-US" sz="800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xmlns="" id="{424F3F51-0D45-4BD7-955B-72AAC024660D}"/>
              </a:ext>
            </a:extLst>
          </p:cNvPr>
          <p:cNvCxnSpPr/>
          <p:nvPr/>
        </p:nvCxnSpPr>
        <p:spPr>
          <a:xfrm flipH="1">
            <a:off x="2748680" y="425168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xmlns="" id="{8A1ABEB5-76AC-42B0-BED5-91FFE530C852}"/>
              </a:ext>
            </a:extLst>
          </p:cNvPr>
          <p:cNvCxnSpPr>
            <a:cxnSpLocks/>
          </p:cNvCxnSpPr>
          <p:nvPr/>
        </p:nvCxnSpPr>
        <p:spPr>
          <a:xfrm flipH="1">
            <a:off x="881445" y="4325128"/>
            <a:ext cx="18809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xmlns="" id="{47F8F540-BC5F-4ABE-A830-096A6DB1BEA2}"/>
              </a:ext>
            </a:extLst>
          </p:cNvPr>
          <p:cNvSpPr/>
          <p:nvPr/>
        </p:nvSpPr>
        <p:spPr>
          <a:xfrm>
            <a:off x="1903806" y="4121206"/>
            <a:ext cx="7954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sp>
        <p:nvSpPr>
          <p:cNvPr id="109" name="사각형: 둥근 모서리 7">
            <a:extLst>
              <a:ext uri="{FF2B5EF4-FFF2-40B4-BE49-F238E27FC236}">
                <a16:creationId xmlns:a16="http://schemas.microsoft.com/office/drawing/2014/main" xmlns="" id="{9580D03A-86A8-47C8-8FF3-768841281557}"/>
              </a:ext>
            </a:extLst>
          </p:cNvPr>
          <p:cNvSpPr/>
          <p:nvPr/>
        </p:nvSpPr>
        <p:spPr>
          <a:xfrm>
            <a:off x="5970992" y="1386804"/>
            <a:ext cx="2525308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RememberMeAuthenticationProvider</a:t>
            </a:r>
            <a:endParaRPr lang="ko-KR" altLang="en-US" sz="1000" b="1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D2F5A0F6-CFFC-4193-B10F-CB8676AC39A8}"/>
              </a:ext>
            </a:extLst>
          </p:cNvPr>
          <p:cNvCxnSpPr>
            <a:cxnSpLocks/>
          </p:cNvCxnSpPr>
          <p:nvPr/>
        </p:nvCxnSpPr>
        <p:spPr>
          <a:xfrm>
            <a:off x="5015840" y="3232150"/>
            <a:ext cx="22178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1F36062E-B76B-4E5F-BFF2-5ACB04E66BAA}"/>
              </a:ext>
            </a:extLst>
          </p:cNvPr>
          <p:cNvSpPr/>
          <p:nvPr/>
        </p:nvSpPr>
        <p:spPr>
          <a:xfrm>
            <a:off x="5440717" y="3014565"/>
            <a:ext cx="14782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authenticate(Authentication)</a:t>
            </a:r>
            <a:endParaRPr lang="ko-KR" altLang="en-US" sz="80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C162E19D-165A-4A89-9A48-E4EF416F38F4}"/>
              </a:ext>
            </a:extLst>
          </p:cNvPr>
          <p:cNvCxnSpPr>
            <a:stCxn id="109" idx="2"/>
          </p:cNvCxnSpPr>
          <p:nvPr/>
        </p:nvCxnSpPr>
        <p:spPr>
          <a:xfrm>
            <a:off x="7233646" y="1731314"/>
            <a:ext cx="18054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xmlns="" id="{3F4BF5B3-2081-4DB2-B82C-DFE53542724C}"/>
              </a:ext>
            </a:extLst>
          </p:cNvPr>
          <p:cNvCxnSpPr/>
          <p:nvPr/>
        </p:nvCxnSpPr>
        <p:spPr>
          <a:xfrm flipH="1">
            <a:off x="5015840" y="3765550"/>
            <a:ext cx="22268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>
            <a:extLst>
              <a:ext uri="{FF2B5EF4-FFF2-40B4-BE49-F238E27FC236}">
                <a16:creationId xmlns:a16="http://schemas.microsoft.com/office/drawing/2014/main" xmlns="" id="{A34A21F5-638D-42A2-9807-6FDCFEA1E46B}"/>
              </a:ext>
            </a:extLst>
          </p:cNvPr>
          <p:cNvSpPr/>
          <p:nvPr/>
        </p:nvSpPr>
        <p:spPr>
          <a:xfrm>
            <a:off x="5678667" y="3557218"/>
            <a:ext cx="12923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AuthenticationException</a:t>
            </a:r>
            <a:endParaRPr lang="ko-KR" altLang="en-US" sz="80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xmlns="" id="{ABB1F8F7-74E3-4068-ABBB-EC51B74D671D}"/>
              </a:ext>
            </a:extLst>
          </p:cNvPr>
          <p:cNvSpPr/>
          <p:nvPr/>
        </p:nvSpPr>
        <p:spPr>
          <a:xfrm>
            <a:off x="6856507" y="3558552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/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xmlns="" id="{64613009-18DB-4A0D-9794-DE27CA38BD6D}"/>
              </a:ext>
            </a:extLst>
          </p:cNvPr>
          <p:cNvCxnSpPr>
            <a:cxnSpLocks/>
          </p:cNvCxnSpPr>
          <p:nvPr/>
        </p:nvCxnSpPr>
        <p:spPr>
          <a:xfrm flipH="1">
            <a:off x="5010538" y="4383063"/>
            <a:ext cx="22321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>
            <a:extLst>
              <a:ext uri="{FF2B5EF4-FFF2-40B4-BE49-F238E27FC236}">
                <a16:creationId xmlns:a16="http://schemas.microsoft.com/office/drawing/2014/main" xmlns="" id="{6B344FE2-58DA-4E36-9009-CFD35A427685}"/>
              </a:ext>
            </a:extLst>
          </p:cNvPr>
          <p:cNvSpPr/>
          <p:nvPr/>
        </p:nvSpPr>
        <p:spPr>
          <a:xfrm>
            <a:off x="6741391" y="4191496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D98ED75A-9236-43EB-8AE0-8FEED0B7C83B}"/>
              </a:ext>
            </a:extLst>
          </p:cNvPr>
          <p:cNvSpPr/>
          <p:nvPr/>
        </p:nvSpPr>
        <p:spPr>
          <a:xfrm>
            <a:off x="3499188" y="4477618"/>
            <a:ext cx="8531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7008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7806328" cy="441601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AnonymousAuthenticationFilter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16511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판단 1"/>
          <p:cNvSpPr/>
          <p:nvPr/>
        </p:nvSpPr>
        <p:spPr>
          <a:xfrm>
            <a:off x="3587702" y="2782997"/>
            <a:ext cx="1210033" cy="797522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4" y="760763"/>
            <a:ext cx="619971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AnonymousAuthenticationFilter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0F85EE59-BAD7-4B5D-BF56-49394448AD7D}"/>
              </a:ext>
            </a:extLst>
          </p:cNvPr>
          <p:cNvSpPr/>
          <p:nvPr/>
        </p:nvSpPr>
        <p:spPr>
          <a:xfrm>
            <a:off x="3089745" y="2028555"/>
            <a:ext cx="2205946" cy="40395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AnonymousAuthenticationFilter</a:t>
            </a:r>
            <a:endParaRPr lang="ko-KR" altLang="en-US" sz="1050" b="1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DA64255E-157B-4244-A54B-9018BDFA1EE9}"/>
              </a:ext>
            </a:extLst>
          </p:cNvPr>
          <p:cNvSpPr/>
          <p:nvPr/>
        </p:nvSpPr>
        <p:spPr>
          <a:xfrm>
            <a:off x="1032630" y="2979758"/>
            <a:ext cx="1166857" cy="40395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Chain.doFilter</a:t>
            </a:r>
            <a:endParaRPr lang="ko-KR" altLang="en-US" sz="1050" b="1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BE882FC1-1339-4940-9F83-46E122CDF366}"/>
              </a:ext>
            </a:extLst>
          </p:cNvPr>
          <p:cNvSpPr/>
          <p:nvPr/>
        </p:nvSpPr>
        <p:spPr>
          <a:xfrm>
            <a:off x="5675243" y="2979758"/>
            <a:ext cx="1579772" cy="4039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Anonymous</a:t>
            </a:r>
          </a:p>
          <a:p>
            <a:pPr algn="ctr"/>
            <a:r>
              <a:rPr lang="en-US" altLang="ko-KR" sz="1050" b="1"/>
              <a:t>AuthenticationToken</a:t>
            </a:r>
            <a:endParaRPr lang="ko-KR" altLang="en-US" sz="1050" b="1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329B9431-8517-4041-8782-CFD222B56B9B}"/>
              </a:ext>
            </a:extLst>
          </p:cNvPr>
          <p:cNvCxnSpPr>
            <a:cxnSpLocks/>
            <a:stCxn id="14" idx="3"/>
            <a:endCxn id="24" idx="1"/>
          </p:cNvCxnSpPr>
          <p:nvPr/>
        </p:nvCxnSpPr>
        <p:spPr>
          <a:xfrm flipV="1">
            <a:off x="7255015" y="3181724"/>
            <a:ext cx="617713" cy="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DE085082-3C10-4283-9EBC-E9886899E0C8}"/>
              </a:ext>
            </a:extLst>
          </p:cNvPr>
          <p:cNvSpPr/>
          <p:nvPr/>
        </p:nvSpPr>
        <p:spPr>
          <a:xfrm>
            <a:off x="3683952" y="3066321"/>
            <a:ext cx="108074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Authentication ?</a:t>
            </a:r>
            <a:endParaRPr lang="ko-KR" altLang="en-US" sz="90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9D550257-F77B-43AD-B9FD-3FE117AB5A5E}"/>
              </a:ext>
            </a:extLst>
          </p:cNvPr>
          <p:cNvSpPr/>
          <p:nvPr/>
        </p:nvSpPr>
        <p:spPr>
          <a:xfrm>
            <a:off x="7872728" y="2563431"/>
            <a:ext cx="1772702" cy="123658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50" b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98F7C5BA-D64D-4B6F-BE91-2690DE4EFB6D}"/>
              </a:ext>
            </a:extLst>
          </p:cNvPr>
          <p:cNvSpPr txBox="1"/>
          <p:nvPr/>
        </p:nvSpPr>
        <p:spPr>
          <a:xfrm>
            <a:off x="7929246" y="2559938"/>
            <a:ext cx="16241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b="1"/>
              <a:t>SecurityContextHolder</a:t>
            </a:r>
            <a:endParaRPr lang="ko-KR" altLang="en-US" sz="1050" b="1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C499CA46-1E97-4C1D-A28F-1065AF849083}"/>
              </a:ext>
            </a:extLst>
          </p:cNvPr>
          <p:cNvSpPr/>
          <p:nvPr/>
        </p:nvSpPr>
        <p:spPr>
          <a:xfrm>
            <a:off x="7970911" y="2813854"/>
            <a:ext cx="1589510" cy="8320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SecurityContext</a:t>
            </a:r>
          </a:p>
          <a:p>
            <a:pPr algn="ctr"/>
            <a:endParaRPr lang="en-US" altLang="ko-KR" sz="1050" b="1"/>
          </a:p>
          <a:p>
            <a:pPr algn="ctr"/>
            <a:endParaRPr lang="en-US" altLang="ko-KR" sz="1050" b="1"/>
          </a:p>
          <a:p>
            <a:pPr algn="ctr"/>
            <a:endParaRPr lang="ko-KR" altLang="en-US" sz="105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9B63C9C3-4BEB-4943-8AE9-95901D0F47C6}"/>
              </a:ext>
            </a:extLst>
          </p:cNvPr>
          <p:cNvSpPr/>
          <p:nvPr/>
        </p:nvSpPr>
        <p:spPr>
          <a:xfrm>
            <a:off x="8082486" y="3090790"/>
            <a:ext cx="1366361" cy="485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Authentication</a:t>
            </a:r>
          </a:p>
          <a:p>
            <a:pPr algn="ctr"/>
            <a:r>
              <a:rPr lang="en-US" altLang="ko-KR" sz="876"/>
              <a:t>anonymousUser</a:t>
            </a:r>
            <a:r>
              <a:rPr lang="ko-KR" altLang="en-US" sz="876"/>
              <a:t> </a:t>
            </a:r>
            <a:r>
              <a:rPr lang="en-US" altLang="ko-KR" sz="800"/>
              <a:t>ROLE_ANONYMOUS</a:t>
            </a:r>
            <a:endParaRPr lang="ko-KR" altLang="en-US" sz="876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90C3061F-2349-4EE6-933C-B563BB6E7B09}"/>
              </a:ext>
            </a:extLst>
          </p:cNvPr>
          <p:cNvSpPr/>
          <p:nvPr/>
        </p:nvSpPr>
        <p:spPr>
          <a:xfrm>
            <a:off x="964689" y="3777616"/>
            <a:ext cx="6688206" cy="1569660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익명사용자 인증 처리 필터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익명사용자와 인증 사용자를 구분해서 처리하기 위한 용도로 사용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화면에서 인증 여부를 구현할 때 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isAnonymous() 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와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isAuthenticated() 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로 구분해서 사용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인증객체를 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세션에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저장하지 않는다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DE085082-3C10-4283-9EBC-E9886899E0C8}"/>
              </a:ext>
            </a:extLst>
          </p:cNvPr>
          <p:cNvSpPr/>
          <p:nvPr/>
        </p:nvSpPr>
        <p:spPr>
          <a:xfrm>
            <a:off x="5133784" y="2943147"/>
            <a:ext cx="38641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no</a:t>
            </a:r>
            <a:endParaRPr lang="ko-KR" altLang="en-US" sz="900"/>
          </a:p>
        </p:txBody>
      </p:sp>
      <p:cxnSp>
        <p:nvCxnSpPr>
          <p:cNvPr id="6" name="직선 화살표 연결선 5"/>
          <p:cNvCxnSpPr>
            <a:stCxn id="2" idx="1"/>
            <a:endCxn id="13" idx="3"/>
          </p:cNvCxnSpPr>
          <p:nvPr/>
        </p:nvCxnSpPr>
        <p:spPr>
          <a:xfrm flipH="1" flipV="1">
            <a:off x="2199487" y="3181737"/>
            <a:ext cx="1388215" cy="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2" idx="3"/>
            <a:endCxn id="14" idx="1"/>
          </p:cNvCxnSpPr>
          <p:nvPr/>
        </p:nvCxnSpPr>
        <p:spPr>
          <a:xfrm flipV="1">
            <a:off x="4797735" y="3181737"/>
            <a:ext cx="877508" cy="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DE085082-3C10-4283-9EBC-E9886899E0C8}"/>
              </a:ext>
            </a:extLst>
          </p:cNvPr>
          <p:cNvSpPr/>
          <p:nvPr/>
        </p:nvSpPr>
        <p:spPr>
          <a:xfrm>
            <a:off x="2936299" y="2928720"/>
            <a:ext cx="38641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yes</a:t>
            </a:r>
            <a:endParaRPr lang="ko-KR" altLang="en-US" sz="90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xmlns="" id="{77F3E54E-4E7A-4413-97FB-782E024B6F10}"/>
              </a:ext>
            </a:extLst>
          </p:cNvPr>
          <p:cNvSpPr/>
          <p:nvPr/>
        </p:nvSpPr>
        <p:spPr>
          <a:xfrm>
            <a:off x="4069956" y="1319464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29" idx="4"/>
            <a:endCxn id="12" idx="0"/>
          </p:cNvCxnSpPr>
          <p:nvPr/>
        </p:nvCxnSpPr>
        <p:spPr>
          <a:xfrm>
            <a:off x="4189374" y="1558300"/>
            <a:ext cx="3344" cy="470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DE085082-3C10-4283-9EBC-E9886899E0C8}"/>
              </a:ext>
            </a:extLst>
          </p:cNvPr>
          <p:cNvSpPr/>
          <p:nvPr/>
        </p:nvSpPr>
        <p:spPr>
          <a:xfrm>
            <a:off x="4189374" y="1636076"/>
            <a:ext cx="65308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20" name="직선 화살표 연결선 19"/>
          <p:cNvCxnSpPr>
            <a:stCxn id="12" idx="2"/>
            <a:endCxn id="2" idx="0"/>
          </p:cNvCxnSpPr>
          <p:nvPr/>
        </p:nvCxnSpPr>
        <p:spPr>
          <a:xfrm>
            <a:off x="4192718" y="2432512"/>
            <a:ext cx="1" cy="3504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DE085082-3C10-4283-9EBC-E9886899E0C8}"/>
              </a:ext>
            </a:extLst>
          </p:cNvPr>
          <p:cNvSpPr/>
          <p:nvPr/>
        </p:nvSpPr>
        <p:spPr>
          <a:xfrm>
            <a:off x="6002418" y="2711528"/>
            <a:ext cx="105682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/>
              <a:t>인증객체 생성</a:t>
            </a:r>
          </a:p>
        </p:txBody>
      </p:sp>
    </p:spTree>
    <p:extLst>
      <p:ext uri="{BB962C8B-B14F-4D97-AF65-F5344CB8AC3E}">
        <p14:creationId xmlns:p14="http://schemas.microsoft.com/office/powerpoint/2010/main" val="43491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760887" y="3656721"/>
            <a:ext cx="7815785" cy="47214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동시 세션 제어 </a:t>
            </a:r>
            <a:r>
              <a:rPr lang="en-US" altLang="ko-KR" sz="2101" b="1">
                <a:solidFill>
                  <a:schemeClr val="bg1"/>
                </a:solidFill>
              </a:rPr>
              <a:t>/ </a:t>
            </a:r>
            <a:r>
              <a:rPr lang="ko-KR" altLang="en-US" sz="2101" b="1">
                <a:solidFill>
                  <a:schemeClr val="bg1"/>
                </a:solidFill>
              </a:rPr>
              <a:t>세션고정보호 </a:t>
            </a:r>
            <a:r>
              <a:rPr lang="en-US" altLang="ko-KR" sz="2101" b="1">
                <a:solidFill>
                  <a:schemeClr val="bg1"/>
                </a:solidFill>
              </a:rPr>
              <a:t>/ </a:t>
            </a:r>
            <a:r>
              <a:rPr lang="ko-KR" altLang="en-US" sz="2101" b="1">
                <a:solidFill>
                  <a:schemeClr val="bg1"/>
                </a:solidFill>
              </a:rPr>
              <a:t>세션 정책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60890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55515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0042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동시 세션 제어</a:t>
            </a: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xmlns="" id="{2734748E-95A7-40E8-A8A0-DD79DAE4FD28}"/>
              </a:ext>
            </a:extLst>
          </p:cNvPr>
          <p:cNvGrpSpPr/>
          <p:nvPr/>
        </p:nvGrpSpPr>
        <p:grpSpPr>
          <a:xfrm>
            <a:off x="574223" y="2651815"/>
            <a:ext cx="3172954" cy="2312188"/>
            <a:chOff x="788564" y="1661053"/>
            <a:chExt cx="3626232" cy="2642499"/>
          </a:xfrm>
        </p:grpSpPr>
        <p:sp>
          <p:nvSpPr>
            <p:cNvPr id="23" name="원통형 22">
              <a:extLst>
                <a:ext uri="{FF2B5EF4-FFF2-40B4-BE49-F238E27FC236}">
                  <a16:creationId xmlns:a16="http://schemas.microsoft.com/office/drawing/2014/main" xmlns="" id="{95DB16DA-3937-45F7-BC37-B0D91B970623}"/>
                </a:ext>
              </a:extLst>
            </p:cNvPr>
            <p:cNvSpPr/>
            <p:nvPr/>
          </p:nvSpPr>
          <p:spPr>
            <a:xfrm>
              <a:off x="2178036" y="1661053"/>
              <a:ext cx="813733" cy="7115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2</a:t>
              </a:r>
              <a:r>
                <a:rPr lang="ko-KR" altLang="en-US" sz="1050" b="1"/>
                <a:t> </a:t>
              </a:r>
            </a:p>
          </p:txBody>
        </p:sp>
        <p:sp>
          <p:nvSpPr>
            <p:cNvPr id="24" name="원통형 23">
              <a:extLst>
                <a:ext uri="{FF2B5EF4-FFF2-40B4-BE49-F238E27FC236}">
                  <a16:creationId xmlns:a16="http://schemas.microsoft.com/office/drawing/2014/main" xmlns="" id="{72DBFF25-3EBC-433D-BB32-BE136BFF8D09}"/>
                </a:ext>
              </a:extLst>
            </p:cNvPr>
            <p:cNvSpPr/>
            <p:nvPr/>
          </p:nvSpPr>
          <p:spPr>
            <a:xfrm>
              <a:off x="788564" y="1661053"/>
              <a:ext cx="813733" cy="711525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1</a:t>
              </a:r>
              <a:endParaRPr lang="ko-KR" altLang="en-US" sz="1050" b="1"/>
            </a:p>
          </p:txBody>
        </p:sp>
        <p:sp>
          <p:nvSpPr>
            <p:cNvPr id="25" name="원통형 24">
              <a:extLst>
                <a:ext uri="{FF2B5EF4-FFF2-40B4-BE49-F238E27FC236}">
                  <a16:creationId xmlns:a16="http://schemas.microsoft.com/office/drawing/2014/main" xmlns="" id="{538A4D25-82F5-40B1-A3FC-86D91B0A9579}"/>
                </a:ext>
              </a:extLst>
            </p:cNvPr>
            <p:cNvSpPr/>
            <p:nvPr/>
          </p:nvSpPr>
          <p:spPr>
            <a:xfrm>
              <a:off x="3659787" y="1661053"/>
              <a:ext cx="755009" cy="765229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서버</a:t>
              </a: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xmlns="" id="{338BAA2A-EE10-45EA-8D25-FF27CC28BA74}"/>
                </a:ext>
              </a:extLst>
            </p:cNvPr>
            <p:cNvCxnSpPr>
              <a:cxnSpLocks/>
            </p:cNvCxnSpPr>
            <p:nvPr/>
          </p:nvCxnSpPr>
          <p:spPr>
            <a:xfrm>
              <a:off x="1195430" y="2588807"/>
              <a:ext cx="2841861" cy="15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xmlns="" id="{FC3370A9-A018-460E-B718-CD73F127A957}"/>
                </a:ext>
              </a:extLst>
            </p:cNvPr>
            <p:cNvSpPr/>
            <p:nvPr/>
          </p:nvSpPr>
          <p:spPr>
            <a:xfrm>
              <a:off x="1484319" y="2378537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xmlns="" id="{B9E51F8C-8B48-4B49-B2E5-E37AE2A5A0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5432" y="2766524"/>
              <a:ext cx="28418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24CAF872-BFC7-41E9-8078-6536C03A5CC8}"/>
                </a:ext>
              </a:extLst>
            </p:cNvPr>
            <p:cNvSpPr/>
            <p:nvPr/>
          </p:nvSpPr>
          <p:spPr>
            <a:xfrm>
              <a:off x="2498835" y="3361114"/>
              <a:ext cx="1663299" cy="3826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생성</a:t>
              </a:r>
              <a:endParaRPr lang="en-US" altLang="ko-KR" sz="788"/>
            </a:p>
            <a:p>
              <a:pPr algn="ctr"/>
              <a:r>
                <a:rPr lang="ko-KR" altLang="en-US" sz="788"/>
                <a:t>이전 사용자 세션 만료 설정</a:t>
              </a:r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xmlns="" id="{DA9DCDF3-979C-4391-B485-5EEBB630736F}"/>
                </a:ext>
              </a:extLst>
            </p:cNvPr>
            <p:cNvCxnSpPr>
              <a:stCxn id="24" idx="3"/>
            </p:cNvCxnSpPr>
            <p:nvPr/>
          </p:nvCxnSpPr>
          <p:spPr>
            <a:xfrm flipH="1">
              <a:off x="1195430" y="2372578"/>
              <a:ext cx="1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xmlns="" id="{87B0CA77-7BA6-4980-BFEC-46118FD864D0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2584903" y="2372578"/>
              <a:ext cx="0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xmlns="" id="{BCC0337B-FFD2-4CB3-B2B1-B7547024EA5F}"/>
                </a:ext>
              </a:extLst>
            </p:cNvPr>
            <p:cNvCxnSpPr>
              <a:cxnSpLocks/>
              <a:stCxn id="25" idx="3"/>
            </p:cNvCxnSpPr>
            <p:nvPr/>
          </p:nvCxnSpPr>
          <p:spPr>
            <a:xfrm>
              <a:off x="4037292" y="2426282"/>
              <a:ext cx="0" cy="1877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xmlns="" id="{4685BA8E-D305-4F63-B05F-C4112E78E68B}"/>
                </a:ext>
              </a:extLst>
            </p:cNvPr>
            <p:cNvSpPr/>
            <p:nvPr/>
          </p:nvSpPr>
          <p:spPr>
            <a:xfrm>
              <a:off x="2936347" y="2946249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xmlns="" id="{99EB5AD8-873B-4E3C-A275-ED7A4B09A3E3}"/>
                </a:ext>
              </a:extLst>
            </p:cNvPr>
            <p:cNvCxnSpPr>
              <a:cxnSpLocks/>
            </p:cNvCxnSpPr>
            <p:nvPr/>
          </p:nvCxnSpPr>
          <p:spPr>
            <a:xfrm>
              <a:off x="2584902" y="3190155"/>
              <a:ext cx="14523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xmlns="" id="{CC6BF424-00B9-4788-AEA8-37682006BE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0221" y="3347207"/>
              <a:ext cx="146707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xmlns="" id="{257E61F0-E154-4276-9578-8FD5BF8351FE}"/>
                </a:ext>
              </a:extLst>
            </p:cNvPr>
            <p:cNvSpPr/>
            <p:nvPr/>
          </p:nvSpPr>
          <p:spPr>
            <a:xfrm>
              <a:off x="1372642" y="2812781"/>
              <a:ext cx="943023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생성</a:t>
              </a:r>
            </a:p>
          </p:txBody>
        </p: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xmlns="" id="{AB81BBF6-B881-4E3F-9337-FFCE74FC6475}"/>
                </a:ext>
              </a:extLst>
            </p:cNvPr>
            <p:cNvCxnSpPr>
              <a:cxnSpLocks/>
            </p:cNvCxnSpPr>
            <p:nvPr/>
          </p:nvCxnSpPr>
          <p:spPr>
            <a:xfrm>
              <a:off x="1202772" y="3763794"/>
              <a:ext cx="283451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xmlns="" id="{11E57645-D108-472C-BA20-E9C36472E3FA}"/>
                </a:ext>
              </a:extLst>
            </p:cNvPr>
            <p:cNvSpPr/>
            <p:nvPr/>
          </p:nvSpPr>
          <p:spPr>
            <a:xfrm>
              <a:off x="1429467" y="3532964"/>
              <a:ext cx="829379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링크</a:t>
              </a:r>
              <a:r>
                <a:rPr lang="en-US" altLang="ko-KR" sz="788"/>
                <a:t> </a:t>
              </a:r>
              <a:r>
                <a:rPr lang="ko-KR" altLang="en-US" sz="788"/>
                <a:t>접속</a:t>
              </a:r>
            </a:p>
          </p:txBody>
        </p: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xmlns="" id="{C94FFCD9-AF3C-4495-8F77-32175661EE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02774" y="3941511"/>
              <a:ext cx="283451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xmlns="" id="{73AA840C-ECFC-45F8-A4CE-8E8F0A4B6792}"/>
                </a:ext>
              </a:extLst>
            </p:cNvPr>
            <p:cNvSpPr/>
            <p:nvPr/>
          </p:nvSpPr>
          <p:spPr>
            <a:xfrm>
              <a:off x="1411837" y="3997180"/>
              <a:ext cx="884178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만료</a:t>
              </a: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xmlns="" id="{4D77AF3C-F6B3-400D-A366-DD35BED916D8}"/>
              </a:ext>
            </a:extLst>
          </p:cNvPr>
          <p:cNvGrpSpPr/>
          <p:nvPr/>
        </p:nvGrpSpPr>
        <p:grpSpPr>
          <a:xfrm>
            <a:off x="6213663" y="2634145"/>
            <a:ext cx="3172954" cy="2312188"/>
            <a:chOff x="4960288" y="1990225"/>
            <a:chExt cx="3626232" cy="2642499"/>
          </a:xfrm>
        </p:grpSpPr>
        <p:sp>
          <p:nvSpPr>
            <p:cNvPr id="104" name="원통형 103">
              <a:extLst>
                <a:ext uri="{FF2B5EF4-FFF2-40B4-BE49-F238E27FC236}">
                  <a16:creationId xmlns:a16="http://schemas.microsoft.com/office/drawing/2014/main" xmlns="" id="{DA0C35C1-E9CD-424B-BC84-953050409933}"/>
                </a:ext>
              </a:extLst>
            </p:cNvPr>
            <p:cNvSpPr/>
            <p:nvPr/>
          </p:nvSpPr>
          <p:spPr>
            <a:xfrm>
              <a:off x="6349760" y="1990225"/>
              <a:ext cx="813733" cy="7115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2</a:t>
              </a:r>
              <a:r>
                <a:rPr lang="ko-KR" altLang="en-US" sz="1050" b="1"/>
                <a:t> </a:t>
              </a:r>
            </a:p>
          </p:txBody>
        </p:sp>
        <p:sp>
          <p:nvSpPr>
            <p:cNvPr id="105" name="원통형 104">
              <a:extLst>
                <a:ext uri="{FF2B5EF4-FFF2-40B4-BE49-F238E27FC236}">
                  <a16:creationId xmlns:a16="http://schemas.microsoft.com/office/drawing/2014/main" xmlns="" id="{500F98BA-0494-4774-85BB-60810931DB03}"/>
                </a:ext>
              </a:extLst>
            </p:cNvPr>
            <p:cNvSpPr/>
            <p:nvPr/>
          </p:nvSpPr>
          <p:spPr>
            <a:xfrm>
              <a:off x="4960288" y="1990225"/>
              <a:ext cx="813733" cy="711525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1</a:t>
              </a:r>
              <a:endParaRPr lang="ko-KR" altLang="en-US" sz="1050" b="1"/>
            </a:p>
          </p:txBody>
        </p:sp>
        <p:sp>
          <p:nvSpPr>
            <p:cNvPr id="106" name="원통형 105">
              <a:extLst>
                <a:ext uri="{FF2B5EF4-FFF2-40B4-BE49-F238E27FC236}">
                  <a16:creationId xmlns:a16="http://schemas.microsoft.com/office/drawing/2014/main" xmlns="" id="{68145CD2-87C2-42FA-A150-299113AA8B6A}"/>
                </a:ext>
              </a:extLst>
            </p:cNvPr>
            <p:cNvSpPr/>
            <p:nvPr/>
          </p:nvSpPr>
          <p:spPr>
            <a:xfrm>
              <a:off x="7831511" y="1990225"/>
              <a:ext cx="755009" cy="765229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서버</a:t>
              </a:r>
            </a:p>
          </p:txBody>
        </p:sp>
        <p:cxnSp>
          <p:nvCxnSpPr>
            <p:cNvPr id="107" name="직선 화살표 연결선 106">
              <a:extLst>
                <a:ext uri="{FF2B5EF4-FFF2-40B4-BE49-F238E27FC236}">
                  <a16:creationId xmlns:a16="http://schemas.microsoft.com/office/drawing/2014/main" xmlns="" id="{0A05724E-335B-4A35-87A2-0FE0D8CB127F}"/>
                </a:ext>
              </a:extLst>
            </p:cNvPr>
            <p:cNvCxnSpPr>
              <a:cxnSpLocks/>
            </p:cNvCxnSpPr>
            <p:nvPr/>
          </p:nvCxnSpPr>
          <p:spPr>
            <a:xfrm>
              <a:off x="5367154" y="2917979"/>
              <a:ext cx="2841861" cy="15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xmlns="" id="{EC055F35-7D62-4FA7-B054-265C8DF16DB9}"/>
                </a:ext>
              </a:extLst>
            </p:cNvPr>
            <p:cNvSpPr/>
            <p:nvPr/>
          </p:nvSpPr>
          <p:spPr>
            <a:xfrm>
              <a:off x="5656043" y="2707709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xmlns="" id="{AD32154D-A897-48B3-A1FC-379034584E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7156" y="3095696"/>
              <a:ext cx="28418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xmlns="" id="{2007E4EF-FD5C-4265-B87A-D86AE2BD079B}"/>
                </a:ext>
              </a:extLst>
            </p:cNvPr>
            <p:cNvSpPr/>
            <p:nvPr/>
          </p:nvSpPr>
          <p:spPr>
            <a:xfrm>
              <a:off x="6947138" y="3876228"/>
              <a:ext cx="107136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인증  예외 발생</a:t>
              </a:r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xmlns="" id="{6D7E2754-55A4-435A-A6B7-1BFACB1AEB1F}"/>
                </a:ext>
              </a:extLst>
            </p:cNvPr>
            <p:cNvCxnSpPr>
              <a:stCxn id="105" idx="3"/>
            </p:cNvCxnSpPr>
            <p:nvPr/>
          </p:nvCxnSpPr>
          <p:spPr>
            <a:xfrm flipH="1">
              <a:off x="5367154" y="2701750"/>
              <a:ext cx="1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xmlns="" id="{70931153-B518-4C73-8366-341ED0FDD797}"/>
                </a:ext>
              </a:extLst>
            </p:cNvPr>
            <p:cNvCxnSpPr>
              <a:cxnSpLocks/>
              <a:stCxn id="104" idx="3"/>
            </p:cNvCxnSpPr>
            <p:nvPr/>
          </p:nvCxnSpPr>
          <p:spPr>
            <a:xfrm>
              <a:off x="6756627" y="2701750"/>
              <a:ext cx="0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xmlns="" id="{4C1D9C5D-F153-4F5C-BD59-592EB0B1C738}"/>
                </a:ext>
              </a:extLst>
            </p:cNvPr>
            <p:cNvCxnSpPr>
              <a:cxnSpLocks/>
              <a:stCxn id="106" idx="3"/>
            </p:cNvCxnSpPr>
            <p:nvPr/>
          </p:nvCxnSpPr>
          <p:spPr>
            <a:xfrm>
              <a:off x="8209016" y="2755454"/>
              <a:ext cx="0" cy="1877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xmlns="" id="{D6733015-9CAC-4809-91EB-6DB348A5B8C6}"/>
                </a:ext>
              </a:extLst>
            </p:cNvPr>
            <p:cNvSpPr/>
            <p:nvPr/>
          </p:nvSpPr>
          <p:spPr>
            <a:xfrm>
              <a:off x="7108071" y="3434812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xmlns="" id="{FB56258A-F220-4759-A37B-8F446A2A7589}"/>
                </a:ext>
              </a:extLst>
            </p:cNvPr>
            <p:cNvCxnSpPr>
              <a:cxnSpLocks/>
            </p:cNvCxnSpPr>
            <p:nvPr/>
          </p:nvCxnSpPr>
          <p:spPr>
            <a:xfrm>
              <a:off x="6756626" y="3678718"/>
              <a:ext cx="14523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xmlns="" id="{651C678F-EC7A-4CC1-BE2D-2CEE547774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41945" y="3835770"/>
              <a:ext cx="146707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xmlns="" id="{1B985120-1CD9-45A0-A064-EA7D2BD9C49B}"/>
                </a:ext>
              </a:extLst>
            </p:cNvPr>
            <p:cNvSpPr/>
            <p:nvPr/>
          </p:nvSpPr>
          <p:spPr>
            <a:xfrm>
              <a:off x="5544366" y="3141953"/>
              <a:ext cx="943023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생성</a:t>
              </a:r>
            </a:p>
          </p:txBody>
        </p:sp>
      </p:grp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xmlns="" id="{9749C128-8C67-4234-ACA9-A8B1B3FE53F5}"/>
              </a:ext>
            </a:extLst>
          </p:cNvPr>
          <p:cNvCxnSpPr>
            <a:cxnSpLocks/>
          </p:cNvCxnSpPr>
          <p:nvPr/>
        </p:nvCxnSpPr>
        <p:spPr>
          <a:xfrm>
            <a:off x="4655124" y="2634145"/>
            <a:ext cx="0" cy="2565059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A7775334-75B2-418F-A7D0-B2ACCE8986A9}"/>
              </a:ext>
            </a:extLst>
          </p:cNvPr>
          <p:cNvSpPr txBox="1"/>
          <p:nvPr/>
        </p:nvSpPr>
        <p:spPr>
          <a:xfrm>
            <a:off x="574222" y="1932628"/>
            <a:ext cx="1904689" cy="280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26" b="1"/>
              <a:t>1. </a:t>
            </a:r>
            <a:r>
              <a:rPr lang="ko-KR" altLang="en-US" sz="1226" b="1"/>
              <a:t>이전 사용자 세션 만료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xmlns="" id="{F5B3CC55-E0DD-47B1-9DF3-08F9D535FE7E}"/>
              </a:ext>
            </a:extLst>
          </p:cNvPr>
          <p:cNvSpPr txBox="1"/>
          <p:nvPr/>
        </p:nvSpPr>
        <p:spPr>
          <a:xfrm>
            <a:off x="6056911" y="1923702"/>
            <a:ext cx="1947969" cy="280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26" b="1"/>
              <a:t>2. </a:t>
            </a:r>
            <a:r>
              <a:rPr lang="ko-KR" altLang="en-US" sz="1226" b="1"/>
              <a:t>현재 사용자 인증 실패 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3170675" y="1372446"/>
            <a:ext cx="2633067" cy="44313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최대 세션 허용 개수 초과</a:t>
            </a:r>
            <a:endParaRPr lang="ko-KR" altLang="en-US"/>
          </a:p>
        </p:txBody>
      </p:sp>
      <p:cxnSp>
        <p:nvCxnSpPr>
          <p:cNvPr id="5" name="꺾인 연결선 4"/>
          <p:cNvCxnSpPr>
            <a:stCxn id="2" idx="1"/>
            <a:endCxn id="126" idx="0"/>
          </p:cNvCxnSpPr>
          <p:nvPr/>
        </p:nvCxnSpPr>
        <p:spPr>
          <a:xfrm rot="10800000" flipV="1">
            <a:off x="1526567" y="1594012"/>
            <a:ext cx="1644108" cy="33861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2" idx="3"/>
            <a:endCxn id="127" idx="0"/>
          </p:cNvCxnSpPr>
          <p:nvPr/>
        </p:nvCxnSpPr>
        <p:spPr>
          <a:xfrm>
            <a:off x="5803742" y="1594012"/>
            <a:ext cx="1227154" cy="32969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24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741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동시 세션 제어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ABEA9F30-0E0B-4B37-B7DB-7F0007FD1F22}"/>
              </a:ext>
            </a:extLst>
          </p:cNvPr>
          <p:cNvSpPr/>
          <p:nvPr/>
        </p:nvSpPr>
        <p:spPr>
          <a:xfrm>
            <a:off x="482888" y="2220621"/>
            <a:ext cx="8707043" cy="3108543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/>
              <a:t>protected void configure(HttpSecurity http) throws Exception { 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http.sessionManagement()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	 .maximumSessions(1)                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최대 허용 가능 세션 수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, -1 :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무제한 로그인 세션 허용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.maxSessionsPreventsLogin(true)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동시 로그인 차단함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false :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세션 만료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(default)</a:t>
            </a: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.invalidSessionUrl("/invalid")      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세션이 유효하지 않을 때 이동 할 페이지</a:t>
            </a:r>
            <a:endParaRPr lang="en-US" altLang="ko-KR" sz="1400" b="1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.expiredUrl("/expired ") </a:t>
            </a:r>
            <a:r>
              <a:rPr lang="en-US" altLang="ko-KR" sz="14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	       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세션이 만료된 경우 이동 할 페이지</a:t>
            </a:r>
          </a:p>
          <a:p>
            <a:pPr>
              <a:lnSpc>
                <a:spcPct val="200000"/>
              </a:lnSpc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82888" y="1421506"/>
            <a:ext cx="7700992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http.sessionManagement()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세션 관리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78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7242A89B-FEFA-4238-82A5-ECE90574BBEE}"/>
              </a:ext>
            </a:extLst>
          </p:cNvPr>
          <p:cNvCxnSpPr>
            <a:stCxn id="7" idx="3"/>
          </p:cNvCxnSpPr>
          <p:nvPr/>
        </p:nvCxnSpPr>
        <p:spPr>
          <a:xfrm flipH="1">
            <a:off x="2766065" y="2148984"/>
            <a:ext cx="1" cy="286351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3DECF27D-EDF6-496B-9F73-8A0249F3CCE7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839441" y="2148984"/>
            <a:ext cx="0" cy="286351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9D92E0AD-9EFE-4D6E-B330-B37295FEC399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6954820" y="2208386"/>
            <a:ext cx="0" cy="28017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741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세션 고정 보호</a:t>
            </a:r>
          </a:p>
        </p:txBody>
      </p:sp>
      <p:sp>
        <p:nvSpPr>
          <p:cNvPr id="6" name="원통형 5">
            <a:extLst>
              <a:ext uri="{FF2B5EF4-FFF2-40B4-BE49-F238E27FC236}">
                <a16:creationId xmlns:a16="http://schemas.microsoft.com/office/drawing/2014/main" xmlns="" id="{CFD3696F-01B0-43CF-860D-AB6D0B09259B}"/>
              </a:ext>
            </a:extLst>
          </p:cNvPr>
          <p:cNvSpPr/>
          <p:nvPr/>
        </p:nvSpPr>
        <p:spPr>
          <a:xfrm>
            <a:off x="4483432" y="1526399"/>
            <a:ext cx="712017" cy="6225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공격자 </a:t>
            </a:r>
          </a:p>
        </p:txBody>
      </p:sp>
      <p:sp>
        <p:nvSpPr>
          <p:cNvPr id="7" name="원통형 6">
            <a:extLst>
              <a:ext uri="{FF2B5EF4-FFF2-40B4-BE49-F238E27FC236}">
                <a16:creationId xmlns:a16="http://schemas.microsoft.com/office/drawing/2014/main" xmlns="" id="{31916D4D-06F0-4AF1-8870-97C09B973EA5}"/>
              </a:ext>
            </a:extLst>
          </p:cNvPr>
          <p:cNvSpPr/>
          <p:nvPr/>
        </p:nvSpPr>
        <p:spPr>
          <a:xfrm>
            <a:off x="2410057" y="1526399"/>
            <a:ext cx="712017" cy="622585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사용자</a:t>
            </a:r>
          </a:p>
        </p:txBody>
      </p:sp>
      <p:sp>
        <p:nvSpPr>
          <p:cNvPr id="8" name="원통형 7">
            <a:extLst>
              <a:ext uri="{FF2B5EF4-FFF2-40B4-BE49-F238E27FC236}">
                <a16:creationId xmlns:a16="http://schemas.microsoft.com/office/drawing/2014/main" xmlns="" id="{D119ED91-3C7A-41D7-81AA-7F7BDB9D0A34}"/>
              </a:ext>
            </a:extLst>
          </p:cNvPr>
          <p:cNvSpPr/>
          <p:nvPr/>
        </p:nvSpPr>
        <p:spPr>
          <a:xfrm>
            <a:off x="6558487" y="1526399"/>
            <a:ext cx="792665" cy="657635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WebApp</a:t>
            </a:r>
            <a:endParaRPr lang="ko-KR" altLang="en-US" sz="1050" b="1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A4CCDE18-B5E8-436B-9931-7DAD248F1F97}"/>
              </a:ext>
            </a:extLst>
          </p:cNvPr>
          <p:cNvCxnSpPr>
            <a:cxnSpLocks/>
          </p:cNvCxnSpPr>
          <p:nvPr/>
        </p:nvCxnSpPr>
        <p:spPr>
          <a:xfrm>
            <a:off x="4836864" y="2262150"/>
            <a:ext cx="2117955" cy="63219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842B1B48-8C82-43F6-8BED-44435D07BEA5}"/>
              </a:ext>
            </a:extLst>
          </p:cNvPr>
          <p:cNvCxnSpPr>
            <a:cxnSpLocks/>
          </p:cNvCxnSpPr>
          <p:nvPr/>
        </p:nvCxnSpPr>
        <p:spPr>
          <a:xfrm flipH="1">
            <a:off x="4836864" y="2415684"/>
            <a:ext cx="2124379" cy="213585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BDFC222C-69F9-4517-8522-B357F402FDC3}"/>
              </a:ext>
            </a:extLst>
          </p:cNvPr>
          <p:cNvSpPr/>
          <p:nvPr/>
        </p:nvSpPr>
        <p:spPr>
          <a:xfrm>
            <a:off x="2864837" y="3366005"/>
            <a:ext cx="1713720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공격자 세션쿠기로  로그인 시도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EA0B2095-9D59-4646-9C8C-363181B4FE0B}"/>
              </a:ext>
            </a:extLst>
          </p:cNvPr>
          <p:cNvCxnSpPr>
            <a:cxnSpLocks/>
          </p:cNvCxnSpPr>
          <p:nvPr/>
        </p:nvCxnSpPr>
        <p:spPr>
          <a:xfrm>
            <a:off x="2763919" y="3548315"/>
            <a:ext cx="4197324" cy="1980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AAEBB3D7-BBA0-4C1D-A9DC-4BF07529D5CB}"/>
              </a:ext>
            </a:extLst>
          </p:cNvPr>
          <p:cNvCxnSpPr>
            <a:cxnSpLocks/>
          </p:cNvCxnSpPr>
          <p:nvPr/>
        </p:nvCxnSpPr>
        <p:spPr>
          <a:xfrm flipH="1">
            <a:off x="2763919" y="2736674"/>
            <a:ext cx="2072946" cy="22813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E5C02929-AD8A-4969-8907-97CA1BE710CA}"/>
              </a:ext>
            </a:extLst>
          </p:cNvPr>
          <p:cNvCxnSpPr>
            <a:cxnSpLocks/>
          </p:cNvCxnSpPr>
          <p:nvPr/>
        </p:nvCxnSpPr>
        <p:spPr>
          <a:xfrm>
            <a:off x="4836864" y="4392361"/>
            <a:ext cx="2117955" cy="21832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5DEE486C-4DBB-456A-AFB6-176E545872A9}"/>
              </a:ext>
            </a:extLst>
          </p:cNvPr>
          <p:cNvCxnSpPr>
            <a:cxnSpLocks/>
          </p:cNvCxnSpPr>
          <p:nvPr/>
        </p:nvCxnSpPr>
        <p:spPr>
          <a:xfrm flipH="1">
            <a:off x="2766067" y="3826638"/>
            <a:ext cx="4195176" cy="2666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DA125091-5A4C-47CE-966C-8419850BA4E5}"/>
              </a:ext>
            </a:extLst>
          </p:cNvPr>
          <p:cNvSpPr/>
          <p:nvPr/>
        </p:nvSpPr>
        <p:spPr>
          <a:xfrm>
            <a:off x="5563367" y="2099893"/>
            <a:ext cx="586070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접속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3925A1C2-BAD8-4960-8691-5484284CA251}"/>
              </a:ext>
            </a:extLst>
          </p:cNvPr>
          <p:cNvSpPr/>
          <p:nvPr/>
        </p:nvSpPr>
        <p:spPr>
          <a:xfrm>
            <a:off x="5074130" y="2549997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/>
              <a:t>JSESSIONID = 123456</a:t>
            </a:r>
            <a:endParaRPr lang="ko-KR" altLang="en-US" sz="788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1C133E31-F7A6-43DE-BF64-C87993F4876A}"/>
              </a:ext>
            </a:extLst>
          </p:cNvPr>
          <p:cNvSpPr/>
          <p:nvPr/>
        </p:nvSpPr>
        <p:spPr>
          <a:xfrm>
            <a:off x="2923836" y="2597152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공격자 세션쿠기 사용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D2A1C441-AF0A-4629-AA2A-F74080C3201E}"/>
              </a:ext>
            </a:extLst>
          </p:cNvPr>
          <p:cNvSpPr/>
          <p:nvPr/>
        </p:nvSpPr>
        <p:spPr>
          <a:xfrm>
            <a:off x="2874644" y="3622990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/>
              <a:t>JSESSIONID = 123456</a:t>
            </a:r>
            <a:endParaRPr lang="ko-KR" altLang="en-US" sz="788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246F7AC2-C3BF-4796-810D-9DAA8612EBE4}"/>
              </a:ext>
            </a:extLst>
          </p:cNvPr>
          <p:cNvSpPr/>
          <p:nvPr/>
        </p:nvSpPr>
        <p:spPr>
          <a:xfrm>
            <a:off x="3245000" y="4081422"/>
            <a:ext cx="835647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로그인 성공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148504F1-6552-44B1-A4F7-F566AE4C7025}"/>
              </a:ext>
            </a:extLst>
          </p:cNvPr>
          <p:cNvSpPr/>
          <p:nvPr/>
        </p:nvSpPr>
        <p:spPr>
          <a:xfrm>
            <a:off x="5132871" y="4571892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 b="1">
                <a:solidFill>
                  <a:srgbClr val="FF0000"/>
                </a:solidFill>
              </a:rPr>
              <a:t>JSESSIONID = 123456</a:t>
            </a:r>
            <a:endParaRPr lang="ko-KR" altLang="en-US" sz="788" b="1">
              <a:solidFill>
                <a:srgbClr val="FF000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0A6AC1E4-4CC2-4A72-906A-F04C7AA5B0DD}"/>
              </a:ext>
            </a:extLst>
          </p:cNvPr>
          <p:cNvSpPr/>
          <p:nvPr/>
        </p:nvSpPr>
        <p:spPr>
          <a:xfrm>
            <a:off x="4648647" y="4051219"/>
            <a:ext cx="2446296" cy="456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 b="1"/>
              <a:t>공격자 쿠기 값으로 인증되어 있기 때문에</a:t>
            </a:r>
            <a:r>
              <a:rPr lang="en-US" altLang="ko-KR" sz="788" b="1"/>
              <a:t/>
            </a:r>
            <a:br>
              <a:rPr lang="en-US" altLang="ko-KR" sz="788" b="1"/>
            </a:br>
            <a:r>
              <a:rPr lang="ko-KR" altLang="en-US" sz="788" b="1"/>
              <a:t>공격자는 사용자 정보를 공유</a:t>
            </a:r>
            <a:r>
              <a:rPr lang="en-US" altLang="ko-KR" sz="788" b="1"/>
              <a:t/>
            </a:r>
            <a:br>
              <a:rPr lang="en-US" altLang="ko-KR" sz="788" b="1"/>
            </a:br>
            <a:endParaRPr lang="ko-KR" altLang="en-US" sz="788" b="1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EF4FD886-E1B3-4EA5-823C-E49285A2C8C5}"/>
              </a:ext>
            </a:extLst>
          </p:cNvPr>
          <p:cNvSpPr/>
          <p:nvPr/>
        </p:nvSpPr>
        <p:spPr>
          <a:xfrm>
            <a:off x="2923836" y="2894090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/>
              <a:t>JSESSIONID = 123456</a:t>
            </a:r>
            <a:endParaRPr lang="ko-KR" altLang="en-US" sz="788"/>
          </a:p>
        </p:txBody>
      </p:sp>
    </p:spTree>
    <p:extLst>
      <p:ext uri="{BB962C8B-B14F-4D97-AF65-F5344CB8AC3E}">
        <p14:creationId xmlns:p14="http://schemas.microsoft.com/office/powerpoint/2010/main" val="357460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9741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세션 고정 보호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B395220-BDAE-4F47-AC06-EDDDDD4C716D}"/>
              </a:ext>
            </a:extLst>
          </p:cNvPr>
          <p:cNvSpPr/>
          <p:nvPr/>
        </p:nvSpPr>
        <p:spPr>
          <a:xfrm>
            <a:off x="482888" y="2362496"/>
            <a:ext cx="883753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	</a:t>
            </a:r>
            <a:r>
              <a:rPr lang="ko-KR" altLang="en-US" sz="1600" b="1"/>
              <a:t>http.</a:t>
            </a:r>
            <a:r>
              <a:rPr lang="en-US" altLang="ko-KR" sz="1600" b="1"/>
              <a:t>sessionManagement()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                .sessionFixation().changeSessionId() </a:t>
            </a:r>
            <a:r>
              <a:rPr lang="en-US" altLang="ko-KR" sz="1600" b="1">
                <a:solidFill>
                  <a:schemeClr val="accent1"/>
                </a:solidFill>
              </a:rPr>
              <a:t>// </a:t>
            </a:r>
            <a:r>
              <a:rPr lang="ko-KR" altLang="en-US" sz="1600" b="1">
                <a:solidFill>
                  <a:schemeClr val="accent1"/>
                </a:solidFill>
              </a:rPr>
              <a:t>기본값</a:t>
            </a:r>
            <a:endParaRPr lang="en-US" altLang="ko-KR" sz="1600" b="1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>
                <a:solidFill>
                  <a:schemeClr val="accent1"/>
                </a:solidFill>
              </a:rPr>
              <a:t>							    // none, migrateSession, newSession</a:t>
            </a:r>
          </a:p>
          <a:p>
            <a:pPr>
              <a:lnSpc>
                <a:spcPct val="150000"/>
              </a:lnSpc>
            </a:pPr>
            <a:r>
              <a:rPr lang="ko-KR" altLang="en-US" sz="160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82888" y="1421506"/>
            <a:ext cx="7700992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http.sessionManagement()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세션 관리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65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235659" y="898924"/>
            <a:ext cx="3433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400" b="1">
                <a:solidFill>
                  <a:srgbClr val="D24726"/>
                </a:solidFill>
              </a:rPr>
              <a:t>개발환경</a:t>
            </a:r>
            <a:r>
              <a:rPr lang="en-US" altLang="ko-KR" sz="2400" b="1">
                <a:solidFill>
                  <a:srgbClr val="D24726"/>
                </a:solidFill>
              </a:rPr>
              <a:t>, </a:t>
            </a:r>
            <a:r>
              <a:rPr lang="ko-KR" altLang="en-US" sz="2400" b="1">
                <a:solidFill>
                  <a:srgbClr val="D24726"/>
                </a:solidFill>
              </a:rPr>
              <a:t>선수지식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911334" y="2194244"/>
            <a:ext cx="26326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JDK 1.8 </a:t>
            </a:r>
            <a:r>
              <a:rPr lang="ko-KR" altLang="en-US" sz="1600" dirty="0"/>
              <a:t>이상   </a:t>
            </a:r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DB - Postgres</a:t>
            </a:r>
            <a:endParaRPr lang="ko-KR" altLang="en-US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IDE – Intellij or STS</a:t>
            </a:r>
            <a:endParaRPr lang="ko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08F9FB5-F22F-4032-AF13-B35D78128274}"/>
              </a:ext>
            </a:extLst>
          </p:cNvPr>
          <p:cNvSpPr/>
          <p:nvPr/>
        </p:nvSpPr>
        <p:spPr>
          <a:xfrm>
            <a:off x="4979722" y="2194244"/>
            <a:ext cx="393702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Spring Boot</a:t>
            </a:r>
            <a:endParaRPr lang="en-US" altLang="ko-KR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Spring MVC</a:t>
            </a:r>
            <a:endParaRPr lang="ko-KR" altLang="en-US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Spring </a:t>
            </a:r>
            <a:r>
              <a:rPr lang="en-US" altLang="ko-KR" sz="1600"/>
              <a:t>Data JPA</a:t>
            </a:r>
            <a:endParaRPr lang="en-US" altLang="ko-KR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Thymeleaf</a:t>
            </a:r>
            <a:endParaRPr lang="ko-KR" altLang="en-US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Postgres</a:t>
            </a:r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Lombok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42302ED-9C19-42CF-9B78-25DC47629242}"/>
              </a:ext>
            </a:extLst>
          </p:cNvPr>
          <p:cNvSpPr txBox="1"/>
          <p:nvPr/>
        </p:nvSpPr>
        <p:spPr>
          <a:xfrm>
            <a:off x="5108720" y="1711732"/>
            <a:ext cx="1451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8115" indent="-238115">
              <a:buFont typeface="Arial" panose="020B0604020202020204" pitchFamily="34" charset="0"/>
              <a:buChar char="•"/>
            </a:pPr>
            <a:r>
              <a:rPr lang="ko-KR" altLang="en-US" sz="2000" b="1" dirty="0"/>
              <a:t>선수지식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F831B8C-C837-4494-AD71-EEF8E6D990CA}"/>
              </a:ext>
            </a:extLst>
          </p:cNvPr>
          <p:cNvSpPr txBox="1"/>
          <p:nvPr/>
        </p:nvSpPr>
        <p:spPr>
          <a:xfrm>
            <a:off x="1036683" y="1711732"/>
            <a:ext cx="1451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8115" indent="-238115">
              <a:buFont typeface="Arial" panose="020B0604020202020204" pitchFamily="34" charset="0"/>
              <a:buChar char="•"/>
            </a:pPr>
            <a:r>
              <a:rPr lang="ko-KR" altLang="en-US" sz="2000" b="1" dirty="0"/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275758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3618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세션 정책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B395220-BDAE-4F47-AC06-EDDDDD4C716D}"/>
              </a:ext>
            </a:extLst>
          </p:cNvPr>
          <p:cNvSpPr/>
          <p:nvPr/>
        </p:nvSpPr>
        <p:spPr>
          <a:xfrm>
            <a:off x="482888" y="2062776"/>
            <a:ext cx="883753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	</a:t>
            </a:r>
            <a:r>
              <a:rPr lang="ko-KR" altLang="en-US" sz="1600" b="1"/>
              <a:t>http.</a:t>
            </a:r>
            <a:r>
              <a:rPr lang="en-US" altLang="ko-KR" sz="1600" b="1"/>
              <a:t>sessionManagement()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                .sessionCreationPolicy(SessionCreationPolicy. If_Required )</a:t>
            </a:r>
            <a:endParaRPr lang="en-US" altLang="ko-KR" sz="1600" b="1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/>
              <a:t>}</a:t>
            </a:r>
            <a:endParaRPr lang="en-US" altLang="ko-KR" sz="1600"/>
          </a:p>
          <a:p>
            <a:pPr>
              <a:lnSpc>
                <a:spcPct val="150000"/>
              </a:lnSpc>
            </a:pPr>
            <a:endParaRPr lang="en-US" altLang="ko-KR" sz="1600"/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Always 		:  </a:t>
            </a:r>
            <a:r>
              <a:rPr lang="ko-KR" altLang="en-US" sz="1200" b="1"/>
              <a:t>스프링 시큐리티가 항상 세션 생성</a:t>
            </a:r>
            <a:endParaRPr lang="en-US" altLang="ko-KR" sz="1200" b="1"/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If_Required 	:  </a:t>
            </a:r>
            <a:r>
              <a:rPr lang="ko-KR" altLang="en-US" sz="1200" b="1"/>
              <a:t>스프링 시큐리티가 필요 시 생성</a:t>
            </a:r>
            <a:r>
              <a:rPr lang="en-US" altLang="ko-KR" sz="1200" b="1"/>
              <a:t>(</a:t>
            </a:r>
            <a:r>
              <a:rPr lang="ko-KR" altLang="en-US" sz="1200" b="1"/>
              <a:t>기본값</a:t>
            </a:r>
            <a:r>
              <a:rPr lang="en-US" altLang="ko-KR" sz="1200" b="1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Never   		:  </a:t>
            </a:r>
            <a:r>
              <a:rPr lang="ko-KR" altLang="en-US" sz="1200" b="1"/>
              <a:t>스프링 시큐리티가 생성하지 않지만 이미 존재하면 사용</a:t>
            </a:r>
            <a:endParaRPr lang="en-US" altLang="ko-KR" sz="1200" b="1"/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Stateless	 	:  </a:t>
            </a:r>
            <a:r>
              <a:rPr lang="ko-KR" altLang="en-US" sz="1200" b="1"/>
              <a:t>스프링 시큐리티가 생성하지 않고 존재해도 사용하지 않음</a:t>
            </a:r>
            <a:endParaRPr lang="ko-KR" altLang="en-US" sz="1200"/>
          </a:p>
        </p:txBody>
      </p:sp>
      <p:sp>
        <p:nvSpPr>
          <p:cNvPr id="5" name="직사각형 4"/>
          <p:cNvSpPr/>
          <p:nvPr/>
        </p:nvSpPr>
        <p:spPr>
          <a:xfrm>
            <a:off x="482888" y="1421506"/>
            <a:ext cx="7700992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http.sessionManagement()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세션 관리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67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760888" y="3656720"/>
            <a:ext cx="5886098" cy="77460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SessionManagementFilter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ConcurrentSessionFilter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60890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47769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EAB286D9-CE38-4D75-BC89-3276140FB8A3}"/>
              </a:ext>
            </a:extLst>
          </p:cNvPr>
          <p:cNvSpPr/>
          <p:nvPr/>
        </p:nvSpPr>
        <p:spPr>
          <a:xfrm>
            <a:off x="840876" y="1483670"/>
            <a:ext cx="6888449" cy="335989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세션 관리</a:t>
            </a:r>
            <a:endParaRPr lang="en-US" altLang="ko-KR" sz="1600" b="1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 시 사용자의 세션정보를 등록</a:t>
            </a:r>
            <a:r>
              <a:rPr lang="en-US" altLang="ko-KR" sz="1400"/>
              <a:t>, </a:t>
            </a:r>
            <a:r>
              <a:rPr lang="ko-KR" altLang="en-US" sz="1400"/>
              <a:t>조회</a:t>
            </a:r>
            <a:r>
              <a:rPr lang="en-US" altLang="ko-KR" sz="1400"/>
              <a:t>, </a:t>
            </a:r>
            <a:r>
              <a:rPr lang="ko-KR" altLang="en-US" sz="1400"/>
              <a:t>삭제 등의 세션 이력을 관리</a:t>
            </a:r>
            <a:endParaRPr lang="en-US" altLang="ko-KR" sz="1400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동시적 세션 제어</a:t>
            </a:r>
            <a:endParaRPr lang="en-US" altLang="ko-KR" sz="1600" b="1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동일 계정으로 접속이 허용되는 최대 세션수를 제한</a:t>
            </a:r>
            <a:endParaRPr lang="en-US" altLang="ko-KR" sz="1400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세션 고정 보호</a:t>
            </a:r>
            <a:endParaRPr lang="en-US" altLang="ko-KR" sz="1600" b="1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 할 때마다 세션쿠키를 새로 발급하여 공격자의 쿠키 조작을 방지</a:t>
            </a:r>
            <a:endParaRPr lang="en-US" altLang="ko-KR" sz="1400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285750" indent="-28575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세션 생성 정책</a:t>
            </a:r>
            <a:endParaRPr lang="en-US" altLang="ko-KR" sz="1600" b="1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Always, If_Required, Never, Stateless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BE9759A-B8C2-40F1-8B06-BEBBAB4730A0}"/>
              </a:ext>
            </a:extLst>
          </p:cNvPr>
          <p:cNvSpPr txBox="1"/>
          <p:nvPr/>
        </p:nvSpPr>
        <p:spPr>
          <a:xfrm>
            <a:off x="101496" y="760763"/>
            <a:ext cx="548316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SessionManagementFilter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41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EAB286D9-CE38-4D75-BC89-3276140FB8A3}"/>
              </a:ext>
            </a:extLst>
          </p:cNvPr>
          <p:cNvSpPr/>
          <p:nvPr/>
        </p:nvSpPr>
        <p:spPr>
          <a:xfrm>
            <a:off x="850833" y="1563084"/>
            <a:ext cx="9083936" cy="10618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매 요청 마다 현재 사용자의 세션 만료 여부 체크</a:t>
            </a:r>
            <a:endParaRPr lang="en-US" altLang="ko-KR" sz="14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세션이 만료로 설정되었을 경우 즉시 만료 처리</a:t>
            </a:r>
            <a:endParaRPr lang="en-US" altLang="ko-KR" sz="14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BE9759A-B8C2-40F1-8B06-BEBBAB4730A0}"/>
              </a:ext>
            </a:extLst>
          </p:cNvPr>
          <p:cNvSpPr txBox="1"/>
          <p:nvPr/>
        </p:nvSpPr>
        <p:spPr>
          <a:xfrm>
            <a:off x="101496" y="760763"/>
            <a:ext cx="521764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ConcurrentSessionFilter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25868807-805A-410E-A17F-304BABB942D9}"/>
              </a:ext>
            </a:extLst>
          </p:cNvPr>
          <p:cNvSpPr/>
          <p:nvPr/>
        </p:nvSpPr>
        <p:spPr>
          <a:xfrm>
            <a:off x="850833" y="2418052"/>
            <a:ext cx="4331314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/>
              <a:t>session.isExpired() == true</a:t>
            </a:r>
          </a:p>
          <a:p>
            <a:pPr marL="884726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/>
              <a:t>로그아웃 처리</a:t>
            </a:r>
            <a:endParaRPr lang="en-US" altLang="ko-KR" sz="2000"/>
          </a:p>
          <a:p>
            <a:pPr marL="884726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/>
              <a:t>즉시 오류 페이지 응답</a:t>
            </a:r>
            <a:endParaRPr lang="en-US" altLang="ko-KR" sz="2000"/>
          </a:p>
        </p:txBody>
      </p:sp>
      <p:sp>
        <p:nvSpPr>
          <p:cNvPr id="2" name="직사각형 1"/>
          <p:cNvSpPr/>
          <p:nvPr/>
        </p:nvSpPr>
        <p:spPr>
          <a:xfrm>
            <a:off x="1758940" y="4110823"/>
            <a:ext cx="29256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FF0000"/>
                </a:solidFill>
              </a:rPr>
              <a:t> “ This session has been expired ”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04878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xmlns="" id="{0B8AE842-4023-4898-8AD4-A463A167E014}"/>
              </a:ext>
            </a:extLst>
          </p:cNvPr>
          <p:cNvCxnSpPr>
            <a:stCxn id="84" idx="2"/>
            <a:endCxn id="86" idx="0"/>
          </p:cNvCxnSpPr>
          <p:nvPr/>
        </p:nvCxnSpPr>
        <p:spPr>
          <a:xfrm>
            <a:off x="3644689" y="3388550"/>
            <a:ext cx="0" cy="752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순서도: 판단 99">
            <a:extLst>
              <a:ext uri="{FF2B5EF4-FFF2-40B4-BE49-F238E27FC236}">
                <a16:creationId xmlns:a16="http://schemas.microsoft.com/office/drawing/2014/main" xmlns="" id="{DA218720-85A2-4D22-83A9-775772DD7174}"/>
              </a:ext>
            </a:extLst>
          </p:cNvPr>
          <p:cNvSpPr/>
          <p:nvPr/>
        </p:nvSpPr>
        <p:spPr>
          <a:xfrm>
            <a:off x="3003946" y="3596200"/>
            <a:ext cx="1281486" cy="29437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7">
            <a:extLst>
              <a:ext uri="{FF2B5EF4-FFF2-40B4-BE49-F238E27FC236}">
                <a16:creationId xmlns:a16="http://schemas.microsoft.com/office/drawing/2014/main" xmlns="" id="{4B60933F-90B9-4F00-9D40-A6C79060E9B7}"/>
              </a:ext>
            </a:extLst>
          </p:cNvPr>
          <p:cNvSpPr/>
          <p:nvPr/>
        </p:nvSpPr>
        <p:spPr>
          <a:xfrm>
            <a:off x="2650772" y="2022053"/>
            <a:ext cx="1987834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SessionManagementFilter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77F3E54E-4E7A-4413-97FB-782E024B6F10}"/>
              </a:ext>
            </a:extLst>
          </p:cNvPr>
          <p:cNvSpPr/>
          <p:nvPr/>
        </p:nvSpPr>
        <p:spPr>
          <a:xfrm>
            <a:off x="3525271" y="1476476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4A28189D-453E-4045-BD65-DDAB54F01076}"/>
              </a:ext>
            </a:extLst>
          </p:cNvPr>
          <p:cNvSpPr/>
          <p:nvPr/>
        </p:nvSpPr>
        <p:spPr>
          <a:xfrm>
            <a:off x="3644689" y="1710566"/>
            <a:ext cx="4555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/login</a:t>
            </a:r>
            <a:endParaRPr lang="ko-KR" altLang="en-US" sz="80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AB9DD75A-A374-4A5F-9F7C-B8D591D72FA7}"/>
              </a:ext>
            </a:extLst>
          </p:cNvPr>
          <p:cNvSpPr/>
          <p:nvPr/>
        </p:nvSpPr>
        <p:spPr>
          <a:xfrm>
            <a:off x="1707030" y="3627077"/>
            <a:ext cx="10711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session.isExpired()</a:t>
            </a:r>
            <a:endParaRPr lang="ko-KR" altLang="en-US" sz="800" b="1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CEAE1C10-816F-4CA6-9815-069F32DE4CAA}"/>
              </a:ext>
            </a:extLst>
          </p:cNvPr>
          <p:cNvCxnSpPr>
            <a:cxnSpLocks/>
            <a:stCxn id="6" idx="3"/>
            <a:endCxn id="62" idx="1"/>
          </p:cNvCxnSpPr>
          <p:nvPr/>
        </p:nvCxnSpPr>
        <p:spPr>
          <a:xfrm>
            <a:off x="4638606" y="2194308"/>
            <a:ext cx="15640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사각형: 둥근 모서리 7">
            <a:extLst>
              <a:ext uri="{FF2B5EF4-FFF2-40B4-BE49-F238E27FC236}">
                <a16:creationId xmlns:a16="http://schemas.microsoft.com/office/drawing/2014/main" xmlns="" id="{C32FEA16-DFEC-46EC-9FF2-AFDAAAA0D25E}"/>
              </a:ext>
            </a:extLst>
          </p:cNvPr>
          <p:cNvSpPr/>
          <p:nvPr/>
        </p:nvSpPr>
        <p:spPr>
          <a:xfrm>
            <a:off x="6202689" y="2022053"/>
            <a:ext cx="1788589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이전 사용자 세션 만료</a:t>
            </a:r>
          </a:p>
        </p:txBody>
      </p:sp>
      <p:sp>
        <p:nvSpPr>
          <p:cNvPr id="84" name="사각형: 둥근 모서리 7">
            <a:extLst>
              <a:ext uri="{FF2B5EF4-FFF2-40B4-BE49-F238E27FC236}">
                <a16:creationId xmlns:a16="http://schemas.microsoft.com/office/drawing/2014/main" xmlns="" id="{A9646927-9411-4F43-8518-8944173F820C}"/>
              </a:ext>
            </a:extLst>
          </p:cNvPr>
          <p:cNvSpPr/>
          <p:nvPr/>
        </p:nvSpPr>
        <p:spPr>
          <a:xfrm>
            <a:off x="2650772" y="3044040"/>
            <a:ext cx="1987834" cy="344510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ConcurrentSessionFilter</a:t>
            </a:r>
            <a:endParaRPr lang="ko-KR" altLang="en-US" sz="1000" b="1"/>
          </a:p>
        </p:txBody>
      </p:sp>
      <p:sp>
        <p:nvSpPr>
          <p:cNvPr id="86" name="사각형: 둥근 모서리 7">
            <a:extLst>
              <a:ext uri="{FF2B5EF4-FFF2-40B4-BE49-F238E27FC236}">
                <a16:creationId xmlns:a16="http://schemas.microsoft.com/office/drawing/2014/main" xmlns="" id="{6F51A6D8-6576-437F-A29E-9AB6B9726193}"/>
              </a:ext>
            </a:extLst>
          </p:cNvPr>
          <p:cNvSpPr/>
          <p:nvPr/>
        </p:nvSpPr>
        <p:spPr>
          <a:xfrm>
            <a:off x="2650772" y="4141439"/>
            <a:ext cx="1987834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Logout</a:t>
            </a:r>
            <a:endParaRPr lang="ko-KR" altLang="en-US" sz="1000" b="1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FF57FCB6-EA73-4482-BB88-4EEB5C1B74A8}"/>
              </a:ext>
            </a:extLst>
          </p:cNvPr>
          <p:cNvSpPr/>
          <p:nvPr/>
        </p:nvSpPr>
        <p:spPr>
          <a:xfrm>
            <a:off x="7991278" y="2086586"/>
            <a:ext cx="11608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session.expireNow()</a:t>
            </a:r>
            <a:endParaRPr lang="ko-KR" altLang="en-US" sz="800" b="1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ADD9D75E-7273-4155-AAD1-3740C71CA1DF}"/>
              </a:ext>
            </a:extLst>
          </p:cNvPr>
          <p:cNvSpPr/>
          <p:nvPr/>
        </p:nvSpPr>
        <p:spPr>
          <a:xfrm>
            <a:off x="9034141" y="2060435"/>
            <a:ext cx="3722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>
                <a:solidFill>
                  <a:srgbClr val="FF0000"/>
                </a:solidFill>
              </a:rPr>
              <a:t>❶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xmlns="" id="{46E9FFAC-B346-4F31-8BA9-AAE946E722AB}"/>
              </a:ext>
            </a:extLst>
          </p:cNvPr>
          <p:cNvSpPr/>
          <p:nvPr/>
        </p:nvSpPr>
        <p:spPr>
          <a:xfrm>
            <a:off x="1427186" y="3598843"/>
            <a:ext cx="3722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>
                <a:solidFill>
                  <a:srgbClr val="FF0000"/>
                </a:solidFill>
              </a:rPr>
              <a:t>❷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xmlns="" id="{12385C0A-6E1E-4E7E-B665-47D2FD8D2AD3}"/>
              </a:ext>
            </a:extLst>
          </p:cNvPr>
          <p:cNvSpPr/>
          <p:nvPr/>
        </p:nvSpPr>
        <p:spPr>
          <a:xfrm>
            <a:off x="1748606" y="3096222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AAC3D85D-EAB4-4150-98FD-A52DA2F97F30}"/>
              </a:ext>
            </a:extLst>
          </p:cNvPr>
          <p:cNvSpPr/>
          <p:nvPr/>
        </p:nvSpPr>
        <p:spPr>
          <a:xfrm>
            <a:off x="1974731" y="298226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xmlns="" id="{6BC9942A-B4AB-4753-9167-F40A5BC0D629}"/>
              </a:ext>
            </a:extLst>
          </p:cNvPr>
          <p:cNvCxnSpPr>
            <a:cxnSpLocks/>
            <a:stCxn id="91" idx="6"/>
          </p:cNvCxnSpPr>
          <p:nvPr/>
        </p:nvCxnSpPr>
        <p:spPr>
          <a:xfrm>
            <a:off x="1987442" y="3215640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사각형: 둥근 모서리 7">
            <a:extLst>
              <a:ext uri="{FF2B5EF4-FFF2-40B4-BE49-F238E27FC236}">
                <a16:creationId xmlns:a16="http://schemas.microsoft.com/office/drawing/2014/main" xmlns="" id="{388FAE44-8A81-479F-8D98-5878244802B3}"/>
              </a:ext>
            </a:extLst>
          </p:cNvPr>
          <p:cNvSpPr/>
          <p:nvPr/>
        </p:nvSpPr>
        <p:spPr>
          <a:xfrm>
            <a:off x="2650772" y="4742139"/>
            <a:ext cx="1987834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오류 페이지 응답</a:t>
            </a: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xmlns="" id="{429D84BA-45D8-445E-9933-12970E88F203}"/>
              </a:ext>
            </a:extLst>
          </p:cNvPr>
          <p:cNvCxnSpPr>
            <a:stCxn id="86" idx="2"/>
            <a:endCxn id="95" idx="0"/>
          </p:cNvCxnSpPr>
          <p:nvPr/>
        </p:nvCxnSpPr>
        <p:spPr>
          <a:xfrm>
            <a:off x="3644689" y="4485949"/>
            <a:ext cx="0" cy="256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0CD50689-580B-4283-AFED-16F56D42334D}"/>
              </a:ext>
            </a:extLst>
          </p:cNvPr>
          <p:cNvSpPr/>
          <p:nvPr/>
        </p:nvSpPr>
        <p:spPr>
          <a:xfrm>
            <a:off x="4665595" y="4823432"/>
            <a:ext cx="203139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solidFill>
                  <a:srgbClr val="FF0000"/>
                </a:solidFill>
              </a:rPr>
              <a:t>This session has been expired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25996BF7-B57F-4275-BB25-AA66C8B91463}"/>
              </a:ext>
            </a:extLst>
          </p:cNvPr>
          <p:cNvSpPr/>
          <p:nvPr/>
        </p:nvSpPr>
        <p:spPr>
          <a:xfrm>
            <a:off x="3316976" y="3632975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세션만료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xmlns="" id="{B91A0908-2789-48D6-BB92-9AFFCEB5EE3E}"/>
              </a:ext>
            </a:extLst>
          </p:cNvPr>
          <p:cNvCxnSpPr>
            <a:stCxn id="100" idx="3"/>
            <a:endCxn id="62" idx="2"/>
          </p:cNvCxnSpPr>
          <p:nvPr/>
        </p:nvCxnSpPr>
        <p:spPr>
          <a:xfrm flipV="1">
            <a:off x="4285432" y="2366563"/>
            <a:ext cx="2811552" cy="1376824"/>
          </a:xfrm>
          <a:prstGeom prst="bent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9127BAE2-8877-4324-A7A4-6B847E9C5F4D}"/>
              </a:ext>
            </a:extLst>
          </p:cNvPr>
          <p:cNvSpPr/>
          <p:nvPr/>
        </p:nvSpPr>
        <p:spPr>
          <a:xfrm>
            <a:off x="5816683" y="1715766"/>
            <a:ext cx="269763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>
                <a:solidFill>
                  <a:srgbClr val="FF0000"/>
                </a:solidFill>
              </a:rPr>
              <a:t>최대 세션 허용 개수가 초과되었을 경우</a:t>
            </a:r>
            <a:endParaRPr lang="ko-KR" altLang="en-US" b="1">
              <a:solidFill>
                <a:srgbClr val="FF0000"/>
              </a:solidFill>
            </a:endParaRP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xmlns="" id="{AE59F3A1-0079-43BC-ACC1-E21946B49C48}"/>
              </a:ext>
            </a:extLst>
          </p:cNvPr>
          <p:cNvCxnSpPr>
            <a:cxnSpLocks/>
            <a:stCxn id="20" idx="4"/>
            <a:endCxn id="6" idx="0"/>
          </p:cNvCxnSpPr>
          <p:nvPr/>
        </p:nvCxnSpPr>
        <p:spPr>
          <a:xfrm>
            <a:off x="3644689" y="1715312"/>
            <a:ext cx="0" cy="306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xmlns="" id="{9D05DD2B-8403-4562-8980-C773F63C50B4}"/>
              </a:ext>
            </a:extLst>
          </p:cNvPr>
          <p:cNvSpPr txBox="1"/>
          <p:nvPr/>
        </p:nvSpPr>
        <p:spPr>
          <a:xfrm>
            <a:off x="101496" y="760763"/>
            <a:ext cx="861588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SessionManagementFilter, ConcurrentSessionFilter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E5E5643C-A5D9-48FE-B5A2-4A6D885C42FE}"/>
              </a:ext>
            </a:extLst>
          </p:cNvPr>
          <p:cNvSpPr/>
          <p:nvPr/>
        </p:nvSpPr>
        <p:spPr>
          <a:xfrm>
            <a:off x="910762" y="3111835"/>
            <a:ext cx="89639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/>
              <a:t>이전 사용자 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44188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39651D21-3EC7-4BB6-A73D-6CFE40E42791}"/>
              </a:ext>
            </a:extLst>
          </p:cNvPr>
          <p:cNvCxnSpPr>
            <a:stCxn id="28" idx="2"/>
          </p:cNvCxnSpPr>
          <p:nvPr/>
        </p:nvCxnSpPr>
        <p:spPr>
          <a:xfrm>
            <a:off x="2914379" y="1811397"/>
            <a:ext cx="7838" cy="36853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xmlns="" id="{6B318274-0CF3-4776-9CB5-C769046A6F7B}"/>
              </a:ext>
            </a:extLst>
          </p:cNvPr>
          <p:cNvCxnSpPr>
            <a:cxnSpLocks/>
          </p:cNvCxnSpPr>
          <p:nvPr/>
        </p:nvCxnSpPr>
        <p:spPr>
          <a:xfrm>
            <a:off x="9316087" y="1811397"/>
            <a:ext cx="70459" cy="371927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xmlns="" id="{EFB54389-F054-4BD1-960C-F25155BDAAB2}"/>
              </a:ext>
            </a:extLst>
          </p:cNvPr>
          <p:cNvSpPr/>
          <p:nvPr/>
        </p:nvSpPr>
        <p:spPr>
          <a:xfrm>
            <a:off x="5258932" y="1190239"/>
            <a:ext cx="3209820" cy="61412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36412" y="649999"/>
            <a:ext cx="861588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ConcurrentSessionFilter, SessionManagementFilter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8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2084811" y="1466989"/>
            <a:ext cx="1659135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ConcurrentSessionFilter</a:t>
            </a:r>
            <a:endParaRPr lang="ko-KR" altLang="en-US" sz="1000" b="1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xmlns="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1148232" y="2438269"/>
            <a:ext cx="58044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2966901" y="2474497"/>
            <a:ext cx="14638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세션 정보 등록</a:t>
            </a:r>
            <a:r>
              <a:rPr lang="en-US" altLang="ko-KR" sz="900"/>
              <a:t>: session 1</a:t>
            </a:r>
            <a:endParaRPr lang="ko-KR" altLang="en-US" sz="9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3869963" y="1474458"/>
            <a:ext cx="1812799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RegisterSession</a:t>
            </a:r>
          </a:p>
          <a:p>
            <a:pPr algn="ctr"/>
            <a:r>
              <a:rPr lang="en-US" altLang="ko-KR" sz="1000" b="1"/>
              <a:t>AuthenticationStrategy</a:t>
            </a:r>
            <a:endParaRPr lang="ko-KR" altLang="en-US" sz="1000"/>
          </a:p>
        </p:txBody>
      </p:sp>
      <p:sp>
        <p:nvSpPr>
          <p:cNvPr id="48" name="사각형: 둥근 모서리 7">
            <a:extLst>
              <a:ext uri="{FF2B5EF4-FFF2-40B4-BE49-F238E27FC236}">
                <a16:creationId xmlns:a16="http://schemas.microsoft.com/office/drawing/2014/main" xmlns="" id="{42C1873F-9ADC-43A7-B84F-AD38B04F8C53}"/>
              </a:ext>
            </a:extLst>
          </p:cNvPr>
          <p:cNvSpPr/>
          <p:nvPr/>
        </p:nvSpPr>
        <p:spPr>
          <a:xfrm>
            <a:off x="8196960" y="1474458"/>
            <a:ext cx="183364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ConcurrentSessionControlAuthenticationStrategy</a:t>
            </a:r>
            <a:endParaRPr lang="ko-KR" altLang="en-US" sz="100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928B4128-960B-4EA5-A0EB-52DE7414D9B0}"/>
              </a:ext>
            </a:extLst>
          </p:cNvPr>
          <p:cNvSpPr/>
          <p:nvPr/>
        </p:nvSpPr>
        <p:spPr>
          <a:xfrm>
            <a:off x="6263830" y="1196822"/>
            <a:ext cx="2051587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200" b="1">
                <a:solidFill>
                  <a:schemeClr val="bg1"/>
                </a:solidFill>
              </a:rPr>
              <a:t>SessionManagementFilter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75" name="사각형: 둥근 모서리 7">
            <a:extLst>
              <a:ext uri="{FF2B5EF4-FFF2-40B4-BE49-F238E27FC236}">
                <a16:creationId xmlns:a16="http://schemas.microsoft.com/office/drawing/2014/main" xmlns="" id="{918FAD87-1E80-448C-980C-96639A0BDE69}"/>
              </a:ext>
            </a:extLst>
          </p:cNvPr>
          <p:cNvSpPr/>
          <p:nvPr/>
        </p:nvSpPr>
        <p:spPr>
          <a:xfrm>
            <a:off x="5755388" y="1474042"/>
            <a:ext cx="2369538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ChangeSessionId</a:t>
            </a:r>
          </a:p>
          <a:p>
            <a:pPr algn="ctr"/>
            <a:r>
              <a:rPr lang="en-US" altLang="ko-KR" sz="1000" b="1"/>
              <a:t>AuthenticationStrategy</a:t>
            </a:r>
            <a:endParaRPr lang="ko-KR" altLang="en-US" sz="1000" b="1"/>
          </a:p>
        </p:txBody>
      </p:sp>
      <p:sp>
        <p:nvSpPr>
          <p:cNvPr id="82" name="사각형: 둥근 모서리 7">
            <a:extLst>
              <a:ext uri="{FF2B5EF4-FFF2-40B4-BE49-F238E27FC236}">
                <a16:creationId xmlns:a16="http://schemas.microsoft.com/office/drawing/2014/main" xmlns="" id="{687D39AC-DE60-4B8C-A9F9-F247BFA4558D}"/>
              </a:ext>
            </a:extLst>
          </p:cNvPr>
          <p:cNvSpPr/>
          <p:nvPr/>
        </p:nvSpPr>
        <p:spPr>
          <a:xfrm>
            <a:off x="324696" y="1454839"/>
            <a:ext cx="165913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</a:t>
            </a:r>
            <a:br>
              <a:rPr lang="en-US" altLang="ko-KR" sz="1000" b="1"/>
            </a:br>
            <a:r>
              <a:rPr lang="en-US" altLang="ko-KR" sz="1000" b="1"/>
              <a:t>AuthenticationFilter</a:t>
            </a:r>
            <a:endParaRPr lang="ko-KR" altLang="en-US" sz="1000" b="1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xmlns="" id="{24F887A9-AF3D-448C-A31B-8EE9169CD403}"/>
              </a:ext>
            </a:extLst>
          </p:cNvPr>
          <p:cNvCxnSpPr>
            <a:stCxn id="82" idx="2"/>
          </p:cNvCxnSpPr>
          <p:nvPr/>
        </p:nvCxnSpPr>
        <p:spPr>
          <a:xfrm flipH="1">
            <a:off x="1154263" y="1799349"/>
            <a:ext cx="1" cy="365020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xmlns="" id="{C178E322-8358-4CB3-A111-C1C4AE5A6F0D}"/>
              </a:ext>
            </a:extLst>
          </p:cNvPr>
          <p:cNvCxnSpPr/>
          <p:nvPr/>
        </p:nvCxnSpPr>
        <p:spPr>
          <a:xfrm>
            <a:off x="324696" y="2061415"/>
            <a:ext cx="8295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73B92C8D-D395-476A-A655-4A98BF5C8729}"/>
              </a:ext>
            </a:extLst>
          </p:cNvPr>
          <p:cNvSpPr/>
          <p:nvPr/>
        </p:nvSpPr>
        <p:spPr>
          <a:xfrm>
            <a:off x="396941" y="2052856"/>
            <a:ext cx="64312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Get /login</a:t>
            </a:r>
            <a:endParaRPr lang="ko-KR" altLang="en-US" sz="80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xmlns="" id="{5C98FC02-D085-4F60-ACB0-EB01978A42CD}"/>
              </a:ext>
            </a:extLst>
          </p:cNvPr>
          <p:cNvCxnSpPr>
            <a:cxnSpLocks/>
          </p:cNvCxnSpPr>
          <p:nvPr/>
        </p:nvCxnSpPr>
        <p:spPr>
          <a:xfrm>
            <a:off x="1148232" y="2689192"/>
            <a:ext cx="36089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xmlns="" id="{A6E00197-7F5A-493F-9857-689FA3239FD0}"/>
              </a:ext>
            </a:extLst>
          </p:cNvPr>
          <p:cNvSpPr/>
          <p:nvPr/>
        </p:nvSpPr>
        <p:spPr>
          <a:xfrm>
            <a:off x="8150611" y="3489213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 실패 전략인 경우</a:t>
            </a:r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xmlns="" id="{69DE3FC6-69ED-4B8A-9ED5-99A29EFE033C}"/>
              </a:ext>
            </a:extLst>
          </p:cNvPr>
          <p:cNvCxnSpPr/>
          <p:nvPr/>
        </p:nvCxnSpPr>
        <p:spPr>
          <a:xfrm>
            <a:off x="318665" y="3108840"/>
            <a:ext cx="8295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>
            <a:extLst>
              <a:ext uri="{FF2B5EF4-FFF2-40B4-BE49-F238E27FC236}">
                <a16:creationId xmlns:a16="http://schemas.microsoft.com/office/drawing/2014/main" xmlns="" id="{83AE9662-37BE-4845-8A13-42971AD0027D}"/>
              </a:ext>
            </a:extLst>
          </p:cNvPr>
          <p:cNvSpPr/>
          <p:nvPr/>
        </p:nvSpPr>
        <p:spPr>
          <a:xfrm>
            <a:off x="390910" y="3166647"/>
            <a:ext cx="64312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Get /login</a:t>
            </a:r>
            <a:endParaRPr lang="ko-KR" altLang="en-US" sz="800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xmlns="" id="{769F7A68-2531-47B6-A932-EAFBD0C27DD0}"/>
              </a:ext>
            </a:extLst>
          </p:cNvPr>
          <p:cNvCxnSpPr>
            <a:cxnSpLocks/>
          </p:cNvCxnSpPr>
          <p:nvPr/>
        </p:nvCxnSpPr>
        <p:spPr>
          <a:xfrm flipH="1">
            <a:off x="1154263" y="3526811"/>
            <a:ext cx="82101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xmlns="" id="{A489FDB2-1C10-4AE6-B839-87A7863F849E}"/>
              </a:ext>
            </a:extLst>
          </p:cNvPr>
          <p:cNvSpPr/>
          <p:nvPr/>
        </p:nvSpPr>
        <p:spPr>
          <a:xfrm>
            <a:off x="7423969" y="3293745"/>
            <a:ext cx="19335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solidFill>
                  <a:srgbClr val="FF0000"/>
                </a:solidFill>
              </a:rPr>
              <a:t>SessionAuthenticationException</a:t>
            </a: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xmlns="" id="{0E891DE9-680F-402D-8DBE-BBBD48253515}"/>
              </a:ext>
            </a:extLst>
          </p:cNvPr>
          <p:cNvSpPr/>
          <p:nvPr/>
        </p:nvSpPr>
        <p:spPr>
          <a:xfrm>
            <a:off x="7758822" y="3920560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세션 만료 전략인 경우</a:t>
            </a: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xmlns="" id="{106042D8-D732-4C55-AB80-863E2D7FF48B}"/>
              </a:ext>
            </a:extLst>
          </p:cNvPr>
          <p:cNvSpPr/>
          <p:nvPr/>
        </p:nvSpPr>
        <p:spPr>
          <a:xfrm>
            <a:off x="6938288" y="3658586"/>
            <a:ext cx="16786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session.expireNow()</a:t>
            </a:r>
            <a:r>
              <a:rPr lang="en-US" altLang="ko-KR" sz="900" b="1">
                <a:solidFill>
                  <a:srgbClr val="FF0000"/>
                </a:solidFill>
              </a:rPr>
              <a:t> </a:t>
            </a:r>
            <a:r>
              <a:rPr lang="en-US" altLang="ko-KR" sz="900" b="1"/>
              <a:t>:</a:t>
            </a:r>
            <a:r>
              <a:rPr lang="en-US" altLang="ko-KR" sz="900" b="1">
                <a:solidFill>
                  <a:srgbClr val="FF0000"/>
                </a:solidFill>
              </a:rPr>
              <a:t> user1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xmlns="" id="{769BF8F0-D25A-4BC4-AB2D-26387176796E}"/>
              </a:ext>
            </a:extLst>
          </p:cNvPr>
          <p:cNvSpPr/>
          <p:nvPr/>
        </p:nvSpPr>
        <p:spPr>
          <a:xfrm>
            <a:off x="490332" y="1862172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user1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xmlns="" id="{A9590781-2C97-4F0B-89AD-F587153042AA}"/>
              </a:ext>
            </a:extLst>
          </p:cNvPr>
          <p:cNvSpPr/>
          <p:nvPr/>
        </p:nvSpPr>
        <p:spPr>
          <a:xfrm>
            <a:off x="490332" y="2871754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user2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xmlns="" id="{45AC7746-A45B-4887-99E0-A0734AF393EC}"/>
              </a:ext>
            </a:extLst>
          </p:cNvPr>
          <p:cNvCxnSpPr>
            <a:cxnSpLocks/>
          </p:cNvCxnSpPr>
          <p:nvPr/>
        </p:nvCxnSpPr>
        <p:spPr>
          <a:xfrm flipH="1">
            <a:off x="1148232" y="3894721"/>
            <a:ext cx="82161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xmlns="" id="{AB8FF19A-1FCC-4BC6-9CF1-EA6BE07F1D23}"/>
              </a:ext>
            </a:extLst>
          </p:cNvPr>
          <p:cNvCxnSpPr>
            <a:cxnSpLocks/>
          </p:cNvCxnSpPr>
          <p:nvPr/>
        </p:nvCxnSpPr>
        <p:spPr>
          <a:xfrm>
            <a:off x="273753" y="4951536"/>
            <a:ext cx="26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163">
            <a:extLst>
              <a:ext uri="{FF2B5EF4-FFF2-40B4-BE49-F238E27FC236}">
                <a16:creationId xmlns:a16="http://schemas.microsoft.com/office/drawing/2014/main" xmlns="" id="{47932B7C-CFF5-4DFC-8BD2-06914C16DF86}"/>
              </a:ext>
            </a:extLst>
          </p:cNvPr>
          <p:cNvSpPr/>
          <p:nvPr/>
        </p:nvSpPr>
        <p:spPr>
          <a:xfrm>
            <a:off x="345998" y="4942977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/home</a:t>
            </a:r>
            <a:endParaRPr lang="ko-KR" altLang="en-US" sz="900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xmlns="" id="{F054E76B-B992-4B87-A472-4C69D99CB99A}"/>
              </a:ext>
            </a:extLst>
          </p:cNvPr>
          <p:cNvSpPr/>
          <p:nvPr/>
        </p:nvSpPr>
        <p:spPr>
          <a:xfrm>
            <a:off x="534312" y="4679987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user1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xmlns="" id="{99228E90-9779-4C1E-A8A4-8B5B33B779FC}"/>
              </a:ext>
            </a:extLst>
          </p:cNvPr>
          <p:cNvSpPr/>
          <p:nvPr/>
        </p:nvSpPr>
        <p:spPr>
          <a:xfrm>
            <a:off x="3214249" y="4992453"/>
            <a:ext cx="116891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session. isExpired()</a:t>
            </a:r>
            <a:endParaRPr lang="ko-KR" altLang="en-US" sz="900"/>
          </a:p>
        </p:txBody>
      </p: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xmlns="" id="{B3771C16-3566-4752-B0B4-1E7C8E2B3F1C}"/>
              </a:ext>
            </a:extLst>
          </p:cNvPr>
          <p:cNvCxnSpPr/>
          <p:nvPr/>
        </p:nvCxnSpPr>
        <p:spPr>
          <a:xfrm flipH="1">
            <a:off x="2914878" y="504193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xmlns="" id="{11649EB3-A995-4066-BD11-608308D3A0A3}"/>
              </a:ext>
            </a:extLst>
          </p:cNvPr>
          <p:cNvCxnSpPr>
            <a:cxnSpLocks/>
          </p:cNvCxnSpPr>
          <p:nvPr/>
        </p:nvCxnSpPr>
        <p:spPr>
          <a:xfrm>
            <a:off x="3245876" y="5048045"/>
            <a:ext cx="0" cy="122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xmlns="" id="{83A1D20D-C77B-4C7E-A84C-F14628FC1C22}"/>
              </a:ext>
            </a:extLst>
          </p:cNvPr>
          <p:cNvCxnSpPr/>
          <p:nvPr/>
        </p:nvCxnSpPr>
        <p:spPr>
          <a:xfrm flipH="1">
            <a:off x="2914878" y="5175285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xmlns="" id="{BC1C3DA5-DE1D-4FE2-B403-42826E5C503C}"/>
              </a:ext>
            </a:extLst>
          </p:cNvPr>
          <p:cNvCxnSpPr>
            <a:cxnSpLocks/>
          </p:cNvCxnSpPr>
          <p:nvPr/>
        </p:nvCxnSpPr>
        <p:spPr>
          <a:xfrm>
            <a:off x="1152580" y="2206491"/>
            <a:ext cx="81600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직사각형 196">
            <a:extLst>
              <a:ext uri="{FF2B5EF4-FFF2-40B4-BE49-F238E27FC236}">
                <a16:creationId xmlns:a16="http://schemas.microsoft.com/office/drawing/2014/main" xmlns="" id="{7DBCF709-CDCC-4BC6-A781-AA44BBAD15CF}"/>
              </a:ext>
            </a:extLst>
          </p:cNvPr>
          <p:cNvSpPr/>
          <p:nvPr/>
        </p:nvSpPr>
        <p:spPr>
          <a:xfrm>
            <a:off x="4264473" y="5235671"/>
            <a:ext cx="178266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>
                <a:solidFill>
                  <a:srgbClr val="FF0000"/>
                </a:solidFill>
              </a:rPr>
              <a:t>This session has been expired </a:t>
            </a:r>
          </a:p>
        </p:txBody>
      </p: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xmlns="" id="{93DFBED2-49E9-4ED1-8D42-E3582B01BA7C}"/>
              </a:ext>
            </a:extLst>
          </p:cNvPr>
          <p:cNvCxnSpPr/>
          <p:nvPr/>
        </p:nvCxnSpPr>
        <p:spPr>
          <a:xfrm flipH="1">
            <a:off x="1154263" y="2785394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xmlns="" id="{AF88D109-3F66-40AA-9069-D044CF2F308D}"/>
              </a:ext>
            </a:extLst>
          </p:cNvPr>
          <p:cNvCxnSpPr>
            <a:cxnSpLocks/>
          </p:cNvCxnSpPr>
          <p:nvPr/>
        </p:nvCxnSpPr>
        <p:spPr>
          <a:xfrm>
            <a:off x="1492635" y="2791501"/>
            <a:ext cx="0" cy="140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xmlns="" id="{9C67E02D-BDED-4FF5-9E2E-A0204116C997}"/>
              </a:ext>
            </a:extLst>
          </p:cNvPr>
          <p:cNvCxnSpPr/>
          <p:nvPr/>
        </p:nvCxnSpPr>
        <p:spPr>
          <a:xfrm flipH="1">
            <a:off x="1154263" y="293348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직사각형 203">
            <a:extLst>
              <a:ext uri="{FF2B5EF4-FFF2-40B4-BE49-F238E27FC236}">
                <a16:creationId xmlns:a16="http://schemas.microsoft.com/office/drawing/2014/main" xmlns="" id="{4942A947-5C3E-4E23-8B1E-6DD3F03BA707}"/>
              </a:ext>
            </a:extLst>
          </p:cNvPr>
          <p:cNvSpPr/>
          <p:nvPr/>
        </p:nvSpPr>
        <p:spPr>
          <a:xfrm>
            <a:off x="1459367" y="2763356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인증 성공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2A39A595-C5CD-4288-A791-BFB15FFA27ED}"/>
              </a:ext>
            </a:extLst>
          </p:cNvPr>
          <p:cNvSpPr/>
          <p:nvPr/>
        </p:nvSpPr>
        <p:spPr>
          <a:xfrm>
            <a:off x="7017676" y="3049874"/>
            <a:ext cx="259337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session count 1 </a:t>
            </a:r>
            <a:r>
              <a:rPr lang="en-US" altLang="ko-KR" sz="800"/>
              <a:t>(sessionCount == maxSessions)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xmlns="" id="{0D1A275C-8F30-480E-92D5-B0EB48C6FAF9}"/>
              </a:ext>
            </a:extLst>
          </p:cNvPr>
          <p:cNvCxnSpPr>
            <a:cxnSpLocks/>
            <a:stCxn id="167" idx="3"/>
            <a:endCxn id="142" idx="2"/>
          </p:cNvCxnSpPr>
          <p:nvPr/>
        </p:nvCxnSpPr>
        <p:spPr>
          <a:xfrm flipV="1">
            <a:off x="4383159" y="3889418"/>
            <a:ext cx="3394462" cy="1218451"/>
          </a:xfrm>
          <a:prstGeom prst="bentConnector2">
            <a:avLst/>
          </a:prstGeom>
          <a:ln w="1905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xmlns="" id="{2F243754-12FC-4898-9704-2C4573A9ED9C}"/>
              </a:ext>
            </a:extLst>
          </p:cNvPr>
          <p:cNvCxnSpPr/>
          <p:nvPr/>
        </p:nvCxnSpPr>
        <p:spPr>
          <a:xfrm>
            <a:off x="4776006" y="1829803"/>
            <a:ext cx="7838" cy="36853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xmlns="" id="{43506912-7911-431C-9AF7-20CB879C39A6}"/>
              </a:ext>
            </a:extLst>
          </p:cNvPr>
          <p:cNvCxnSpPr/>
          <p:nvPr/>
        </p:nvCxnSpPr>
        <p:spPr>
          <a:xfrm>
            <a:off x="6956731" y="1825461"/>
            <a:ext cx="7838" cy="36853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515A40FF-8D9A-45C8-B232-912A6BFC3ACB}"/>
              </a:ext>
            </a:extLst>
          </p:cNvPr>
          <p:cNvSpPr/>
          <p:nvPr/>
        </p:nvSpPr>
        <p:spPr>
          <a:xfrm>
            <a:off x="5101736" y="2229752"/>
            <a:ext cx="15023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session</a:t>
            </a:r>
            <a:r>
              <a:rPr lang="ko-KR" altLang="en-US" sz="900"/>
              <a:t>.changeSessionId()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2EF74FE7-7E6F-4A31-B2AD-FFB05BD3542F}"/>
              </a:ext>
            </a:extLst>
          </p:cNvPr>
          <p:cNvSpPr/>
          <p:nvPr/>
        </p:nvSpPr>
        <p:spPr>
          <a:xfrm>
            <a:off x="7708734" y="1999103"/>
            <a:ext cx="107098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session count 0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C8D70F60-5EE3-4019-B74D-1A84DD65C9F7}"/>
              </a:ext>
            </a:extLst>
          </p:cNvPr>
          <p:cNvCxnSpPr>
            <a:cxnSpLocks/>
          </p:cNvCxnSpPr>
          <p:nvPr/>
        </p:nvCxnSpPr>
        <p:spPr>
          <a:xfrm>
            <a:off x="1152580" y="3258718"/>
            <a:ext cx="81600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xmlns="" id="{2322E6A9-FDBD-4705-90C7-30E8056097AB}"/>
              </a:ext>
            </a:extLst>
          </p:cNvPr>
          <p:cNvSpPr/>
          <p:nvPr/>
        </p:nvSpPr>
        <p:spPr>
          <a:xfrm>
            <a:off x="3221086" y="5229478"/>
            <a:ext cx="12250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Logout &amp; Response </a:t>
            </a:r>
            <a:endParaRPr lang="ko-KR" altLang="en-US" sz="90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xmlns="" id="{44922CAC-C3B0-45C0-9BA3-5208FEA5AB62}"/>
              </a:ext>
            </a:extLst>
          </p:cNvPr>
          <p:cNvCxnSpPr/>
          <p:nvPr/>
        </p:nvCxnSpPr>
        <p:spPr>
          <a:xfrm flipH="1">
            <a:off x="2921715" y="5278963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xmlns="" id="{BD79A68D-F9AC-4812-A00F-530AAA6D660B}"/>
              </a:ext>
            </a:extLst>
          </p:cNvPr>
          <p:cNvCxnSpPr>
            <a:cxnSpLocks/>
          </p:cNvCxnSpPr>
          <p:nvPr/>
        </p:nvCxnSpPr>
        <p:spPr>
          <a:xfrm>
            <a:off x="3252713" y="5285070"/>
            <a:ext cx="0" cy="122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xmlns="" id="{06A0D6AA-D77A-4EB3-8388-C8224B8894DD}"/>
              </a:ext>
            </a:extLst>
          </p:cNvPr>
          <p:cNvCxnSpPr/>
          <p:nvPr/>
        </p:nvCxnSpPr>
        <p:spPr>
          <a:xfrm flipH="1">
            <a:off x="2921715" y="541231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22CAB4F3-F781-4F9A-BC4E-E119ADD52330}"/>
              </a:ext>
            </a:extLst>
          </p:cNvPr>
          <p:cNvSpPr/>
          <p:nvPr/>
        </p:nvSpPr>
        <p:spPr>
          <a:xfrm>
            <a:off x="1177874" y="3546338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 실패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xmlns="" id="{CAC82F54-52D6-441E-B667-AB82A48B5502}"/>
              </a:ext>
            </a:extLst>
          </p:cNvPr>
          <p:cNvSpPr/>
          <p:nvPr/>
        </p:nvSpPr>
        <p:spPr>
          <a:xfrm>
            <a:off x="1214402" y="3930320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 성공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1148232" y="4230541"/>
            <a:ext cx="58044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2966901" y="4266769"/>
            <a:ext cx="14638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세션 정보 등록</a:t>
            </a:r>
            <a:r>
              <a:rPr lang="en-US" altLang="ko-KR" sz="900"/>
              <a:t>: session 2</a:t>
            </a:r>
            <a:endParaRPr lang="ko-KR" altLang="en-US" sz="90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xmlns="" id="{5C98FC02-D085-4F60-ACB0-EB01978A42CD}"/>
              </a:ext>
            </a:extLst>
          </p:cNvPr>
          <p:cNvCxnSpPr>
            <a:cxnSpLocks/>
          </p:cNvCxnSpPr>
          <p:nvPr/>
        </p:nvCxnSpPr>
        <p:spPr>
          <a:xfrm>
            <a:off x="1148232" y="4481464"/>
            <a:ext cx="36089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515A40FF-8D9A-45C8-B232-912A6BFC3ACB}"/>
              </a:ext>
            </a:extLst>
          </p:cNvPr>
          <p:cNvSpPr/>
          <p:nvPr/>
        </p:nvSpPr>
        <p:spPr>
          <a:xfrm>
            <a:off x="5101736" y="4022024"/>
            <a:ext cx="15023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session</a:t>
            </a:r>
            <a:r>
              <a:rPr lang="ko-KR" altLang="en-US" sz="900"/>
              <a:t>.changeSessionId()</a:t>
            </a:r>
          </a:p>
        </p:txBody>
      </p:sp>
    </p:spTree>
    <p:extLst>
      <p:ext uri="{BB962C8B-B14F-4D97-AF65-F5344CB8AC3E}">
        <p14:creationId xmlns:p14="http://schemas.microsoft.com/office/powerpoint/2010/main" val="377921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7272928" cy="74631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#12. </a:t>
            </a:r>
            <a:r>
              <a:rPr lang="ko-KR" altLang="en-US" sz="2101" b="1">
                <a:solidFill>
                  <a:schemeClr val="bg1"/>
                </a:solidFill>
              </a:rPr>
              <a:t>인가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권한 설정 및 표현식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29320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D84E0C0-A801-4351-BA9F-6F090BC0B104}"/>
              </a:ext>
            </a:extLst>
          </p:cNvPr>
          <p:cNvSpPr txBox="1"/>
          <p:nvPr/>
        </p:nvSpPr>
        <p:spPr>
          <a:xfrm>
            <a:off x="101487" y="760763"/>
            <a:ext cx="328808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권한 설정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24C907E9-942B-4D5B-ABA6-6643562F8760}"/>
              </a:ext>
            </a:extLst>
          </p:cNvPr>
          <p:cNvSpPr/>
          <p:nvPr/>
        </p:nvSpPr>
        <p:spPr>
          <a:xfrm>
            <a:off x="645347" y="1412943"/>
            <a:ext cx="6683921" cy="3970318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선언적 방식</a:t>
            </a:r>
            <a:endParaRPr lang="en-US" altLang="ko-KR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http.antMatchers("/users/**").hasRole(“USER")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@PreAuthorize(“hasRole(‘USER’)”)</a:t>
            </a:r>
          </a:p>
          <a:p>
            <a:pPr lvl="2">
              <a:lnSpc>
                <a:spcPct val="150000"/>
              </a:lnSpc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   public void user(){ System.out.println(“user”)}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동적 방식 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– DB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연동 프로그래밍</a:t>
            </a:r>
            <a:endParaRPr lang="en-US" altLang="ko-KR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262175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7" y="760763"/>
            <a:ext cx="328808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권한 설정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9032D6A-ECF9-4320-A91B-9DA2EEEF48BD}"/>
              </a:ext>
            </a:extLst>
          </p:cNvPr>
          <p:cNvSpPr/>
          <p:nvPr/>
        </p:nvSpPr>
        <p:spPr>
          <a:xfrm>
            <a:off x="693155" y="1176390"/>
            <a:ext cx="8315053" cy="3647152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configure(HttpSecurity http) throws Exception {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http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14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.antMatcher(“/shop/**”)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.authorizeRequests()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.antMatchers(“/shop/login”, “/shop/users/**”).permitAll()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	  .antMatchers(“/shop/mypage”).hasRole(“USER”)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.antMatchers("/shop/admin/pay").access("hasRole('ADMIN')");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	  .antMatchers("/shop/admin/**").access("hasRole('ADMIN') or hasRole(‘SYS ')");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    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.anyRequest().authenticated()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}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107B7B7-1A84-4A89-ABF0-28C374A3BB0C}"/>
              </a:ext>
            </a:extLst>
          </p:cNvPr>
          <p:cNvSpPr/>
          <p:nvPr/>
        </p:nvSpPr>
        <p:spPr>
          <a:xfrm>
            <a:off x="1220111" y="4823542"/>
            <a:ext cx="6968574" cy="33464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rgbClr val="0070C0"/>
                </a:solidFill>
              </a:rPr>
              <a:t>※ </a:t>
            </a:r>
            <a:r>
              <a:rPr lang="ko-KR" altLang="en-US" sz="1200" b="1">
                <a:solidFill>
                  <a:srgbClr val="0070C0"/>
                </a:solidFill>
              </a:rPr>
              <a:t>주의 사항 </a:t>
            </a:r>
            <a:r>
              <a:rPr lang="en-US" altLang="ko-KR" sz="1200" b="1">
                <a:solidFill>
                  <a:srgbClr val="0070C0"/>
                </a:solidFill>
              </a:rPr>
              <a:t>- </a:t>
            </a:r>
            <a:r>
              <a:rPr lang="ko-KR" altLang="en-US" sz="1200" b="1">
                <a:solidFill>
                  <a:srgbClr val="0070C0"/>
                </a:solidFill>
              </a:rPr>
              <a:t>설정 시 구체적인 경로가 먼저 오고 그것 보다 큰 범위의 경로가 뒤에 오도록 해야 한다</a:t>
            </a:r>
            <a:endParaRPr lang="ko-KR" altLang="en-US" sz="12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52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7" y="760763"/>
            <a:ext cx="294503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표현식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C063A56C-8F61-45A5-8135-766AD1CB6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21970"/>
              </p:ext>
            </p:extLst>
          </p:nvPr>
        </p:nvGraphicFramePr>
        <p:xfrm>
          <a:off x="820112" y="1344493"/>
          <a:ext cx="8263818" cy="3860023"/>
        </p:xfrm>
        <a:graphic>
          <a:graphicData uri="http://schemas.openxmlformats.org/drawingml/2006/table">
            <a:tbl>
              <a:tblPr/>
              <a:tblGrid>
                <a:gridCol w="2575033">
                  <a:extLst>
                    <a:ext uri="{9D8B030D-6E8A-4147-A177-3AD203B41FA5}">
                      <a16:colId xmlns:a16="http://schemas.microsoft.com/office/drawing/2014/main" xmlns="" val="4265620116"/>
                    </a:ext>
                  </a:extLst>
                </a:gridCol>
                <a:gridCol w="5688785">
                  <a:extLst>
                    <a:ext uri="{9D8B030D-6E8A-4147-A177-3AD203B41FA5}">
                      <a16:colId xmlns:a16="http://schemas.microsoft.com/office/drawing/2014/main" xmlns="" val="2682167208"/>
                    </a:ext>
                  </a:extLst>
                </a:gridCol>
              </a:tblGrid>
              <a:tr h="27865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메소드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동작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84574337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authenticated()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인증된 사용자의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63827665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fullyAuthenticated()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인증된 사용자의 접근을 허용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100" b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rememberMe </a:t>
                      </a:r>
                      <a:r>
                        <a:rPr lang="ko-KR" altLang="en-US" sz="1100" b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 제외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09108657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permitAll()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무조건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8043246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denyAll()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무조건 접근을 허용하지 않음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13999274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anonymous()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익명사용자의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01601465"/>
                  </a:ext>
                </a:extLst>
              </a:tr>
              <a:tr h="378855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rememberMe()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기억하기를 통해 인증된 사용자의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88983916"/>
                  </a:ext>
                </a:extLst>
              </a:tr>
              <a:tr h="313177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access(String)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주어진 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SpEL </a:t>
                      </a: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표현식의 평가 결과가 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33320682"/>
                  </a:ext>
                </a:extLst>
              </a:tr>
              <a:tr h="323271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hasRole(String)</a:t>
                      </a: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사용자가 주어진 역할이 있다면 접근을 허용 </a:t>
                      </a:r>
                      <a:endParaRPr lang="en-US" altLang="ko-KR" sz="1100" b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99774182"/>
                  </a:ext>
                </a:extLst>
              </a:tr>
              <a:tr h="278163">
                <a:tc>
                  <a:txBody>
                    <a:bodyPr/>
                    <a:lstStyle/>
                    <a:p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hasAuthority(String)</a:t>
                      </a: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사용자가 주어진 권한이 있다면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37814521"/>
                  </a:ext>
                </a:extLst>
              </a:tr>
              <a:tr h="270646">
                <a:tc>
                  <a:txBody>
                    <a:bodyPr/>
                    <a:lstStyle/>
                    <a:p>
                      <a:pPr marL="0" marR="0" lvl="0" indent="0" algn="l" defTabSz="80008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hasAnyRole(String...)</a:t>
                      </a:r>
                      <a:endParaRPr lang="en-US" altLang="ko-KR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사용자가 주어진 권한이 있다면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8397000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hasAnyAuthority(String...)</a:t>
                      </a:r>
                      <a:endParaRPr lang="en-US" altLang="ko-KR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0008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사용자가 주어진 권한 중 어떤 것이라도 있다면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18004513"/>
                  </a:ext>
                </a:extLst>
              </a:tr>
              <a:tr h="345333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hasIpAddress(String)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주어진 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IP</a:t>
                      </a: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로부터 요청이 왔다면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88130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5929473" cy="49438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 dirty="0">
                <a:solidFill>
                  <a:schemeClr val="bg1"/>
                </a:solidFill>
              </a:rPr>
              <a:t>#01. </a:t>
            </a:r>
            <a:r>
              <a:rPr lang="ko-KR" altLang="en-US" sz="2101" b="1" dirty="0">
                <a:solidFill>
                  <a:schemeClr val="bg1"/>
                </a:solidFill>
              </a:rPr>
              <a:t>인증 </a:t>
            </a:r>
            <a:r>
              <a:rPr lang="en-US" altLang="ko-KR" sz="2101" b="1" dirty="0">
                <a:solidFill>
                  <a:schemeClr val="bg1"/>
                </a:solidFill>
              </a:rPr>
              <a:t>API – </a:t>
            </a:r>
            <a:r>
              <a:rPr lang="ko-KR" altLang="en-US" sz="2101" b="1" dirty="0">
                <a:solidFill>
                  <a:schemeClr val="bg1"/>
                </a:solidFill>
              </a:rPr>
              <a:t>프로젝트 구성 및</a:t>
            </a:r>
            <a:r>
              <a:rPr lang="en-US" altLang="ko-KR" sz="2101" b="1" dirty="0">
                <a:solidFill>
                  <a:schemeClr val="bg1"/>
                </a:solidFill>
              </a:rPr>
              <a:t> </a:t>
            </a:r>
            <a:r>
              <a:rPr lang="ko-KR" altLang="en-US" sz="2101" b="1" dirty="0">
                <a:solidFill>
                  <a:schemeClr val="bg1"/>
                </a:solidFill>
              </a:rPr>
              <a:t>의존성 추가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83015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656725"/>
            <a:ext cx="6323275" cy="79513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#14.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  <a:r>
              <a:rPr lang="en-US" altLang="ko-KR" sz="2101" b="1">
                <a:solidFill>
                  <a:schemeClr val="bg1"/>
                </a:solidFill>
              </a:rPr>
              <a:t>/</a:t>
            </a:r>
            <a:r>
              <a:rPr lang="ko-KR" altLang="en-US" sz="2101" b="1">
                <a:solidFill>
                  <a:schemeClr val="bg1"/>
                </a:solidFill>
              </a:rPr>
              <a:t>인가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ExceptionTranslationFilter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       RequestCacheAwareFilter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3B5ADC75-1AA2-4419-B4C4-DD98CF4AFA82}"/>
              </a:ext>
            </a:extLst>
          </p:cNvPr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06728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377061" y="1214752"/>
            <a:ext cx="7986027" cy="4016484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/>
              <a:t>AuthenticationException</a:t>
            </a:r>
            <a:endParaRPr lang="en-US" altLang="ko-KR" sz="1400" b="1"/>
          </a:p>
          <a:p>
            <a:pPr marL="549516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인증</a:t>
            </a:r>
            <a:r>
              <a:rPr lang="en-US" altLang="ko-KR" sz="1400" b="1"/>
              <a:t> </a:t>
            </a:r>
            <a:r>
              <a:rPr lang="ko-KR" altLang="en-US" sz="1400" b="1"/>
              <a:t>예외 처리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b="1"/>
              <a:t>AuthenticationEntryPoint </a:t>
            </a:r>
            <a:r>
              <a:rPr lang="ko-KR" altLang="en-US" sz="1400" b="1"/>
              <a:t>호출</a:t>
            </a:r>
            <a:endParaRPr lang="en-US" altLang="ko-KR" sz="1400" b="1"/>
          </a:p>
          <a:p>
            <a:pPr marL="1241364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로그인 페이지 이동</a:t>
            </a:r>
            <a:r>
              <a:rPr lang="en-US" altLang="ko-KR" sz="1200"/>
              <a:t>, 401 </a:t>
            </a:r>
            <a:r>
              <a:rPr lang="ko-KR" altLang="en-US" sz="1200"/>
              <a:t>오류 코드 전달</a:t>
            </a:r>
            <a:r>
              <a:rPr lang="en-US" altLang="ko-KR" sz="1200"/>
              <a:t> </a:t>
            </a:r>
            <a:r>
              <a:rPr lang="ko-KR" altLang="en-US" sz="1200"/>
              <a:t>등</a:t>
            </a:r>
            <a:endParaRPr lang="en-US" altLang="ko-KR" sz="1200"/>
          </a:p>
          <a:p>
            <a:pPr marL="1241364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941876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/>
              <a:t>인증 예외가 발생하기 전의 요청 정보를 저장</a:t>
            </a:r>
            <a:endParaRPr lang="en-US" altLang="ko-KR" sz="1400" b="1"/>
          </a:p>
          <a:p>
            <a:pPr marL="1148493" lvl="3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RequestCache - </a:t>
            </a:r>
            <a:r>
              <a:rPr lang="ko-KR" altLang="en-US" sz="1200"/>
              <a:t>사용자의 이전 요청 정보을 세션에 저장하고 이를 꺼내 오는 캐시 메카니즘</a:t>
            </a:r>
            <a:endParaRPr lang="en-US" altLang="ko-KR" sz="1200" b="1"/>
          </a:p>
          <a:p>
            <a:pPr marL="1447981" lvl="4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SavedRequest - </a:t>
            </a:r>
            <a:r>
              <a:rPr lang="ko-KR" altLang="en-US" sz="1200"/>
              <a:t>사용자가 요청했던 </a:t>
            </a:r>
            <a:r>
              <a:rPr lang="en-US" altLang="ko-KR" sz="1200"/>
              <a:t>request </a:t>
            </a:r>
            <a:r>
              <a:rPr lang="ko-KR" altLang="en-US" sz="1200"/>
              <a:t>파라미터 값들</a:t>
            </a:r>
            <a:r>
              <a:rPr lang="en-US" altLang="ko-KR" sz="1200"/>
              <a:t>, </a:t>
            </a:r>
            <a:r>
              <a:rPr lang="ko-KR" altLang="en-US" sz="1200"/>
              <a:t>그 당시의 헤더값들 등이 저장</a:t>
            </a:r>
            <a:endParaRPr lang="en-US" altLang="ko-KR" sz="1200" b="1"/>
          </a:p>
          <a:p>
            <a:pPr lvl="2">
              <a:lnSpc>
                <a:spcPct val="150000"/>
              </a:lnSpc>
            </a:pPr>
            <a:endParaRPr lang="en-US" altLang="ko-KR" sz="1200"/>
          </a:p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/>
              <a:t>AccessDeniedException</a:t>
            </a:r>
            <a:endParaRPr lang="en-US" altLang="ko-KR" sz="1400" b="1"/>
          </a:p>
          <a:p>
            <a:pPr marL="549516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인가 예외 처리</a:t>
            </a:r>
            <a:endParaRPr lang="en-US" altLang="ko-KR" sz="1400" b="1"/>
          </a:p>
          <a:p>
            <a:pPr marL="849005" lvl="2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AccessDeniedHandler </a:t>
            </a:r>
            <a:r>
              <a:rPr lang="ko-KR" altLang="en-US" sz="1600" b="1"/>
              <a:t>에서 예외 처리하도록 제공</a:t>
            </a:r>
            <a:endParaRPr lang="en-US" altLang="ko-KR" sz="16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3" y="760763"/>
            <a:ext cx="60610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09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B430FD54-3D42-4631-B43F-049E5FBDCCB3}"/>
              </a:ext>
            </a:extLst>
          </p:cNvPr>
          <p:cNvSpPr/>
          <p:nvPr/>
        </p:nvSpPr>
        <p:spPr>
          <a:xfrm>
            <a:off x="5616412" y="3030347"/>
            <a:ext cx="1797838" cy="394193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BCC86AF3-4A8D-4A39-9B4E-8DAD2EF791E3}"/>
              </a:ext>
            </a:extLst>
          </p:cNvPr>
          <p:cNvSpPr/>
          <p:nvPr/>
        </p:nvSpPr>
        <p:spPr>
          <a:xfrm>
            <a:off x="5674113" y="2020508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28895772-14BE-482D-A153-8C3629B6E51F}"/>
              </a:ext>
            </a:extLst>
          </p:cNvPr>
          <p:cNvSpPr/>
          <p:nvPr/>
        </p:nvSpPr>
        <p:spPr>
          <a:xfrm>
            <a:off x="5718427" y="2586599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 예외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604864" y="2504919"/>
            <a:ext cx="2017960" cy="394193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AuthenticationEntryPoint </a:t>
            </a:r>
            <a:endParaRPr lang="ko-KR" altLang="en-US" sz="1000" b="1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xmlns="" id="{DA5DAE21-1F7B-4FEC-B627-3F448B31D8E1}"/>
              </a:ext>
            </a:extLst>
          </p:cNvPr>
          <p:cNvSpPr/>
          <p:nvPr/>
        </p:nvSpPr>
        <p:spPr>
          <a:xfrm>
            <a:off x="604864" y="3283659"/>
            <a:ext cx="2017960" cy="1143649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HttpSessionRequestCache</a:t>
            </a:r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  <a:p>
            <a:pPr algn="ctr"/>
            <a:r>
              <a:rPr lang="en-US" altLang="ko-KR" sz="1000" b="1"/>
              <a:t> </a:t>
            </a:r>
            <a:endParaRPr lang="ko-KR" altLang="en-US" sz="1000" b="1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C4283DD1-6D03-4E4A-868E-861DF7559C3E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 flipH="1">
            <a:off x="6515331" y="2414701"/>
            <a:ext cx="715" cy="615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A3B8AE8D-35D7-415B-9A42-D12E3412B103}"/>
              </a:ext>
            </a:extLst>
          </p:cNvPr>
          <p:cNvGrpSpPr/>
          <p:nvPr/>
        </p:nvGrpSpPr>
        <p:grpSpPr>
          <a:xfrm>
            <a:off x="6319032" y="1272961"/>
            <a:ext cx="415498" cy="321469"/>
            <a:chOff x="1261227" y="1489302"/>
            <a:chExt cx="415498" cy="321469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xmlns="" id="{3753ECC3-E6C0-46CE-831A-43BEF23319D7}"/>
                </a:ext>
              </a:extLst>
            </p:cNvPr>
            <p:cNvSpPr/>
            <p:nvPr/>
          </p:nvSpPr>
          <p:spPr>
            <a:xfrm>
              <a:off x="1297507" y="1489302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xmlns="" id="{B12E208A-3EC8-4488-BB68-CAF5A37ECBA6}"/>
                </a:ext>
              </a:extLst>
            </p:cNvPr>
            <p:cNvSpPr/>
            <p:nvPr/>
          </p:nvSpPr>
          <p:spPr>
            <a:xfrm>
              <a:off x="1261227" y="1523155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xmlns="" id="{32834E1F-C19B-4DA8-9204-B99C14444700}"/>
              </a:ext>
            </a:extLst>
          </p:cNvPr>
          <p:cNvSpPr/>
          <p:nvPr/>
        </p:nvSpPr>
        <p:spPr>
          <a:xfrm>
            <a:off x="744342" y="3604326"/>
            <a:ext cx="1605216" cy="67797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Session</a:t>
            </a:r>
          </a:p>
          <a:p>
            <a:pPr algn="ctr"/>
            <a:endParaRPr lang="en-US" altLang="ko-KR" sz="1000" b="1"/>
          </a:p>
          <a:p>
            <a:pPr algn="ctr"/>
            <a:r>
              <a:rPr lang="en-US" altLang="ko-KR" sz="1000" b="1"/>
              <a:t> </a:t>
            </a:r>
            <a:endParaRPr lang="ko-KR" altLang="en-US" sz="1000" b="1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BDCD3B91-7124-47A8-BB53-E30886B84B49}"/>
              </a:ext>
            </a:extLst>
          </p:cNvPr>
          <p:cNvSpPr/>
          <p:nvPr/>
        </p:nvSpPr>
        <p:spPr>
          <a:xfrm>
            <a:off x="808892" y="3943311"/>
            <a:ext cx="1471961" cy="230832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900" b="1"/>
              <a:t>DefaultSavedRequest</a:t>
            </a:r>
            <a:endParaRPr lang="ko-KR" altLang="en-US" sz="900" b="1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xmlns="" id="{3DD3ED1E-64C8-47E2-967A-EF6C530FEF5D}"/>
              </a:ext>
            </a:extLst>
          </p:cNvPr>
          <p:cNvSpPr/>
          <p:nvPr/>
        </p:nvSpPr>
        <p:spPr>
          <a:xfrm>
            <a:off x="604865" y="1753163"/>
            <a:ext cx="2017960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response.redirect(/login) </a:t>
            </a:r>
            <a:endParaRPr lang="ko-KR" altLang="en-US" sz="1000" b="1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30B380CC-CD69-4420-8F4A-45927EE6471E}"/>
              </a:ext>
            </a:extLst>
          </p:cNvPr>
          <p:cNvCxnSpPr>
            <a:stCxn id="73" idx="0"/>
            <a:endCxn id="60" idx="2"/>
          </p:cNvCxnSpPr>
          <p:nvPr/>
        </p:nvCxnSpPr>
        <p:spPr>
          <a:xfrm flipV="1">
            <a:off x="1613844" y="2147356"/>
            <a:ext cx="1" cy="3575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4B0A6F73-9C74-4F17-A474-F74912E6301E}"/>
              </a:ext>
            </a:extLst>
          </p:cNvPr>
          <p:cNvSpPr/>
          <p:nvPr/>
        </p:nvSpPr>
        <p:spPr>
          <a:xfrm>
            <a:off x="6458373" y="1658154"/>
            <a:ext cx="89960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request(/user)</a:t>
            </a:r>
            <a:endParaRPr lang="ko-KR" altLang="en-US" sz="900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xmlns="" id="{B70D0C3E-3BAB-440A-B03E-84DE5635F60F}"/>
              </a:ext>
            </a:extLst>
          </p:cNvPr>
          <p:cNvSpPr/>
          <p:nvPr/>
        </p:nvSpPr>
        <p:spPr>
          <a:xfrm>
            <a:off x="1189197" y="4630795"/>
            <a:ext cx="71135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/user </a:t>
            </a:r>
            <a:endParaRPr lang="ko-KR" altLang="en-US" sz="1000" b="1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xmlns="" id="{B24D49A3-E888-4338-AB37-8C34CE42CCB0}"/>
              </a:ext>
            </a:extLst>
          </p:cNvPr>
          <p:cNvCxnSpPr>
            <a:stCxn id="52" idx="4"/>
            <a:endCxn id="6" idx="0"/>
          </p:cNvCxnSpPr>
          <p:nvPr/>
        </p:nvCxnSpPr>
        <p:spPr>
          <a:xfrm flipH="1">
            <a:off x="6516046" y="1594430"/>
            <a:ext cx="1" cy="4260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93DCFFB7-47CB-41B3-ABF4-0C169AA03C8C}"/>
              </a:ext>
            </a:extLst>
          </p:cNvPr>
          <p:cNvSpPr/>
          <p:nvPr/>
        </p:nvSpPr>
        <p:spPr>
          <a:xfrm>
            <a:off x="6597816" y="2589594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인가 예외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xmlns="" id="{3CF2539E-7636-487C-B480-F3774D194585}"/>
              </a:ext>
            </a:extLst>
          </p:cNvPr>
          <p:cNvSpPr/>
          <p:nvPr/>
        </p:nvSpPr>
        <p:spPr>
          <a:xfrm>
            <a:off x="7824365" y="3030347"/>
            <a:ext cx="180687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AccessDeniedException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xmlns="" id="{DD1927CD-BB8F-4675-A235-B1884180591A}"/>
              </a:ext>
            </a:extLst>
          </p:cNvPr>
          <p:cNvCxnSpPr>
            <a:cxnSpLocks/>
            <a:stCxn id="4" idx="3"/>
            <a:endCxn id="33" idx="1"/>
          </p:cNvCxnSpPr>
          <p:nvPr/>
        </p:nvCxnSpPr>
        <p:spPr>
          <a:xfrm>
            <a:off x="7414250" y="3227444"/>
            <a:ext cx="410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xmlns="" id="{5E2775AA-EB65-41D7-9079-2639BD77A509}"/>
              </a:ext>
            </a:extLst>
          </p:cNvPr>
          <p:cNvSpPr/>
          <p:nvPr/>
        </p:nvSpPr>
        <p:spPr>
          <a:xfrm>
            <a:off x="3110638" y="3027787"/>
            <a:ext cx="201796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AuthenticationException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4A931A7C-D0A5-40AC-82BE-C21D35ACB425}"/>
              </a:ext>
            </a:extLst>
          </p:cNvPr>
          <p:cNvCxnSpPr>
            <a:stCxn id="4" idx="1"/>
            <a:endCxn id="31" idx="3"/>
          </p:cNvCxnSpPr>
          <p:nvPr/>
        </p:nvCxnSpPr>
        <p:spPr>
          <a:xfrm flipH="1" flipV="1">
            <a:off x="5128598" y="3224884"/>
            <a:ext cx="487814" cy="25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xmlns="" id="{38ED7207-AFEF-45F8-9E60-DD4883DB3DF9}"/>
              </a:ext>
            </a:extLst>
          </p:cNvPr>
          <p:cNvCxnSpPr>
            <a:stCxn id="31" idx="0"/>
            <a:endCxn id="73" idx="3"/>
          </p:cNvCxnSpPr>
          <p:nvPr/>
        </p:nvCxnSpPr>
        <p:spPr>
          <a:xfrm rot="16200000" flipV="1">
            <a:off x="3208336" y="2116505"/>
            <a:ext cx="325771" cy="14967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xmlns="" id="{90662178-335F-41CC-88FE-9816F987B34F}"/>
              </a:ext>
            </a:extLst>
          </p:cNvPr>
          <p:cNvCxnSpPr>
            <a:stCxn id="31" idx="2"/>
            <a:endCxn id="76" idx="3"/>
          </p:cNvCxnSpPr>
          <p:nvPr/>
        </p:nvCxnSpPr>
        <p:spPr>
          <a:xfrm rot="5400000">
            <a:off x="3154469" y="2890335"/>
            <a:ext cx="433504" cy="14967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xmlns="" id="{E06863B9-1ACD-46ED-8B35-93EAAA328B5A}"/>
              </a:ext>
            </a:extLst>
          </p:cNvPr>
          <p:cNvSpPr/>
          <p:nvPr/>
        </p:nvSpPr>
        <p:spPr>
          <a:xfrm>
            <a:off x="7824365" y="3830878"/>
            <a:ext cx="1806870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AccessDeniedHandler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F09A67C8-E0C3-4C59-9766-DD0DFE1B6EBB}"/>
              </a:ext>
            </a:extLst>
          </p:cNvPr>
          <p:cNvCxnSpPr>
            <a:stCxn id="33" idx="2"/>
            <a:endCxn id="39" idx="0"/>
          </p:cNvCxnSpPr>
          <p:nvPr/>
        </p:nvCxnSpPr>
        <p:spPr>
          <a:xfrm>
            <a:off x="8727800" y="3424540"/>
            <a:ext cx="0" cy="406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xmlns="" id="{73D2F2B9-D6DF-4CD1-B2D2-E58558F55C3A}"/>
              </a:ext>
            </a:extLst>
          </p:cNvPr>
          <p:cNvSpPr/>
          <p:nvPr/>
        </p:nvSpPr>
        <p:spPr>
          <a:xfrm>
            <a:off x="7824365" y="4747974"/>
            <a:ext cx="180687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response.redirect(/denied) </a:t>
            </a:r>
            <a:endParaRPr lang="ko-KR" altLang="en-US" sz="1000" b="1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F8D10EC7-E507-4DD8-8C1A-A44740480A56}"/>
              </a:ext>
            </a:extLst>
          </p:cNvPr>
          <p:cNvCxnSpPr>
            <a:stCxn id="39" idx="2"/>
            <a:endCxn id="43" idx="0"/>
          </p:cNvCxnSpPr>
          <p:nvPr/>
        </p:nvCxnSpPr>
        <p:spPr>
          <a:xfrm>
            <a:off x="8727800" y="4225071"/>
            <a:ext cx="0" cy="522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704E13A5-F136-45FA-ADAA-B1FDB6BA6BB4}"/>
              </a:ext>
            </a:extLst>
          </p:cNvPr>
          <p:cNvSpPr/>
          <p:nvPr/>
        </p:nvSpPr>
        <p:spPr>
          <a:xfrm>
            <a:off x="2648726" y="3922945"/>
            <a:ext cx="166584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사용자의 요청관련 정보 저장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C3902F5B-EF45-425D-991C-D0DA4BD8179C}"/>
              </a:ext>
            </a:extLst>
          </p:cNvPr>
          <p:cNvSpPr/>
          <p:nvPr/>
        </p:nvSpPr>
        <p:spPr>
          <a:xfrm>
            <a:off x="2803474" y="2446145"/>
            <a:ext cx="12041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 실패 이후 처리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72C2D5F4-C742-46D0-B11F-3910C31ED3E1}"/>
              </a:ext>
            </a:extLst>
          </p:cNvPr>
          <p:cNvSpPr txBox="1"/>
          <p:nvPr/>
        </p:nvSpPr>
        <p:spPr>
          <a:xfrm>
            <a:off x="101493" y="760763"/>
            <a:ext cx="60610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xmlns="" id="{68F33476-DA61-40A0-A6EF-929D951252D8}"/>
              </a:ext>
            </a:extLst>
          </p:cNvPr>
          <p:cNvCxnSpPr>
            <a:stCxn id="68" idx="2"/>
            <a:endCxn id="81" idx="0"/>
          </p:cNvCxnSpPr>
          <p:nvPr/>
        </p:nvCxnSpPr>
        <p:spPr>
          <a:xfrm flipH="1">
            <a:off x="1544872" y="4174143"/>
            <a:ext cx="1" cy="456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80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7B395220-BDAE-4F47-AC06-EDDDDD4C716D}"/>
              </a:ext>
            </a:extLst>
          </p:cNvPr>
          <p:cNvSpPr/>
          <p:nvPr/>
        </p:nvSpPr>
        <p:spPr>
          <a:xfrm>
            <a:off x="361904" y="2283925"/>
            <a:ext cx="8549979" cy="2179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/>
              <a:t>protected void configure(HttpSecurity http) throws Exception {</a:t>
            </a:r>
          </a:p>
          <a:p>
            <a:pPr>
              <a:lnSpc>
                <a:spcPct val="200000"/>
              </a:lnSpc>
            </a:pPr>
            <a:r>
              <a:rPr lang="en-US" altLang="ko-KR" sz="1400"/>
              <a:t>	 </a:t>
            </a:r>
            <a:r>
              <a:rPr lang="en-US" altLang="ko-KR" sz="1400" b="1"/>
              <a:t>http.exceptionHandling() 		</a:t>
            </a:r>
            <a:r>
              <a:rPr lang="en-US" altLang="ko-KR" sz="1400"/>
              <a:t>			</a:t>
            </a:r>
            <a:endParaRPr lang="en-US" altLang="ko-KR" sz="140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/>
              <a:t>		.authenticationEntryPoint(authenticationEntryPoint())     		</a:t>
            </a:r>
            <a:r>
              <a:rPr lang="en-US" altLang="ko-KR" sz="1400" b="1">
                <a:solidFill>
                  <a:srgbClr val="0070C0"/>
                </a:solidFill>
              </a:rPr>
              <a:t>// </a:t>
            </a:r>
            <a:r>
              <a:rPr lang="ko-KR" altLang="en-US" sz="1400" b="1">
                <a:solidFill>
                  <a:srgbClr val="0070C0"/>
                </a:solidFill>
              </a:rPr>
              <a:t>인증실패 시 처리</a:t>
            </a:r>
            <a:endParaRPr lang="en-US" altLang="ko-KR" sz="1400" b="1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rgbClr val="0070C0"/>
                </a:solidFill>
              </a:rPr>
              <a:t>		</a:t>
            </a:r>
            <a:r>
              <a:rPr lang="en-US" altLang="ko-KR" sz="1400" b="1"/>
              <a:t>.accessDeniedHandler(accessDeniedHandler())</a:t>
            </a:r>
            <a:r>
              <a:rPr lang="en-US" altLang="ko-KR" sz="1400" b="1">
                <a:solidFill>
                  <a:srgbClr val="0070C0"/>
                </a:solidFill>
              </a:rPr>
              <a:t> 			// </a:t>
            </a:r>
            <a:r>
              <a:rPr lang="ko-KR" altLang="en-US" sz="1400" b="1">
                <a:solidFill>
                  <a:srgbClr val="0070C0"/>
                </a:solidFill>
              </a:rPr>
              <a:t>인증실패 시 처리</a:t>
            </a:r>
            <a:endParaRPr lang="en-US" altLang="ko-KR" sz="1400" b="1"/>
          </a:p>
          <a:p>
            <a:pPr>
              <a:lnSpc>
                <a:spcPct val="200000"/>
              </a:lnSpc>
            </a:pPr>
            <a:r>
              <a:rPr lang="ko-KR" altLang="en-US" sz="140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8517EA4-EED3-4F98-AD30-572437A2F94B}"/>
              </a:ext>
            </a:extLst>
          </p:cNvPr>
          <p:cNvSpPr txBox="1"/>
          <p:nvPr/>
        </p:nvSpPr>
        <p:spPr>
          <a:xfrm>
            <a:off x="101493" y="760763"/>
            <a:ext cx="613475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#13.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B41DA464-51AE-4E6C-80F4-0154DC4A7906}"/>
              </a:ext>
            </a:extLst>
          </p:cNvPr>
          <p:cNvSpPr/>
          <p:nvPr/>
        </p:nvSpPr>
        <p:spPr>
          <a:xfrm>
            <a:off x="361904" y="1484810"/>
            <a:ext cx="5874345" cy="496674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 exceptionHandling()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예외처리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79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775397" y="1561966"/>
            <a:ext cx="1634290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HttpSessionRequestCache</a:t>
            </a:r>
            <a:endParaRPr lang="ko-KR" altLang="en-US" sz="900" b="1"/>
          </a:p>
        </p:txBody>
      </p:sp>
      <p:sp>
        <p:nvSpPr>
          <p:cNvPr id="28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2454642" y="1561966"/>
            <a:ext cx="163156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ExceptionTranslationFilter</a:t>
            </a:r>
            <a:endParaRPr lang="ko-KR" altLang="en-US" sz="9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118263" y="1561966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Client</a:t>
            </a:r>
            <a:endParaRPr lang="ko-KR" altLang="en-US" sz="90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3504215" y="5087787"/>
            <a:ext cx="56954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428519" y="3398163"/>
            <a:ext cx="45250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6485405" y="4911137"/>
            <a:ext cx="131959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AccessDeniedException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6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7112000" y="1561966"/>
            <a:ext cx="1464008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AuthenticationManager</a:t>
            </a:r>
            <a:endParaRPr lang="ko-KR" altLang="en-US" sz="900"/>
          </a:p>
        </p:txBody>
      </p:sp>
      <p:cxnSp>
        <p:nvCxnSpPr>
          <p:cNvPr id="90" name="직선 화살표 연결선 89"/>
          <p:cNvCxnSpPr>
            <a:cxnSpLocks/>
          </p:cNvCxnSpPr>
          <p:nvPr/>
        </p:nvCxnSpPr>
        <p:spPr>
          <a:xfrm>
            <a:off x="428517" y="2346104"/>
            <a:ext cx="87711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675586" y="2115272"/>
            <a:ext cx="8130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request(/user)</a:t>
            </a:r>
            <a:endParaRPr lang="ko-KR" altLang="en-US" sz="800"/>
          </a:p>
        </p:txBody>
      </p:sp>
      <p:sp>
        <p:nvSpPr>
          <p:cNvPr id="67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8633954" y="1561966"/>
            <a:ext cx="1426257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FilterSecurityInterceptor</a:t>
            </a:r>
            <a:endParaRPr lang="ko-KR" altLang="en-US" sz="900"/>
          </a:p>
        </p:txBody>
      </p:sp>
      <p:cxnSp>
        <p:nvCxnSpPr>
          <p:cNvPr id="59" name="직선 화살표 연결선 58"/>
          <p:cNvCxnSpPr>
            <a:cxnSpLocks/>
          </p:cNvCxnSpPr>
          <p:nvPr/>
        </p:nvCxnSpPr>
        <p:spPr>
          <a:xfrm flipH="1">
            <a:off x="3504214" y="2728936"/>
            <a:ext cx="56954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8760790" y="2538256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87" name="직선 화살표 연결선 86"/>
          <p:cNvCxnSpPr>
            <a:cxnSpLocks/>
          </p:cNvCxnSpPr>
          <p:nvPr/>
        </p:nvCxnSpPr>
        <p:spPr>
          <a:xfrm flipH="1">
            <a:off x="1745657" y="4235953"/>
            <a:ext cx="60939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7347767" y="4065843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656057" y="4439571"/>
            <a:ext cx="8418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 (/user)</a:t>
            </a:r>
            <a:endParaRPr lang="ko-KR" altLang="en-US" sz="800"/>
          </a:p>
        </p:txBody>
      </p:sp>
      <p:cxnSp>
        <p:nvCxnSpPr>
          <p:cNvPr id="98" name="직선 화살표 연결선 97"/>
          <p:cNvCxnSpPr/>
          <p:nvPr/>
        </p:nvCxnSpPr>
        <p:spPr>
          <a:xfrm flipH="1">
            <a:off x="428519" y="5258076"/>
            <a:ext cx="30756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1841704" y="5055941"/>
            <a:ext cx="156645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page (/AccessDenied)</a:t>
            </a:r>
            <a:endParaRPr lang="ko-KR" altLang="en-US" sz="80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8764916" y="4924412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5199300" y="4045249"/>
            <a:ext cx="9685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refer page (/user)</a:t>
            </a:r>
            <a:endParaRPr lang="ko-KR" altLang="en-US" sz="800"/>
          </a:p>
        </p:txBody>
      </p:sp>
      <p:sp>
        <p:nvSpPr>
          <p:cNvPr id="39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5826626" y="1561966"/>
            <a:ext cx="1217704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AuthenticationFilter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50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4137766" y="1561966"/>
            <a:ext cx="163156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AuthenticationEntryPoint</a:t>
            </a:r>
            <a:endParaRPr lang="ko-KR" altLang="en-US" sz="900" b="1"/>
          </a:p>
        </p:txBody>
      </p:sp>
      <p:cxnSp>
        <p:nvCxnSpPr>
          <p:cNvPr id="42" name="직선 연결선 41"/>
          <p:cNvCxnSpPr>
            <a:cxnSpLocks/>
          </p:cNvCxnSpPr>
          <p:nvPr/>
        </p:nvCxnSpPr>
        <p:spPr>
          <a:xfrm>
            <a:off x="1745657" y="1906476"/>
            <a:ext cx="0" cy="367302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cxnSpLocks/>
          </p:cNvCxnSpPr>
          <p:nvPr/>
        </p:nvCxnSpPr>
        <p:spPr>
          <a:xfrm>
            <a:off x="3504214" y="1906476"/>
            <a:ext cx="1063" cy="350608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cxnSpLocks/>
            <a:stCxn id="54" idx="2"/>
          </p:cNvCxnSpPr>
          <p:nvPr/>
        </p:nvCxnSpPr>
        <p:spPr>
          <a:xfrm>
            <a:off x="428517" y="1906476"/>
            <a:ext cx="6038" cy="367302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cxnSpLocks/>
          </p:cNvCxnSpPr>
          <p:nvPr/>
        </p:nvCxnSpPr>
        <p:spPr>
          <a:xfrm>
            <a:off x="9202749" y="1912826"/>
            <a:ext cx="0" cy="366667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cxnSpLocks/>
            <a:stCxn id="76" idx="2"/>
          </p:cNvCxnSpPr>
          <p:nvPr/>
        </p:nvCxnSpPr>
        <p:spPr>
          <a:xfrm>
            <a:off x="7844004" y="1906476"/>
            <a:ext cx="0" cy="371861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cxnSpLocks/>
          </p:cNvCxnSpPr>
          <p:nvPr/>
        </p:nvCxnSpPr>
        <p:spPr>
          <a:xfrm flipH="1">
            <a:off x="4953547" y="1911092"/>
            <a:ext cx="1" cy="350420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cxnSpLocks/>
            <a:stCxn id="39" idx="2"/>
          </p:cNvCxnSpPr>
          <p:nvPr/>
        </p:nvCxnSpPr>
        <p:spPr>
          <a:xfrm>
            <a:off x="6435478" y="1906476"/>
            <a:ext cx="11673" cy="367302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3504214" y="3120708"/>
            <a:ext cx="14493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3837763" y="2912270"/>
            <a:ext cx="7425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commence()</a:t>
            </a:r>
            <a:endParaRPr lang="ko-KR" altLang="en-US" sz="80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3747596" y="3194245"/>
            <a:ext cx="91723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(/login)</a:t>
            </a:r>
            <a:endParaRPr lang="ko-KR" altLang="en-US" sz="80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96C57D7E-ED42-4306-AB51-20ABCB6FF2E5}"/>
              </a:ext>
            </a:extLst>
          </p:cNvPr>
          <p:cNvSpPr/>
          <p:nvPr/>
        </p:nvSpPr>
        <p:spPr>
          <a:xfrm>
            <a:off x="6418792" y="3772954"/>
            <a:ext cx="14782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authenticate(Authentication)</a:t>
            </a:r>
            <a:endParaRPr lang="ko-KR" altLang="en-US" sz="800"/>
          </a:p>
        </p:txBody>
      </p:sp>
      <p:cxnSp>
        <p:nvCxnSpPr>
          <p:cNvPr id="73" name="직선 화살표 연결선 72"/>
          <p:cNvCxnSpPr/>
          <p:nvPr/>
        </p:nvCxnSpPr>
        <p:spPr>
          <a:xfrm>
            <a:off x="445364" y="3670734"/>
            <a:ext cx="60069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650947" y="3485622"/>
            <a:ext cx="8082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 login</a:t>
            </a:r>
            <a:endParaRPr lang="ko-KR" altLang="en-US" sz="80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xmlns="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6451896" y="3964525"/>
            <a:ext cx="13876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>
            <a:off x="1745657" y="2983535"/>
            <a:ext cx="17585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6485405" y="2524400"/>
            <a:ext cx="138211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AuthenticationException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2025313" y="2744829"/>
            <a:ext cx="11464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/>
              <a:t>saveRequest(request)</a:t>
            </a:r>
            <a:endParaRPr lang="ko-KR" altLang="en-US" sz="80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xmlns="" id="{1DA46AE9-C447-4596-9391-0584F8683B63}"/>
              </a:ext>
            </a:extLst>
          </p:cNvPr>
          <p:cNvCxnSpPr/>
          <p:nvPr/>
        </p:nvCxnSpPr>
        <p:spPr>
          <a:xfrm>
            <a:off x="440106" y="4655015"/>
            <a:ext cx="87595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2006024" y="2993231"/>
            <a:ext cx="11657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이전의 요청정보 저장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35873265-6E32-4C9B-A325-826E86AC8D17}"/>
              </a:ext>
            </a:extLst>
          </p:cNvPr>
          <p:cNvCxnSpPr/>
          <p:nvPr/>
        </p:nvCxnSpPr>
        <p:spPr>
          <a:xfrm>
            <a:off x="9195524" y="4833623"/>
            <a:ext cx="7736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7E879E26-1A3D-4AE4-A019-1E67C56AB20F}"/>
              </a:ext>
            </a:extLst>
          </p:cNvPr>
          <p:cNvSpPr/>
          <p:nvPr/>
        </p:nvSpPr>
        <p:spPr>
          <a:xfrm>
            <a:off x="9238386" y="464894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xmlns="" id="{42A6AB0E-D873-40E1-868B-5682689D02A7}"/>
              </a:ext>
            </a:extLst>
          </p:cNvPr>
          <p:cNvCxnSpPr>
            <a:stCxn id="28" idx="0"/>
            <a:endCxn id="67" idx="0"/>
          </p:cNvCxnSpPr>
          <p:nvPr/>
        </p:nvCxnSpPr>
        <p:spPr>
          <a:xfrm rot="5400000" flipH="1" flipV="1">
            <a:off x="6308753" y="-1476363"/>
            <a:ext cx="12700" cy="6076659"/>
          </a:xfrm>
          <a:prstGeom prst="bentConnector3">
            <a:avLst>
              <a:gd name="adj1" fmla="val 2520000"/>
            </a:avLst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39103269-69EA-46C1-839F-803CAAD01CEF}"/>
              </a:ext>
            </a:extLst>
          </p:cNvPr>
          <p:cNvSpPr/>
          <p:nvPr/>
        </p:nvSpPr>
        <p:spPr>
          <a:xfrm>
            <a:off x="5123911" y="1290888"/>
            <a:ext cx="257955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Try { chain.doFilter } catch(Exception){ }</a:t>
            </a:r>
            <a:endParaRPr lang="ko-KR" altLang="en-US" sz="1000" b="1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7035A264-F94B-4387-92EF-666ACDF23E95}"/>
              </a:ext>
            </a:extLst>
          </p:cNvPr>
          <p:cNvSpPr txBox="1"/>
          <p:nvPr/>
        </p:nvSpPr>
        <p:spPr>
          <a:xfrm>
            <a:off x="101493" y="760763"/>
            <a:ext cx="60610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97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656726"/>
            <a:ext cx="5724532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#12.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CSRF, CsrfFilter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33662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511627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CSRF</a:t>
            </a:r>
            <a:r>
              <a:rPr lang="en-US" altLang="ko-KR" sz="1751" b="1">
                <a:solidFill>
                  <a:srgbClr val="D24726"/>
                </a:solidFill>
              </a:rPr>
              <a:t>(</a:t>
            </a:r>
            <a:r>
              <a:rPr lang="ko-KR" altLang="en-US" sz="1751" b="1">
                <a:solidFill>
                  <a:srgbClr val="D24726"/>
                </a:solidFill>
              </a:rPr>
              <a:t>사이트 간 요청 위조</a:t>
            </a:r>
            <a:r>
              <a:rPr lang="en-US" altLang="ko-KR" sz="1751" b="1">
                <a:solidFill>
                  <a:srgbClr val="D24726"/>
                </a:solidFill>
              </a:rPr>
              <a:t>)</a:t>
            </a:r>
            <a:endParaRPr lang="ko-KR" altLang="en-US" sz="1751" b="1">
              <a:solidFill>
                <a:srgbClr val="D24726"/>
              </a:solidFill>
            </a:endParaRPr>
          </a:p>
        </p:txBody>
      </p:sp>
      <p:sp>
        <p:nvSpPr>
          <p:cNvPr id="23" name="원통형 22">
            <a:extLst>
              <a:ext uri="{FF2B5EF4-FFF2-40B4-BE49-F238E27FC236}">
                <a16:creationId xmlns:a16="http://schemas.microsoft.com/office/drawing/2014/main" xmlns="" id="{95BF2BED-A613-41CC-A8CC-6D43C3CF1F74}"/>
              </a:ext>
            </a:extLst>
          </p:cNvPr>
          <p:cNvSpPr/>
          <p:nvPr/>
        </p:nvSpPr>
        <p:spPr>
          <a:xfrm>
            <a:off x="4592866" y="1653473"/>
            <a:ext cx="660632" cy="20945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사용자</a:t>
            </a:r>
          </a:p>
        </p:txBody>
      </p:sp>
      <p:sp>
        <p:nvSpPr>
          <p:cNvPr id="24" name="원통형 23">
            <a:extLst>
              <a:ext uri="{FF2B5EF4-FFF2-40B4-BE49-F238E27FC236}">
                <a16:creationId xmlns:a16="http://schemas.microsoft.com/office/drawing/2014/main" xmlns="" id="{E4394518-0340-4370-8E93-4A54FCD43880}"/>
              </a:ext>
            </a:extLst>
          </p:cNvPr>
          <p:cNvSpPr/>
          <p:nvPr/>
        </p:nvSpPr>
        <p:spPr>
          <a:xfrm>
            <a:off x="1194278" y="1666130"/>
            <a:ext cx="660632" cy="2081887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공격자</a:t>
            </a:r>
          </a:p>
        </p:txBody>
      </p:sp>
      <p:sp>
        <p:nvSpPr>
          <p:cNvPr id="25" name="원통형 24">
            <a:extLst>
              <a:ext uri="{FF2B5EF4-FFF2-40B4-BE49-F238E27FC236}">
                <a16:creationId xmlns:a16="http://schemas.microsoft.com/office/drawing/2014/main" xmlns="" id="{7D4631B1-BF30-4D9B-B78F-04B16F545377}"/>
              </a:ext>
            </a:extLst>
          </p:cNvPr>
          <p:cNvSpPr/>
          <p:nvPr/>
        </p:nvSpPr>
        <p:spPr>
          <a:xfrm>
            <a:off x="7314921" y="1638041"/>
            <a:ext cx="660632" cy="2109976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쇼핑몰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3651125F-2224-4E18-9577-76C946579EC5}"/>
              </a:ext>
            </a:extLst>
          </p:cNvPr>
          <p:cNvCxnSpPr>
            <a:cxnSpLocks/>
          </p:cNvCxnSpPr>
          <p:nvPr/>
        </p:nvCxnSpPr>
        <p:spPr>
          <a:xfrm>
            <a:off x="5252266" y="2144851"/>
            <a:ext cx="20614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4F5EBF29-FA5B-4683-B4B6-005EA1DFFC62}"/>
              </a:ext>
            </a:extLst>
          </p:cNvPr>
          <p:cNvSpPr/>
          <p:nvPr/>
        </p:nvSpPr>
        <p:spPr>
          <a:xfrm>
            <a:off x="5414364" y="1929411"/>
            <a:ext cx="1778204" cy="227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76"/>
              <a:t>1. </a:t>
            </a:r>
            <a:r>
              <a:rPr lang="ko-KR" altLang="en-US" sz="876"/>
              <a:t>로그인 후 쿠키를 발급받음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xmlns="" id="{73CA2E6F-047A-44EF-AE42-CF26F0211AEE}"/>
              </a:ext>
            </a:extLst>
          </p:cNvPr>
          <p:cNvCxnSpPr>
            <a:cxnSpLocks/>
          </p:cNvCxnSpPr>
          <p:nvPr/>
        </p:nvCxnSpPr>
        <p:spPr>
          <a:xfrm>
            <a:off x="1854900" y="2144851"/>
            <a:ext cx="27220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1042E2AE-1308-4FF8-AECB-07A09F11EA24}"/>
              </a:ext>
            </a:extLst>
          </p:cNvPr>
          <p:cNvSpPr/>
          <p:nvPr/>
        </p:nvSpPr>
        <p:spPr>
          <a:xfrm>
            <a:off x="2255863" y="1765534"/>
            <a:ext cx="2051324" cy="361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76"/>
              <a:t>2. </a:t>
            </a:r>
            <a:r>
              <a:rPr lang="ko-KR" altLang="en-US" sz="876"/>
              <a:t>링크를 이용자에게 전달</a:t>
            </a:r>
            <a:r>
              <a:rPr lang="en-US" altLang="ko-KR" sz="876"/>
              <a:t/>
            </a:r>
            <a:br>
              <a:rPr lang="en-US" altLang="ko-KR" sz="876"/>
            </a:br>
            <a:r>
              <a:rPr lang="en-US" altLang="ko-KR" sz="876"/>
              <a:t>http://www.geocities.com/attacker</a:t>
            </a:r>
            <a:endParaRPr lang="ko-KR" altLang="en-US" sz="876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xmlns="" id="{DBAE6E25-F9A9-4DB4-8FC0-961A4979E7D9}"/>
              </a:ext>
            </a:extLst>
          </p:cNvPr>
          <p:cNvSpPr/>
          <p:nvPr/>
        </p:nvSpPr>
        <p:spPr>
          <a:xfrm>
            <a:off x="2529805" y="3124361"/>
            <a:ext cx="1218502" cy="24976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76"/>
              <a:t>로또 당첨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CF699BCC-C6BF-4160-B3F3-5C4547121B28}"/>
              </a:ext>
            </a:extLst>
          </p:cNvPr>
          <p:cNvSpPr/>
          <p:nvPr/>
        </p:nvSpPr>
        <p:spPr>
          <a:xfrm>
            <a:off x="2215578" y="2742819"/>
            <a:ext cx="1846980" cy="3618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76"/>
              <a:t>공격용 HTML 페이지는 </a:t>
            </a:r>
            <a:endParaRPr lang="en-US" altLang="ko-KR" sz="876"/>
          </a:p>
          <a:p>
            <a:pPr algn="ctr"/>
            <a:r>
              <a:rPr lang="ko-KR" altLang="en-US" sz="876"/>
              <a:t>다음과 같은 이미지태그를 가진다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xmlns="" id="{771386E4-19FB-406A-B959-C6B4E1D1D7E8}"/>
              </a:ext>
            </a:extLst>
          </p:cNvPr>
          <p:cNvCxnSpPr>
            <a:cxnSpLocks/>
          </p:cNvCxnSpPr>
          <p:nvPr/>
        </p:nvCxnSpPr>
        <p:spPr>
          <a:xfrm flipH="1">
            <a:off x="1854900" y="2555887"/>
            <a:ext cx="27220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A030463D-4145-44CE-8A4C-54DBCCAB0513}"/>
              </a:ext>
            </a:extLst>
          </p:cNvPr>
          <p:cNvSpPr/>
          <p:nvPr/>
        </p:nvSpPr>
        <p:spPr>
          <a:xfrm>
            <a:off x="2039323" y="2338203"/>
            <a:ext cx="2487468" cy="227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76"/>
              <a:t>3. </a:t>
            </a:r>
            <a:r>
              <a:rPr lang="ko-KR" altLang="en-US" sz="876"/>
              <a:t> 링크를 클릭하여  공격용  웹페이지에 접속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B074174F-98D3-4230-A3B5-82CEF53195DB}"/>
              </a:ext>
            </a:extLst>
          </p:cNvPr>
          <p:cNvSpPr/>
          <p:nvPr/>
        </p:nvSpPr>
        <p:spPr>
          <a:xfrm>
            <a:off x="1809962" y="3376184"/>
            <a:ext cx="2766990" cy="227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76"/>
              <a:t>&lt;img src= </a:t>
            </a:r>
            <a:r>
              <a:rPr lang="ko-KR" altLang="en-US" sz="876">
                <a:hlinkClick r:id="rId3"/>
              </a:rPr>
              <a:t>https://</a:t>
            </a:r>
            <a:r>
              <a:rPr lang="en-US" altLang="ko-KR" sz="876">
                <a:hlinkClick r:id="rId3"/>
              </a:rPr>
              <a:t>shop.com</a:t>
            </a:r>
            <a:r>
              <a:rPr lang="ko-KR" altLang="en-US" sz="876">
                <a:hlinkClick r:id="rId3"/>
              </a:rPr>
              <a:t>/</a:t>
            </a:r>
            <a:r>
              <a:rPr lang="en-US" altLang="ko-KR" sz="876">
                <a:hlinkClick r:id="rId3"/>
              </a:rPr>
              <a:t>address=</a:t>
            </a:r>
            <a:r>
              <a:rPr lang="ko-KR" altLang="en-US" sz="876"/>
              <a:t>공격자주소"&gt;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C47DBE26-D076-46D3-92DD-5B850270682A}"/>
              </a:ext>
            </a:extLst>
          </p:cNvPr>
          <p:cNvSpPr/>
          <p:nvPr/>
        </p:nvSpPr>
        <p:spPr>
          <a:xfrm>
            <a:off x="3107043" y="4230863"/>
            <a:ext cx="4564486" cy="21544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ko-KR" sz="876"/>
              <a:t>5. </a:t>
            </a:r>
            <a:r>
              <a:rPr lang="ko-KR" altLang="en-US" sz="876"/>
              <a:t>사용자의 승인이나 인지 없이 배송지가 등록됨으로써 공격이 완료된다</a:t>
            </a:r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xmlns="" id="{C307B6B1-C2BA-4F26-8B94-442FCF1988AE}"/>
              </a:ext>
            </a:extLst>
          </p:cNvPr>
          <p:cNvCxnSpPr>
            <a:cxnSpLocks/>
            <a:stCxn id="41" idx="2"/>
            <a:endCxn id="25" idx="3"/>
          </p:cNvCxnSpPr>
          <p:nvPr/>
        </p:nvCxnSpPr>
        <p:spPr>
          <a:xfrm rot="16200000" flipH="1">
            <a:off x="5346987" y="1449767"/>
            <a:ext cx="144720" cy="4451780"/>
          </a:xfrm>
          <a:prstGeom prst="bentConnector3">
            <a:avLst>
              <a:gd name="adj1" fmla="val 25796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04939273-2A5E-4223-BF10-7569FE50A327}"/>
              </a:ext>
            </a:extLst>
          </p:cNvPr>
          <p:cNvSpPr/>
          <p:nvPr/>
        </p:nvSpPr>
        <p:spPr>
          <a:xfrm>
            <a:off x="3107042" y="4005014"/>
            <a:ext cx="5333999" cy="21544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ko-KR" sz="876"/>
              <a:t>4. </a:t>
            </a:r>
            <a:r>
              <a:rPr lang="ko-KR" altLang="en-US" sz="876"/>
              <a:t>사용자가 공격용 페이지를 열면, 브라우저는 이미지 파일을 받아오기 위해 공격용 URL을 연다</a:t>
            </a:r>
          </a:p>
        </p:txBody>
      </p:sp>
    </p:spTree>
    <p:extLst>
      <p:ext uri="{BB962C8B-B14F-4D97-AF65-F5344CB8AC3E}">
        <p14:creationId xmlns:p14="http://schemas.microsoft.com/office/powerpoint/2010/main" val="248223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C441B60C-3C3C-4D31-9B69-5F6D26F3F1EF}"/>
              </a:ext>
            </a:extLst>
          </p:cNvPr>
          <p:cNvSpPr/>
          <p:nvPr/>
        </p:nvSpPr>
        <p:spPr>
          <a:xfrm>
            <a:off x="703041" y="2147877"/>
            <a:ext cx="7675578" cy="246479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77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35846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CsrfFilter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7920326B-55E9-484E-8338-7CAAFC639E1B}"/>
              </a:ext>
            </a:extLst>
          </p:cNvPr>
          <p:cNvSpPr/>
          <p:nvPr/>
        </p:nvSpPr>
        <p:spPr>
          <a:xfrm>
            <a:off x="614965" y="1376629"/>
            <a:ext cx="851168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/>
              <a:t>모든 요청에 랜덤하게 생성된 토큰을 </a:t>
            </a:r>
            <a:r>
              <a:rPr lang="en-US" altLang="ko-KR" sz="1050"/>
              <a:t>HTTP </a:t>
            </a:r>
            <a:r>
              <a:rPr lang="ko-KR" altLang="en-US" sz="1050"/>
              <a:t>파라미터로 요구</a:t>
            </a:r>
            <a:endParaRPr lang="en-US" altLang="ko-KR" sz="1050"/>
          </a:p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/>
              <a:t>요청 시 전달되는 토큰 값과 서버에 저장된 실제 값과 비교한 후</a:t>
            </a:r>
            <a:r>
              <a:rPr lang="en-US" altLang="ko-KR" sz="1050"/>
              <a:t> </a:t>
            </a:r>
            <a:r>
              <a:rPr lang="ko-KR" altLang="en-US" sz="1050"/>
              <a:t>만약 일치하지 않으면 요청은 실패한다</a:t>
            </a:r>
            <a:endParaRPr lang="en-US" altLang="ko-KR" sz="105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DD38385B-D855-4B8E-9A16-7A1A7F4E4C9B}"/>
              </a:ext>
            </a:extLst>
          </p:cNvPr>
          <p:cNvSpPr/>
          <p:nvPr/>
        </p:nvSpPr>
        <p:spPr>
          <a:xfrm>
            <a:off x="783095" y="2477885"/>
            <a:ext cx="7499409" cy="698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&lt;input type="hidden" name="${_csrf.parameterName}" value="${_csrf.token}" /&gt;</a:t>
            </a:r>
          </a:p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HTTP </a:t>
            </a:r>
            <a:r>
              <a:rPr lang="ko-KR" altLang="en-US" sz="1400"/>
              <a:t>메소드 </a:t>
            </a:r>
            <a:r>
              <a:rPr lang="en-US" altLang="ko-KR" sz="1400"/>
              <a:t>: PATCH, POST, PUT, DELETE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401A596-CF0D-4A3D-A93A-A586CE0367FF}"/>
              </a:ext>
            </a:extLst>
          </p:cNvPr>
          <p:cNvSpPr txBox="1"/>
          <p:nvPr/>
        </p:nvSpPr>
        <p:spPr>
          <a:xfrm>
            <a:off x="783088" y="2249567"/>
            <a:ext cx="1101264" cy="361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1751" b="1"/>
              <a:t>Client</a:t>
            </a:r>
            <a:endParaRPr lang="ko-KR" altLang="en-US" sz="1751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DBE9C37-EB77-4AB0-B2B3-CFD8CD43ED6E}"/>
              </a:ext>
            </a:extLst>
          </p:cNvPr>
          <p:cNvSpPr txBox="1"/>
          <p:nvPr/>
        </p:nvSpPr>
        <p:spPr>
          <a:xfrm>
            <a:off x="783097" y="3485017"/>
            <a:ext cx="2101729" cy="361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1751" b="1"/>
              <a:t>Spring Security</a:t>
            </a:r>
            <a:endParaRPr lang="ko-KR" altLang="en-US" sz="1751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3C0362BE-D655-4BCE-B33B-F2A46292CFBC}"/>
              </a:ext>
            </a:extLst>
          </p:cNvPr>
          <p:cNvSpPr/>
          <p:nvPr/>
        </p:nvSpPr>
        <p:spPr>
          <a:xfrm>
            <a:off x="783088" y="3835108"/>
            <a:ext cx="7675578" cy="698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http.csrf() : </a:t>
            </a:r>
            <a:r>
              <a:rPr lang="ko-KR" altLang="en-US" sz="1400"/>
              <a:t>기본 활성화되어 있음</a:t>
            </a:r>
            <a:endParaRPr lang="en-US" altLang="ko-KR" sz="1400"/>
          </a:p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http.csrf().disabled() : </a:t>
            </a:r>
            <a:r>
              <a:rPr lang="ko-KR" altLang="en-US" sz="1400"/>
              <a:t>비활성화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62305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206"/>
            <a:ext cx="7694578" cy="85343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DelegatingFilterProxy, FilterChainProxy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43617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654083"/>
            <a:ext cx="356758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DelegatingFilterProxy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7A20A713-41F1-48BC-A417-86E6F4FA9A7D}"/>
              </a:ext>
            </a:extLst>
          </p:cNvPr>
          <p:cNvSpPr/>
          <p:nvPr/>
        </p:nvSpPr>
        <p:spPr>
          <a:xfrm>
            <a:off x="257029" y="3406208"/>
            <a:ext cx="9645942" cy="1577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서블릿 필터는 스프링에서 정의된 빈을 주입해서 사용할 수 없음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특정한 이름을 가진 스프링 빈을 찾아 그 빈에게 요청을 위임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 b="1"/>
              <a:t>springSecurityFilterChain </a:t>
            </a:r>
            <a:r>
              <a:rPr lang="ko-KR" altLang="en-US" sz="1400" b="1"/>
              <a:t>이름으로 생성된 빈을 </a:t>
            </a:r>
            <a:r>
              <a:rPr lang="en-US" altLang="ko-KR" sz="1400" b="1"/>
              <a:t>ApplicationContext </a:t>
            </a:r>
            <a:r>
              <a:rPr lang="ko-KR" altLang="en-US" sz="1400" b="1"/>
              <a:t>에서 찾아 요청을 위임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실제 보안처리를 하지 않음</a:t>
            </a:r>
            <a:endParaRPr lang="en-US" altLang="ko-KR" sz="14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ACDD9496-916A-498B-A07B-77BD317C9359}"/>
              </a:ext>
            </a:extLst>
          </p:cNvPr>
          <p:cNvSpPr/>
          <p:nvPr/>
        </p:nvSpPr>
        <p:spPr>
          <a:xfrm>
            <a:off x="927834" y="2448175"/>
            <a:ext cx="1925904" cy="498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Servlet</a:t>
            </a:r>
            <a:r>
              <a:rPr lang="ko-KR" altLang="en-US" sz="1600" b="1"/>
              <a:t> </a:t>
            </a:r>
            <a:r>
              <a:rPr lang="en-US" altLang="ko-KR" sz="1600" b="1"/>
              <a:t>Filter</a:t>
            </a:r>
            <a:endParaRPr lang="ko-KR" altLang="en-US" sz="1600" b="1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xmlns="" id="{CEEC8A3A-4788-4B12-AD7F-25663BDA0799}"/>
              </a:ext>
            </a:extLst>
          </p:cNvPr>
          <p:cNvSpPr/>
          <p:nvPr/>
        </p:nvSpPr>
        <p:spPr>
          <a:xfrm>
            <a:off x="927835" y="1328745"/>
            <a:ext cx="1925904" cy="498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Spring Bean</a:t>
            </a:r>
            <a:endParaRPr lang="ko-KR" altLang="en-US" sz="1600" b="1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544F9F26-3AAD-4866-87FC-2E6C1EDF7147}"/>
              </a:ext>
            </a:extLst>
          </p:cNvPr>
          <p:cNvSpPr/>
          <p:nvPr/>
        </p:nvSpPr>
        <p:spPr>
          <a:xfrm>
            <a:off x="1998723" y="1998978"/>
            <a:ext cx="8162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Injection</a:t>
            </a:r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9A6E408F-2565-426A-9FF9-601B298D131C}"/>
              </a:ext>
            </a:extLst>
          </p:cNvPr>
          <p:cNvSpPr/>
          <p:nvPr/>
        </p:nvSpPr>
        <p:spPr>
          <a:xfrm>
            <a:off x="4145738" y="2451342"/>
            <a:ext cx="2111899" cy="49803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DelegatingFilterProxy</a:t>
            </a:r>
            <a:endParaRPr lang="ko-KR" altLang="en-US" sz="1400" b="1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xmlns="" id="{8CD0BF41-D6F2-47E2-BA5F-CB25E12D6AD0}"/>
              </a:ext>
            </a:extLst>
          </p:cNvPr>
          <p:cNvSpPr/>
          <p:nvPr/>
        </p:nvSpPr>
        <p:spPr>
          <a:xfrm>
            <a:off x="7413539" y="2447161"/>
            <a:ext cx="1784957" cy="49803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Spring Bean</a:t>
            </a:r>
            <a:endParaRPr lang="ko-KR" altLang="en-US" sz="1600" b="1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xmlns="" id="{F4DAE3DB-EE5C-4438-A129-DD268104D906}"/>
              </a:ext>
            </a:extLst>
          </p:cNvPr>
          <p:cNvCxnSpPr>
            <a:stCxn id="54" idx="3"/>
            <a:endCxn id="55" idx="1"/>
          </p:cNvCxnSpPr>
          <p:nvPr/>
        </p:nvCxnSpPr>
        <p:spPr>
          <a:xfrm flipV="1">
            <a:off x="6257637" y="2696180"/>
            <a:ext cx="1155902" cy="4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2EF2D1B3-A0B3-4BA1-BF09-C278BD6E83C1}"/>
              </a:ext>
            </a:extLst>
          </p:cNvPr>
          <p:cNvSpPr/>
          <p:nvPr/>
        </p:nvSpPr>
        <p:spPr>
          <a:xfrm>
            <a:off x="6366674" y="2414156"/>
            <a:ext cx="8418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요청 위임</a:t>
            </a:r>
            <a:endParaRPr lang="ko-KR" altLang="en-US"/>
          </a:p>
        </p:txBody>
      </p:sp>
      <p:cxnSp>
        <p:nvCxnSpPr>
          <p:cNvPr id="4" name="직선 화살표 연결선 3"/>
          <p:cNvCxnSpPr>
            <a:stCxn id="40" idx="2"/>
            <a:endCxn id="13" idx="0"/>
          </p:cNvCxnSpPr>
          <p:nvPr/>
        </p:nvCxnSpPr>
        <p:spPr>
          <a:xfrm flipH="1">
            <a:off x="1890786" y="1826782"/>
            <a:ext cx="1" cy="621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곱하기 기호 27">
            <a:extLst>
              <a:ext uri="{FF2B5EF4-FFF2-40B4-BE49-F238E27FC236}">
                <a16:creationId xmlns:a16="http://schemas.microsoft.com/office/drawing/2014/main" xmlns="" id="{DEB918EB-3144-4726-A32E-A728902201A5}"/>
              </a:ext>
            </a:extLst>
          </p:cNvPr>
          <p:cNvSpPr/>
          <p:nvPr/>
        </p:nvSpPr>
        <p:spPr>
          <a:xfrm>
            <a:off x="1703562" y="1938310"/>
            <a:ext cx="374447" cy="374447"/>
          </a:xfrm>
          <a:prstGeom prst="mathMultiply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3289528" y="2010164"/>
            <a:ext cx="676051" cy="24332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12">
            <a:extLst>
              <a:ext uri="{FF2B5EF4-FFF2-40B4-BE49-F238E27FC236}">
                <a16:creationId xmlns:a16="http://schemas.microsoft.com/office/drawing/2014/main" xmlns="" id="{ACDD9496-916A-498B-A07B-77BD317C9359}"/>
              </a:ext>
            </a:extLst>
          </p:cNvPr>
          <p:cNvSpPr/>
          <p:nvPr/>
        </p:nvSpPr>
        <p:spPr>
          <a:xfrm>
            <a:off x="7413539" y="1405123"/>
            <a:ext cx="1784957" cy="498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Servlet</a:t>
            </a:r>
            <a:r>
              <a:rPr lang="ko-KR" altLang="en-US" sz="1600" b="1"/>
              <a:t> </a:t>
            </a:r>
            <a:r>
              <a:rPr lang="en-US" altLang="ko-KR" sz="1600" b="1"/>
              <a:t>Filter</a:t>
            </a:r>
            <a:endParaRPr lang="ko-KR" altLang="en-US" sz="1600" b="1"/>
          </a:p>
        </p:txBody>
      </p:sp>
      <p:cxnSp>
        <p:nvCxnSpPr>
          <p:cNvPr id="20" name="직선 화살표 연결선 19"/>
          <p:cNvCxnSpPr>
            <a:stCxn id="55" idx="0"/>
            <a:endCxn id="29" idx="2"/>
          </p:cNvCxnSpPr>
          <p:nvPr/>
        </p:nvCxnSpPr>
        <p:spPr>
          <a:xfrm flipV="1">
            <a:off x="8306018" y="1903160"/>
            <a:ext cx="0" cy="544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436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862326" y="2172841"/>
            <a:ext cx="7247795" cy="2074029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dirty="0"/>
              <a:t>&lt;dependency&gt;</a:t>
            </a: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dirty="0"/>
              <a:t>&lt;</a:t>
            </a:r>
            <a:r>
              <a:rPr lang="en-US" altLang="ko-KR" sz="2000" dirty="0" err="1"/>
              <a:t>groupId</a:t>
            </a:r>
            <a:r>
              <a:rPr lang="en-US" altLang="ko-KR" sz="2000" dirty="0"/>
              <a:t>&gt;</a:t>
            </a:r>
            <a:r>
              <a:rPr lang="en-US" altLang="ko-KR" sz="2000" dirty="0" err="1"/>
              <a:t>org.springframework.boot</a:t>
            </a:r>
            <a:r>
              <a:rPr lang="en-US" altLang="ko-KR" sz="2000" dirty="0"/>
              <a:t>&lt;/</a:t>
            </a:r>
            <a:r>
              <a:rPr lang="en-US" altLang="ko-KR" sz="2000" dirty="0" err="1"/>
              <a:t>groupId</a:t>
            </a:r>
            <a:r>
              <a:rPr lang="en-US" altLang="ko-KR" sz="2000" dirty="0"/>
              <a:t>&gt;</a:t>
            </a: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b="1" dirty="0"/>
              <a:t>&lt;</a:t>
            </a:r>
            <a:r>
              <a:rPr lang="en-US" altLang="ko-KR" sz="2000" b="1" dirty="0" err="1"/>
              <a:t>artifactId</a:t>
            </a:r>
            <a:r>
              <a:rPr lang="en-US" altLang="ko-KR" sz="2000" b="1" dirty="0"/>
              <a:t>&gt;spring-boot-starter-security&lt;/</a:t>
            </a:r>
            <a:r>
              <a:rPr lang="en-US" altLang="ko-KR" sz="2000" b="1" dirty="0" err="1"/>
              <a:t>artifactId</a:t>
            </a:r>
            <a:r>
              <a:rPr lang="en-US" altLang="ko-KR" sz="2000" b="1" dirty="0"/>
              <a:t>&gt;</a:t>
            </a: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dirty="0"/>
              <a:t>&lt;/dependency&gt;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58999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스프링 시큐리티 의존성 추가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42E4AD07-95E9-4ED5-989A-582EAF671E82}"/>
              </a:ext>
            </a:extLst>
          </p:cNvPr>
          <p:cNvSpPr/>
          <p:nvPr/>
        </p:nvSpPr>
        <p:spPr>
          <a:xfrm>
            <a:off x="862326" y="1551365"/>
            <a:ext cx="22946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/>
              <a:t>pom.xml</a:t>
            </a:r>
            <a:endParaRPr lang="ko-KR" altLang="en-US" sz="2400" b="1"/>
          </a:p>
        </p:txBody>
      </p:sp>
    </p:spTree>
    <p:extLst>
      <p:ext uri="{BB962C8B-B14F-4D97-AF65-F5344CB8AC3E}">
        <p14:creationId xmlns:p14="http://schemas.microsoft.com/office/powerpoint/2010/main" val="28631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654083"/>
            <a:ext cx="296645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FilterChainProxy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FC579A05-9B11-4D8F-8DD2-291EFC7B8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11" y="1347577"/>
            <a:ext cx="3334215" cy="3019846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7A20A713-41F1-48BC-A417-86E6F4FA9A7D}"/>
              </a:ext>
            </a:extLst>
          </p:cNvPr>
          <p:cNvSpPr/>
          <p:nvPr/>
        </p:nvSpPr>
        <p:spPr>
          <a:xfrm>
            <a:off x="3877337" y="1202243"/>
            <a:ext cx="6174187" cy="3513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400" b="1"/>
              <a:t>springSecurityFilterChain </a:t>
            </a:r>
            <a:r>
              <a:rPr lang="ko-KR" altLang="en-US" sz="1400" b="1"/>
              <a:t>의</a:t>
            </a:r>
            <a:r>
              <a:rPr lang="en-US" altLang="ko-KR" sz="1400" b="1"/>
              <a:t> </a:t>
            </a:r>
            <a:r>
              <a:rPr lang="ko-KR" altLang="en-US" sz="1400" b="1"/>
              <a:t>이름으로 생성되는 필터 빈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400" b="1"/>
              <a:t>DelegatingFilterProxy </a:t>
            </a:r>
            <a:r>
              <a:rPr lang="ko-KR" altLang="en-US" sz="1400" b="1"/>
              <a:t>으로 부터 요청을 위임 받고 실제 보안 처리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스프링 시큐리티 초기화 시 생성되는 필터들을 관리하고 제어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스프링 시큐리티가 기본적으로 생성하는 필터</a:t>
            </a:r>
            <a:endParaRPr lang="en-US" altLang="ko-KR" sz="140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설정 클래스에서 </a:t>
            </a:r>
            <a:r>
              <a:rPr lang="en-US" altLang="ko-KR" sz="1400"/>
              <a:t>API </a:t>
            </a:r>
            <a:r>
              <a:rPr lang="ko-KR" altLang="en-US" sz="1400"/>
              <a:t>추가 시 생성되는 필터</a:t>
            </a:r>
            <a:endParaRPr lang="en-US" altLang="ko-KR" sz="1400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사용자의 요청을 필터 순서대로 호출하여 전달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사용자정의 필터를 생성해서 기존의 필터 전</a:t>
            </a:r>
            <a:r>
              <a:rPr lang="en-US" altLang="ko-KR" sz="1400" b="1"/>
              <a:t>.</a:t>
            </a:r>
            <a:r>
              <a:rPr lang="ko-KR" altLang="en-US" sz="1400" b="1"/>
              <a:t>후로 추가 가능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필터의 순서를 잘 정의</a:t>
            </a:r>
            <a:endParaRPr lang="en-US" altLang="ko-KR" sz="1400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마지막 필터까지 인증 및 인가 예외가 발생하지 않으면 보안 통과 </a:t>
            </a:r>
          </a:p>
        </p:txBody>
      </p:sp>
    </p:spTree>
    <p:extLst>
      <p:ext uri="{BB962C8B-B14F-4D97-AF65-F5344CB8AC3E}">
        <p14:creationId xmlns:p14="http://schemas.microsoft.com/office/powerpoint/2010/main" val="145528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375212E5-8A2E-4990-A256-21845F77C5C5}"/>
              </a:ext>
            </a:extLst>
          </p:cNvPr>
          <p:cNvSpPr/>
          <p:nvPr/>
        </p:nvSpPr>
        <p:spPr>
          <a:xfrm>
            <a:off x="249260" y="1468168"/>
            <a:ext cx="9588920" cy="34887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64FF3129-6203-4C41-BD3B-D6652F29018E}"/>
              </a:ext>
            </a:extLst>
          </p:cNvPr>
          <p:cNvSpPr/>
          <p:nvPr/>
        </p:nvSpPr>
        <p:spPr>
          <a:xfrm>
            <a:off x="1350499" y="2831299"/>
            <a:ext cx="2329921" cy="132236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654083"/>
            <a:ext cx="578947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DelegatingFilterProxy, FilterChainProxy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915866BC-0BB2-4D77-8AF3-623F998B3DF8}"/>
              </a:ext>
            </a:extLst>
          </p:cNvPr>
          <p:cNvSpPr/>
          <p:nvPr/>
        </p:nvSpPr>
        <p:spPr>
          <a:xfrm>
            <a:off x="1486849" y="3212562"/>
            <a:ext cx="2075772" cy="55983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DelegatingFilterProxy</a:t>
            </a:r>
            <a:endParaRPr lang="ko-KR" altLang="en-US" sz="1400" b="1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C5C0C531-21F4-4A9B-A573-6F7BFED30DC1}"/>
              </a:ext>
            </a:extLst>
          </p:cNvPr>
          <p:cNvCxnSpPr>
            <a:cxnSpLocks/>
            <a:stCxn id="72" idx="3"/>
            <a:endCxn id="62" idx="1"/>
          </p:cNvCxnSpPr>
          <p:nvPr/>
        </p:nvCxnSpPr>
        <p:spPr>
          <a:xfrm flipV="1">
            <a:off x="3680420" y="3491180"/>
            <a:ext cx="1445459" cy="13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2555F3F2-A801-42C8-BAC4-D3FDCCBDE2B4}"/>
              </a:ext>
            </a:extLst>
          </p:cNvPr>
          <p:cNvSpPr/>
          <p:nvPr/>
        </p:nvSpPr>
        <p:spPr>
          <a:xfrm>
            <a:off x="5125879" y="2290886"/>
            <a:ext cx="2049493" cy="240058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E80E2801-82F6-4160-8954-4EC7310F2E80}"/>
              </a:ext>
            </a:extLst>
          </p:cNvPr>
          <p:cNvSpPr/>
          <p:nvPr/>
        </p:nvSpPr>
        <p:spPr>
          <a:xfrm>
            <a:off x="5263329" y="2626750"/>
            <a:ext cx="1784073" cy="197280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F602FCF8-C9BB-44F6-A54A-0DDEC486012A}"/>
              </a:ext>
            </a:extLst>
          </p:cNvPr>
          <p:cNvSpPr/>
          <p:nvPr/>
        </p:nvSpPr>
        <p:spPr>
          <a:xfrm>
            <a:off x="5373842" y="2922158"/>
            <a:ext cx="1596912" cy="1575782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AF1D467B-A9B3-4A91-8147-4FD89A6095D5}"/>
              </a:ext>
            </a:extLst>
          </p:cNvPr>
          <p:cNvSpPr/>
          <p:nvPr/>
        </p:nvSpPr>
        <p:spPr>
          <a:xfrm>
            <a:off x="5487481" y="3607832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AuthenticationFilter</a:t>
            </a:r>
            <a:endParaRPr lang="ko-KR" altLang="en-US" sz="90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C9969526-8DBF-4155-B9AB-79D080A04642}"/>
              </a:ext>
            </a:extLst>
          </p:cNvPr>
          <p:cNvSpPr/>
          <p:nvPr/>
        </p:nvSpPr>
        <p:spPr>
          <a:xfrm>
            <a:off x="5480915" y="2994905"/>
            <a:ext cx="137787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</a:rPr>
              <a:t>FilterChainProxy</a:t>
            </a:r>
            <a:r>
              <a:rPr lang="en-US" altLang="ko-KR" sz="900" b="1">
                <a:solidFill>
                  <a:schemeClr val="bg1"/>
                </a:solidFill>
              </a:rPr>
              <a:t/>
            </a:r>
            <a:br>
              <a:rPr lang="en-US" altLang="ko-KR" sz="900" b="1">
                <a:solidFill>
                  <a:schemeClr val="bg1"/>
                </a:solidFill>
              </a:rPr>
            </a:br>
            <a:r>
              <a:rPr lang="ko-KR" altLang="en-US" sz="800">
                <a:solidFill>
                  <a:schemeClr val="bg1"/>
                </a:solidFill>
              </a:rPr>
              <a:t>springSecurityFilterChain</a:t>
            </a:r>
            <a:endParaRPr lang="ko-KR" altLang="en-US" sz="800" b="1">
              <a:solidFill>
                <a:schemeClr val="bg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ABD5964F-3763-43E1-B4D2-0ECA59B52C1D}"/>
              </a:ext>
            </a:extLst>
          </p:cNvPr>
          <p:cNvSpPr/>
          <p:nvPr/>
        </p:nvSpPr>
        <p:spPr>
          <a:xfrm>
            <a:off x="5260729" y="2667924"/>
            <a:ext cx="17892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/>
              <a:t>WebSecurityConfiguration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F1AED1A6-6E17-45A3-8114-2A45A1228F8A}"/>
              </a:ext>
            </a:extLst>
          </p:cNvPr>
          <p:cNvSpPr/>
          <p:nvPr/>
        </p:nvSpPr>
        <p:spPr>
          <a:xfrm>
            <a:off x="5436790" y="2380528"/>
            <a:ext cx="147027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@EnableWebSecurity</a:t>
            </a:r>
            <a:endParaRPr lang="ko-KR" altLang="en-US" sz="1000" b="1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EB8BB4CC-D9A9-489D-97FA-2408DB508FBB}"/>
              </a:ext>
            </a:extLst>
          </p:cNvPr>
          <p:cNvSpPr/>
          <p:nvPr/>
        </p:nvSpPr>
        <p:spPr>
          <a:xfrm>
            <a:off x="5487481" y="4162210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AuthorizationFilter</a:t>
            </a:r>
            <a:endParaRPr lang="ko-KR" altLang="en-US" sz="90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2505BB9A-7C34-4A68-857E-508E60DA3747}"/>
              </a:ext>
            </a:extLst>
          </p:cNvPr>
          <p:cNvSpPr/>
          <p:nvPr/>
        </p:nvSpPr>
        <p:spPr>
          <a:xfrm>
            <a:off x="5487481" y="3878703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- - - </a:t>
            </a:r>
            <a:endParaRPr lang="ko-KR" altLang="en-US" sz="90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8BB44E54-48E1-4819-B30E-D1F0BC5BB741}"/>
              </a:ext>
            </a:extLst>
          </p:cNvPr>
          <p:cNvSpPr/>
          <p:nvPr/>
        </p:nvSpPr>
        <p:spPr>
          <a:xfrm>
            <a:off x="3837488" y="3240150"/>
            <a:ext cx="104227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delegate request</a:t>
            </a:r>
            <a:endParaRPr lang="ko-KR" altLang="en-US" sz="90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465174CD-D69B-4C74-ABA0-9FAF4E9FA1DA}"/>
              </a:ext>
            </a:extLst>
          </p:cNvPr>
          <p:cNvSpPr/>
          <p:nvPr/>
        </p:nvSpPr>
        <p:spPr>
          <a:xfrm>
            <a:off x="1851116" y="4370591"/>
            <a:ext cx="1306875" cy="2800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Filter</a:t>
            </a:r>
            <a:endParaRPr lang="ko-KR" altLang="en-US" sz="90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BB36A747-A07E-4E6C-A46A-077A7A000FA8}"/>
              </a:ext>
            </a:extLst>
          </p:cNvPr>
          <p:cNvSpPr/>
          <p:nvPr/>
        </p:nvSpPr>
        <p:spPr>
          <a:xfrm>
            <a:off x="1851116" y="2321453"/>
            <a:ext cx="1306875" cy="2800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Filter</a:t>
            </a:r>
            <a:endParaRPr lang="ko-KR" altLang="en-US" sz="90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xmlns="" id="{6C0CDB1D-68D2-4C3E-9854-E103401B442F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2504554" y="2601513"/>
            <a:ext cx="0" cy="215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D9986407-1FF0-4ED7-95E4-C42424D55D9D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2504554" y="4162210"/>
            <a:ext cx="0" cy="208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AF1D467B-A9B3-4A91-8147-4FD89A6095D5}"/>
              </a:ext>
            </a:extLst>
          </p:cNvPr>
          <p:cNvSpPr/>
          <p:nvPr/>
        </p:nvSpPr>
        <p:spPr>
          <a:xfrm>
            <a:off x="8387132" y="3086196"/>
            <a:ext cx="1260673" cy="80782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Spring MVC</a:t>
            </a:r>
          </a:p>
          <a:p>
            <a:pPr algn="ctr"/>
            <a:r>
              <a:rPr lang="en-US" altLang="ko-KR" sz="900"/>
              <a:t/>
            </a:r>
            <a:br>
              <a:rPr lang="en-US" altLang="ko-KR" sz="900"/>
            </a:br>
            <a:r>
              <a:rPr lang="en-US" altLang="ko-KR" sz="900" b="1"/>
              <a:t>DispatcherServlet</a:t>
            </a:r>
            <a:endParaRPr lang="ko-KR" altLang="en-US" sz="900" b="1"/>
          </a:p>
        </p:txBody>
      </p:sp>
      <p:cxnSp>
        <p:nvCxnSpPr>
          <p:cNvPr id="5" name="직선 화살표 연결선 4"/>
          <p:cNvCxnSpPr>
            <a:stCxn id="62" idx="3"/>
            <a:endCxn id="29" idx="1"/>
          </p:cNvCxnSpPr>
          <p:nvPr/>
        </p:nvCxnSpPr>
        <p:spPr>
          <a:xfrm flipV="1">
            <a:off x="7175372" y="3490110"/>
            <a:ext cx="1211760" cy="10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8BB44E54-48E1-4819-B30E-D1F0BC5BB741}"/>
              </a:ext>
            </a:extLst>
          </p:cNvPr>
          <p:cNvSpPr/>
          <p:nvPr/>
        </p:nvSpPr>
        <p:spPr>
          <a:xfrm>
            <a:off x="7490441" y="3264379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2A422E73-28A2-4F06-A985-41A2AA000BEA}"/>
              </a:ext>
            </a:extLst>
          </p:cNvPr>
          <p:cNvSpPr txBox="1"/>
          <p:nvPr/>
        </p:nvSpPr>
        <p:spPr>
          <a:xfrm>
            <a:off x="1322889" y="1581523"/>
            <a:ext cx="238514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/>
              <a:t>Servlet Container</a:t>
            </a:r>
            <a:endParaRPr lang="ko-KR" altLang="en-US" sz="2101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3CFC04B3-7BE7-4FB5-B923-20BB7FDE9EFB}"/>
              </a:ext>
            </a:extLst>
          </p:cNvPr>
          <p:cNvSpPr txBox="1"/>
          <p:nvPr/>
        </p:nvSpPr>
        <p:spPr>
          <a:xfrm>
            <a:off x="6704336" y="1520202"/>
            <a:ext cx="233051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/>
              <a:t>Spring Container</a:t>
            </a:r>
            <a:endParaRPr lang="ko-KR" altLang="en-US" sz="2101" b="1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8DE4235E-9245-473D-B89B-C895771F9237}"/>
              </a:ext>
            </a:extLst>
          </p:cNvPr>
          <p:cNvSpPr/>
          <p:nvPr/>
        </p:nvSpPr>
        <p:spPr>
          <a:xfrm>
            <a:off x="5480915" y="2040603"/>
            <a:ext cx="1354858" cy="246221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1000" b="1">
                <a:solidFill>
                  <a:schemeClr val="bg1"/>
                </a:solidFill>
              </a:rPr>
              <a:t>ApplicationContext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A16F59A6-2C5E-4561-86C1-B64A0D3629C2}"/>
              </a:ext>
            </a:extLst>
          </p:cNvPr>
          <p:cNvGrpSpPr/>
          <p:nvPr/>
        </p:nvGrpSpPr>
        <p:grpSpPr>
          <a:xfrm>
            <a:off x="285540" y="3329374"/>
            <a:ext cx="415498" cy="321469"/>
            <a:chOff x="1261227" y="1489302"/>
            <a:chExt cx="415498" cy="321469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xmlns="" id="{BA8F7DB3-1827-43F0-9EAD-870524F2FA17}"/>
                </a:ext>
              </a:extLst>
            </p:cNvPr>
            <p:cNvSpPr/>
            <p:nvPr/>
          </p:nvSpPr>
          <p:spPr>
            <a:xfrm>
              <a:off x="1297507" y="1489302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4C08413A-476A-461D-B57B-27D8E8036CBE}"/>
                </a:ext>
              </a:extLst>
            </p:cNvPr>
            <p:cNvSpPr/>
            <p:nvPr/>
          </p:nvSpPr>
          <p:spPr>
            <a:xfrm>
              <a:off x="1261227" y="1523155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CFBFDC3B-6CBE-4DB2-B11D-37C0DE7C85E8}"/>
              </a:ext>
            </a:extLst>
          </p:cNvPr>
          <p:cNvCxnSpPr>
            <a:cxnSpLocks/>
            <a:stCxn id="46" idx="6"/>
            <a:endCxn id="72" idx="1"/>
          </p:cNvCxnSpPr>
          <p:nvPr/>
        </p:nvCxnSpPr>
        <p:spPr>
          <a:xfrm>
            <a:off x="643289" y="3490109"/>
            <a:ext cx="707210" cy="2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09FAEB81-1A16-49D8-B414-A85B7F25F2F8}"/>
              </a:ext>
            </a:extLst>
          </p:cNvPr>
          <p:cNvSpPr/>
          <p:nvPr/>
        </p:nvSpPr>
        <p:spPr>
          <a:xfrm>
            <a:off x="679569" y="3255122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request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202586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192"/>
            <a:ext cx="5048649" cy="1170292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</a:t>
            </a:r>
            <a:r>
              <a:rPr lang="ko-KR" altLang="en-US" sz="2101" b="1">
                <a:solidFill>
                  <a:schemeClr val="bg1"/>
                </a:solidFill>
              </a:rPr>
              <a:t>필터 초기화와 다중 보안 설정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608931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꺾인 연결선 23"/>
          <p:cNvCxnSpPr/>
          <p:nvPr/>
        </p:nvCxnSpPr>
        <p:spPr>
          <a:xfrm flipV="1">
            <a:off x="1919485" y="4348240"/>
            <a:ext cx="1305792" cy="43055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/>
          <p:nvPr/>
        </p:nvCxnSpPr>
        <p:spPr>
          <a:xfrm rot="10800000">
            <a:off x="3372992" y="4348241"/>
            <a:ext cx="1378121" cy="4303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74402" y="594530"/>
            <a:ext cx="459933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필터 초기화와 다중 설정 클래스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8CAF11DC-69F8-46A9-8CAD-E41E7503359B}"/>
              </a:ext>
            </a:extLst>
          </p:cNvPr>
          <p:cNvSpPr/>
          <p:nvPr/>
        </p:nvSpPr>
        <p:spPr>
          <a:xfrm>
            <a:off x="2497161" y="3273436"/>
            <a:ext cx="1596912" cy="1074803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772DC085-BB40-47F9-9E33-AF8160A8BF3D}"/>
              </a:ext>
            </a:extLst>
          </p:cNvPr>
          <p:cNvSpPr/>
          <p:nvPr/>
        </p:nvSpPr>
        <p:spPr>
          <a:xfrm>
            <a:off x="2597429" y="3378946"/>
            <a:ext cx="13778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FilterChainProxy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1E468297-58FF-4E00-B020-B955A2F21553}"/>
              </a:ext>
            </a:extLst>
          </p:cNvPr>
          <p:cNvSpPr/>
          <p:nvPr/>
        </p:nvSpPr>
        <p:spPr>
          <a:xfrm>
            <a:off x="610142" y="4141531"/>
            <a:ext cx="1379683" cy="12745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A08EA530-3464-455D-92B0-FB28FF4E1021}"/>
              </a:ext>
            </a:extLst>
          </p:cNvPr>
          <p:cNvSpPr/>
          <p:nvPr/>
        </p:nvSpPr>
        <p:spPr>
          <a:xfrm>
            <a:off x="699263" y="4519636"/>
            <a:ext cx="1203342" cy="2308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900"/>
              <a:t>Filters</a:t>
            </a:r>
            <a:endParaRPr lang="ko-KR" altLang="en-US" sz="90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07819185-CB87-4FD9-B911-135BF82E5A93}"/>
              </a:ext>
            </a:extLst>
          </p:cNvPr>
          <p:cNvSpPr/>
          <p:nvPr/>
        </p:nvSpPr>
        <p:spPr>
          <a:xfrm>
            <a:off x="4673738" y="4141122"/>
            <a:ext cx="1379683" cy="127493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6C94767F-EE36-4C96-9719-F9F4898C4BCF}"/>
              </a:ext>
            </a:extLst>
          </p:cNvPr>
          <p:cNvSpPr/>
          <p:nvPr/>
        </p:nvSpPr>
        <p:spPr>
          <a:xfrm>
            <a:off x="706087" y="4192305"/>
            <a:ext cx="12073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SecurityFilterChain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xmlns="" id="{E88FEB8A-B528-4EE9-A3BF-4A396B4AC590}"/>
              </a:ext>
            </a:extLst>
          </p:cNvPr>
          <p:cNvSpPr/>
          <p:nvPr/>
        </p:nvSpPr>
        <p:spPr>
          <a:xfrm>
            <a:off x="4809622" y="4194190"/>
            <a:ext cx="12073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SecurityFilterChain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xmlns="" id="{37270E00-B25A-4C57-9329-312CDBDFE810}"/>
              </a:ext>
            </a:extLst>
          </p:cNvPr>
          <p:cNvSpPr/>
          <p:nvPr/>
        </p:nvSpPr>
        <p:spPr>
          <a:xfrm>
            <a:off x="2597429" y="3750566"/>
            <a:ext cx="1410962" cy="3539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xmlns="" id="{B87F6C0A-A08F-4B71-A71E-A252E7DBF208}"/>
              </a:ext>
            </a:extLst>
          </p:cNvPr>
          <p:cNvSpPr/>
          <p:nvPr/>
        </p:nvSpPr>
        <p:spPr>
          <a:xfrm>
            <a:off x="2606435" y="3817579"/>
            <a:ext cx="13773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/>
              <a:t>SecurityFilterChain</a:t>
            </a:r>
            <a:r>
              <a:rPr lang="en-US" altLang="ko-KR" sz="1000" b="1"/>
              <a:t>s</a:t>
            </a:r>
            <a:endParaRPr lang="ko-KR" altLang="en-US" sz="100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69CF739F-1D1B-4A07-91DC-D4C9ACB18998}"/>
              </a:ext>
            </a:extLst>
          </p:cNvPr>
          <p:cNvSpPr/>
          <p:nvPr/>
        </p:nvSpPr>
        <p:spPr>
          <a:xfrm>
            <a:off x="4765090" y="4513032"/>
            <a:ext cx="1203342" cy="2308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900"/>
              <a:t>Filters</a:t>
            </a:r>
            <a:endParaRPr lang="ko-KR" altLang="en-US" sz="90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9A238353-4C1C-4099-9B7D-A6EE4E164D43}"/>
              </a:ext>
            </a:extLst>
          </p:cNvPr>
          <p:cNvSpPr/>
          <p:nvPr/>
        </p:nvSpPr>
        <p:spPr>
          <a:xfrm>
            <a:off x="6549728" y="1278734"/>
            <a:ext cx="3449688" cy="267765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설정클래스 별로 보안 기능이 각각 작동</a:t>
            </a:r>
            <a:endParaRPr lang="en-US" altLang="ko-KR" sz="1200" b="1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설정클래스 별로 </a:t>
            </a:r>
            <a:r>
              <a:rPr lang="en-US" altLang="ko-KR" sz="1200" b="1"/>
              <a:t>RequestMatcher </a:t>
            </a:r>
            <a:r>
              <a:rPr lang="ko-KR" altLang="en-US" sz="1200" b="1"/>
              <a:t>설정</a:t>
            </a:r>
            <a:endParaRPr lang="en-US" altLang="ko-KR" sz="1200" b="1"/>
          </a:p>
          <a:p>
            <a:pPr marL="585237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http.antMatcher(“/admin/</a:t>
            </a:r>
            <a:r>
              <a:rPr lang="ko-KR" altLang="en-US" sz="1200"/>
              <a:t>**</a:t>
            </a:r>
            <a:r>
              <a:rPr lang="en-US" altLang="ko-KR" sz="120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설정클래스 별로 필터가 생성</a:t>
            </a:r>
            <a:endParaRPr lang="en-US" altLang="ko-KR" sz="1200" b="1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FilterChainProxy </a:t>
            </a:r>
            <a:r>
              <a:rPr lang="ko-KR" altLang="en-US" sz="1200" b="1"/>
              <a:t>가 각 필터들 가지고 있음</a:t>
            </a:r>
            <a:endParaRPr lang="en-US" altLang="ko-KR" sz="1200" b="1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요청에 따라 </a:t>
            </a:r>
            <a:r>
              <a:rPr lang="en-US" altLang="ko-KR" sz="1200" b="1"/>
              <a:t>RequestMatcher</a:t>
            </a:r>
            <a:r>
              <a:rPr lang="ko-KR" altLang="en-US" sz="1200" b="1"/>
              <a:t>와 매칭되는 필터가 작동하도록 함</a:t>
            </a:r>
            <a:endParaRPr lang="en-US" altLang="ko-KR" sz="120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73D5112C-EDFD-4CC0-ACA8-F9C210016BA3}"/>
              </a:ext>
            </a:extLst>
          </p:cNvPr>
          <p:cNvSpPr/>
          <p:nvPr/>
        </p:nvSpPr>
        <p:spPr>
          <a:xfrm>
            <a:off x="474939" y="2141538"/>
            <a:ext cx="1650090" cy="96005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E9F2B816-46B4-4D56-B29E-1205D62A255B}"/>
              </a:ext>
            </a:extLst>
          </p:cNvPr>
          <p:cNvSpPr/>
          <p:nvPr/>
        </p:nvSpPr>
        <p:spPr>
          <a:xfrm>
            <a:off x="559642" y="2231199"/>
            <a:ext cx="1467567" cy="2229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HttpSecurity</a:t>
            </a:r>
            <a:endParaRPr lang="ko-KR" altLang="en-US" sz="1000" b="1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2D72D1D6-732E-4329-A33B-93182797E78E}"/>
              </a:ext>
            </a:extLst>
          </p:cNvPr>
          <p:cNvSpPr/>
          <p:nvPr/>
        </p:nvSpPr>
        <p:spPr>
          <a:xfrm>
            <a:off x="591583" y="2502008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보안 </a:t>
            </a:r>
            <a:r>
              <a:rPr lang="en-US" altLang="ko-KR" sz="900"/>
              <a:t>API </a:t>
            </a:r>
            <a:r>
              <a:rPr lang="ko-KR" altLang="en-US" sz="900"/>
              <a:t>설정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8B84859D-307E-4145-967E-43041989AB5D}"/>
              </a:ext>
            </a:extLst>
          </p:cNvPr>
          <p:cNvSpPr/>
          <p:nvPr/>
        </p:nvSpPr>
        <p:spPr>
          <a:xfrm>
            <a:off x="591583" y="2772879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필터 생성</a:t>
            </a:r>
            <a:r>
              <a:rPr lang="en-US" altLang="ko-KR" sz="900"/>
              <a:t> </a:t>
            </a:r>
            <a:endParaRPr lang="ko-KR" altLang="en-US" sz="90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5DD05012-9EBD-47A5-AEE7-F6F0BCD3D564}"/>
              </a:ext>
            </a:extLst>
          </p:cNvPr>
          <p:cNvSpPr/>
          <p:nvPr/>
        </p:nvSpPr>
        <p:spPr>
          <a:xfrm>
            <a:off x="261540" y="1425198"/>
            <a:ext cx="2076887" cy="4156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WebSecurityConfigurerAdpater</a:t>
            </a:r>
            <a:endParaRPr lang="ko-KR" altLang="en-US" sz="1000" b="1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xmlns="" id="{B044773D-3754-463C-9A33-54E7F4CF62F0}"/>
              </a:ext>
            </a:extLst>
          </p:cNvPr>
          <p:cNvCxnSpPr>
            <a:cxnSpLocks/>
            <a:stCxn id="98" idx="2"/>
            <a:endCxn id="73" idx="0"/>
          </p:cNvCxnSpPr>
          <p:nvPr/>
        </p:nvCxnSpPr>
        <p:spPr>
          <a:xfrm>
            <a:off x="1299984" y="1840824"/>
            <a:ext cx="0" cy="30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xmlns="" id="{B6082A7F-22C2-4C44-8A86-082F728A319A}"/>
              </a:ext>
            </a:extLst>
          </p:cNvPr>
          <p:cNvSpPr/>
          <p:nvPr/>
        </p:nvSpPr>
        <p:spPr>
          <a:xfrm>
            <a:off x="4535282" y="2113249"/>
            <a:ext cx="1650090" cy="96005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xmlns="" id="{3BD23709-91B3-42E6-B44A-39674408DF3C}"/>
              </a:ext>
            </a:extLst>
          </p:cNvPr>
          <p:cNvSpPr/>
          <p:nvPr/>
        </p:nvSpPr>
        <p:spPr>
          <a:xfrm>
            <a:off x="4619985" y="2202910"/>
            <a:ext cx="1467567" cy="2229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HttpSecurity</a:t>
            </a:r>
            <a:endParaRPr lang="ko-KR" altLang="en-US" sz="1000" b="1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xmlns="" id="{7BC83E98-057C-4623-A134-888C8462B1EB}"/>
              </a:ext>
            </a:extLst>
          </p:cNvPr>
          <p:cNvSpPr/>
          <p:nvPr/>
        </p:nvSpPr>
        <p:spPr>
          <a:xfrm>
            <a:off x="4651926" y="2473719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보안 </a:t>
            </a:r>
            <a:r>
              <a:rPr lang="en-US" altLang="ko-KR" sz="900"/>
              <a:t>API </a:t>
            </a:r>
            <a:r>
              <a:rPr lang="ko-KR" altLang="en-US" sz="900"/>
              <a:t>설정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xmlns="" id="{323D74CC-C3D4-48A4-B5A0-A08408D3B7B2}"/>
              </a:ext>
            </a:extLst>
          </p:cNvPr>
          <p:cNvSpPr/>
          <p:nvPr/>
        </p:nvSpPr>
        <p:spPr>
          <a:xfrm>
            <a:off x="4651926" y="2744590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필터 생성</a:t>
            </a:r>
            <a:r>
              <a:rPr lang="en-US" altLang="ko-KR" sz="900"/>
              <a:t> </a:t>
            </a:r>
            <a:endParaRPr lang="ko-KR" altLang="en-US" sz="900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xmlns="" id="{F1454C41-B599-41C1-A413-FC0E20194CF8}"/>
              </a:ext>
            </a:extLst>
          </p:cNvPr>
          <p:cNvSpPr/>
          <p:nvPr/>
        </p:nvSpPr>
        <p:spPr>
          <a:xfrm>
            <a:off x="4321883" y="1396909"/>
            <a:ext cx="2076887" cy="4156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WebSecurityConfigurerAdpater</a:t>
            </a:r>
            <a:endParaRPr lang="ko-KR" altLang="en-US" sz="1000" b="1"/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xmlns="" id="{DCB596B9-AA5C-474B-8191-B6A0DE20B9A9}"/>
              </a:ext>
            </a:extLst>
          </p:cNvPr>
          <p:cNvCxnSpPr>
            <a:cxnSpLocks/>
            <a:stCxn id="123" idx="2"/>
            <a:endCxn id="118" idx="0"/>
          </p:cNvCxnSpPr>
          <p:nvPr/>
        </p:nvCxnSpPr>
        <p:spPr>
          <a:xfrm>
            <a:off x="5360327" y="1812535"/>
            <a:ext cx="0" cy="30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아래쪽 화살표 1"/>
          <p:cNvSpPr/>
          <p:nvPr/>
        </p:nvSpPr>
        <p:spPr>
          <a:xfrm>
            <a:off x="1213248" y="3236519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아래쪽 화살표 57"/>
          <p:cNvSpPr/>
          <p:nvPr/>
        </p:nvSpPr>
        <p:spPr>
          <a:xfrm>
            <a:off x="1213248" y="3508558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아래쪽 화살표 58"/>
          <p:cNvSpPr/>
          <p:nvPr/>
        </p:nvSpPr>
        <p:spPr>
          <a:xfrm>
            <a:off x="1213247" y="3811308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아래쪽 화살표 59"/>
          <p:cNvSpPr/>
          <p:nvPr/>
        </p:nvSpPr>
        <p:spPr>
          <a:xfrm>
            <a:off x="5295237" y="3232361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아래쪽 화살표 61"/>
          <p:cNvSpPr/>
          <p:nvPr/>
        </p:nvSpPr>
        <p:spPr>
          <a:xfrm>
            <a:off x="5295237" y="3504400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아래쪽 화살표 62"/>
          <p:cNvSpPr/>
          <p:nvPr/>
        </p:nvSpPr>
        <p:spPr>
          <a:xfrm>
            <a:off x="5295236" y="3807150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20038" y="1060673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1</a:t>
            </a:r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4637528" y="1056049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2</a:t>
            </a:r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632297" y="3471642"/>
            <a:ext cx="4475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/>
              <a:t> </a:t>
            </a:r>
            <a:r>
              <a:rPr lang="ko-KR" altLang="en-US" sz="900" b="1"/>
              <a:t>생성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5570608" y="3447891"/>
            <a:ext cx="4475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/>
              <a:t> </a:t>
            </a:r>
            <a:r>
              <a:rPr lang="ko-KR" altLang="en-US" sz="900" b="1"/>
              <a:t>생성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879689" y="5029132"/>
            <a:ext cx="8274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/admin/**</a:t>
            </a:r>
            <a:endParaRPr lang="ko-KR" altLang="en-US" sz="1000" b="1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4875241" y="5007451"/>
            <a:ext cx="9188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anyRequest</a:t>
            </a:r>
            <a:endParaRPr lang="ko-KR" altLang="en-US" sz="1000" b="1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706088" y="4782911"/>
            <a:ext cx="1196518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4765090" y="4773649"/>
            <a:ext cx="1196518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</p:spTree>
    <p:extLst>
      <p:ext uri="{BB962C8B-B14F-4D97-AF65-F5344CB8AC3E}">
        <p14:creationId xmlns:p14="http://schemas.microsoft.com/office/powerpoint/2010/main" val="52177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74402" y="700040"/>
            <a:ext cx="459933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필터 초기화와 다중 설정 클래스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772DC085-BB40-47F9-9E33-AF8160A8BF3D}"/>
              </a:ext>
            </a:extLst>
          </p:cNvPr>
          <p:cNvSpPr/>
          <p:nvPr/>
        </p:nvSpPr>
        <p:spPr>
          <a:xfrm>
            <a:off x="3841644" y="2437998"/>
            <a:ext cx="137787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FilterChainProxy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xmlns="" id="{7E8EBCDB-7FC1-433A-A84A-90448860F0C4}"/>
              </a:ext>
            </a:extLst>
          </p:cNvPr>
          <p:cNvSpPr/>
          <p:nvPr/>
        </p:nvSpPr>
        <p:spPr>
          <a:xfrm>
            <a:off x="4411164" y="1610981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47" idx="4"/>
            <a:endCxn id="15" idx="0"/>
          </p:cNvCxnSpPr>
          <p:nvPr/>
        </p:nvCxnSpPr>
        <p:spPr>
          <a:xfrm>
            <a:off x="4530582" y="1849817"/>
            <a:ext cx="1" cy="588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순서도: 판단 6"/>
          <p:cNvSpPr/>
          <p:nvPr/>
        </p:nvSpPr>
        <p:spPr>
          <a:xfrm>
            <a:off x="3832091" y="3431200"/>
            <a:ext cx="1396981" cy="577861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15" idx="2"/>
            <a:endCxn id="7" idx="0"/>
          </p:cNvCxnSpPr>
          <p:nvPr/>
        </p:nvCxnSpPr>
        <p:spPr>
          <a:xfrm flipH="1">
            <a:off x="4530582" y="2714997"/>
            <a:ext cx="1" cy="7162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4152176" y="3586099"/>
            <a:ext cx="7184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matches</a:t>
            </a:r>
            <a:endParaRPr lang="ko-KR" altLang="en-US" sz="1000" b="1"/>
          </a:p>
        </p:txBody>
      </p:sp>
      <p:cxnSp>
        <p:nvCxnSpPr>
          <p:cNvPr id="19" name="직선 화살표 연결선 18"/>
          <p:cNvCxnSpPr>
            <a:endCxn id="69" idx="0"/>
          </p:cNvCxnSpPr>
          <p:nvPr/>
        </p:nvCxnSpPr>
        <p:spPr>
          <a:xfrm>
            <a:off x="1847804" y="4266811"/>
            <a:ext cx="0" cy="607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1453304" y="4874462"/>
            <a:ext cx="788999" cy="2462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000" b="1"/>
              <a:t>인증</a:t>
            </a:r>
            <a:r>
              <a:rPr lang="en-US" altLang="ko-KR" sz="1000" b="1"/>
              <a:t>/ </a:t>
            </a:r>
            <a:r>
              <a:rPr lang="ko-KR" altLang="en-US" sz="1000" b="1"/>
              <a:t>인가</a:t>
            </a:r>
            <a:endParaRPr lang="ko-KR" altLang="en-US" sz="100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2920878" y="3467091"/>
            <a:ext cx="62068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/admin</a:t>
            </a:r>
            <a:endParaRPr lang="ko-KR" altLang="en-US" sz="1000" b="1"/>
          </a:p>
        </p:txBody>
      </p:sp>
      <p:cxnSp>
        <p:nvCxnSpPr>
          <p:cNvPr id="22" name="직선 화살표 연결선 21"/>
          <p:cNvCxnSpPr>
            <a:stCxn id="7" idx="3"/>
          </p:cNvCxnSpPr>
          <p:nvPr/>
        </p:nvCxnSpPr>
        <p:spPr>
          <a:xfrm flipV="1">
            <a:off x="5229072" y="3717964"/>
            <a:ext cx="1537743" cy="21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5617587" y="3459489"/>
            <a:ext cx="4940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/user</a:t>
            </a:r>
            <a:endParaRPr lang="ko-KR" altLang="en-US" sz="1000" b="1"/>
          </a:p>
        </p:txBody>
      </p:sp>
      <p:cxnSp>
        <p:nvCxnSpPr>
          <p:cNvPr id="5" name="직선 화살표 연결선 4"/>
          <p:cNvCxnSpPr>
            <a:stCxn id="7" idx="1"/>
            <a:endCxn id="50" idx="3"/>
          </p:cNvCxnSpPr>
          <p:nvPr/>
        </p:nvCxnSpPr>
        <p:spPr>
          <a:xfrm flipH="1">
            <a:off x="2526795" y="3720131"/>
            <a:ext cx="1305296" cy="29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4546604" y="2949988"/>
            <a:ext cx="7328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b="1"/>
              <a:t>필터 선택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4638044" y="1580737"/>
            <a:ext cx="8915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GET /admin</a:t>
            </a:r>
            <a:endParaRPr lang="ko-KR" altLang="en-US" sz="1000" b="1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1E468297-58FF-4E00-B020-B955A2F21553}"/>
              </a:ext>
            </a:extLst>
          </p:cNvPr>
          <p:cNvSpPr/>
          <p:nvPr/>
        </p:nvSpPr>
        <p:spPr>
          <a:xfrm>
            <a:off x="1147112" y="3085785"/>
            <a:ext cx="1379683" cy="12745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A08EA530-3464-455D-92B0-FB28FF4E1021}"/>
              </a:ext>
            </a:extLst>
          </p:cNvPr>
          <p:cNvSpPr/>
          <p:nvPr/>
        </p:nvSpPr>
        <p:spPr>
          <a:xfrm>
            <a:off x="1236233" y="3463890"/>
            <a:ext cx="1203342" cy="246221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Filters</a:t>
            </a:r>
            <a:endParaRPr lang="ko-KR" altLang="en-US" sz="1000" b="1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6C94767F-EE36-4C96-9719-F9F4898C4BCF}"/>
              </a:ext>
            </a:extLst>
          </p:cNvPr>
          <p:cNvSpPr/>
          <p:nvPr/>
        </p:nvSpPr>
        <p:spPr>
          <a:xfrm>
            <a:off x="1109411" y="3136559"/>
            <a:ext cx="14334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/>
              <a:t>SecurityFilterChain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1416659" y="3973386"/>
            <a:ext cx="8274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/admin/**</a:t>
            </a:r>
            <a:endParaRPr lang="ko-KR" altLang="en-US" sz="1000" b="1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1243058" y="3727165"/>
            <a:ext cx="1196518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  <p:sp>
        <p:nvSpPr>
          <p:cNvPr id="57" name="직사각형 56"/>
          <p:cNvSpPr/>
          <p:nvPr/>
        </p:nvSpPr>
        <p:spPr>
          <a:xfrm>
            <a:off x="1147315" y="2740984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1</a:t>
            </a:r>
            <a:endParaRPr lang="ko-KR" altLang="en-US"/>
          </a:p>
        </p:txBody>
      </p:sp>
      <p:cxnSp>
        <p:nvCxnSpPr>
          <p:cNvPr id="58" name="직선 화살표 연결선 57"/>
          <p:cNvCxnSpPr>
            <a:endCxn id="59" idx="0"/>
          </p:cNvCxnSpPr>
          <p:nvPr/>
        </p:nvCxnSpPr>
        <p:spPr>
          <a:xfrm>
            <a:off x="7465568" y="4270928"/>
            <a:ext cx="0" cy="607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7071068" y="4878579"/>
            <a:ext cx="788999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000" b="1"/>
              <a:t>인증</a:t>
            </a:r>
            <a:r>
              <a:rPr lang="en-US" altLang="ko-KR" sz="1000" b="1"/>
              <a:t>/ </a:t>
            </a:r>
            <a:r>
              <a:rPr lang="ko-KR" altLang="en-US" sz="1000" b="1"/>
              <a:t>인가</a:t>
            </a:r>
            <a:endParaRPr lang="ko-KR" altLang="en-US" sz="100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1E468297-58FF-4E00-B020-B955A2F21553}"/>
              </a:ext>
            </a:extLst>
          </p:cNvPr>
          <p:cNvSpPr/>
          <p:nvPr/>
        </p:nvSpPr>
        <p:spPr>
          <a:xfrm>
            <a:off x="6764876" y="3089902"/>
            <a:ext cx="1379683" cy="12745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A08EA530-3464-455D-92B0-FB28FF4E1021}"/>
              </a:ext>
            </a:extLst>
          </p:cNvPr>
          <p:cNvSpPr/>
          <p:nvPr/>
        </p:nvSpPr>
        <p:spPr>
          <a:xfrm>
            <a:off x="6853997" y="3468007"/>
            <a:ext cx="1203342" cy="246221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Filters</a:t>
            </a:r>
            <a:endParaRPr lang="ko-KR" altLang="en-US" sz="1000" b="1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6C94767F-EE36-4C96-9719-F9F4898C4BCF}"/>
              </a:ext>
            </a:extLst>
          </p:cNvPr>
          <p:cNvSpPr/>
          <p:nvPr/>
        </p:nvSpPr>
        <p:spPr>
          <a:xfrm>
            <a:off x="6727175" y="3140676"/>
            <a:ext cx="14334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/>
              <a:t>SecurityFilterChain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6988740" y="3977503"/>
            <a:ext cx="9188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anyRequest</a:t>
            </a:r>
            <a:endParaRPr lang="ko-KR" altLang="en-US" sz="1000" b="1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6853788" y="3745350"/>
            <a:ext cx="1196518" cy="2462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  <p:sp>
        <p:nvSpPr>
          <p:cNvPr id="65" name="직사각형 64"/>
          <p:cNvSpPr/>
          <p:nvPr/>
        </p:nvSpPr>
        <p:spPr>
          <a:xfrm>
            <a:off x="6765079" y="2745101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63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0" y="607261"/>
            <a:ext cx="82638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WebSecurity, HttpSecurity, WebSecurityConfigurerAdapter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xmlns="" id="{ED440111-25ED-4FC0-AB85-B5920B7C5023}"/>
              </a:ext>
            </a:extLst>
          </p:cNvPr>
          <p:cNvSpPr/>
          <p:nvPr/>
        </p:nvSpPr>
        <p:spPr>
          <a:xfrm>
            <a:off x="1383395" y="1076559"/>
            <a:ext cx="1517322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WebSecurityConfiguration</a:t>
            </a:r>
            <a:endParaRPr lang="ko-KR" altLang="en-US" sz="800" b="1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xmlns="" id="{42402F3B-900A-4162-B808-893195AA4376}"/>
              </a:ext>
            </a:extLst>
          </p:cNvPr>
          <p:cNvSpPr/>
          <p:nvPr/>
        </p:nvSpPr>
        <p:spPr>
          <a:xfrm>
            <a:off x="2957527" y="1076854"/>
            <a:ext cx="848931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WebSecurity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xmlns="" id="{BC54A080-8084-4B7F-9E25-ACC92FC071EC}"/>
              </a:ext>
            </a:extLst>
          </p:cNvPr>
          <p:cNvSpPr/>
          <p:nvPr/>
        </p:nvSpPr>
        <p:spPr>
          <a:xfrm>
            <a:off x="4928292" y="1076854"/>
            <a:ext cx="1764825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WebSecurityConfigurerAdapter</a:t>
            </a:r>
            <a:endParaRPr lang="ko-KR" altLang="en-US" sz="800" b="1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xmlns="" id="{7D9CA198-F0D4-4AFE-8226-296FCF18C361}"/>
              </a:ext>
            </a:extLst>
          </p:cNvPr>
          <p:cNvSpPr/>
          <p:nvPr/>
        </p:nvSpPr>
        <p:spPr>
          <a:xfrm>
            <a:off x="6749927" y="1076854"/>
            <a:ext cx="836423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HttpSecurity</a:t>
            </a:r>
            <a:endParaRPr lang="ko-KR" altLang="en-US" sz="800" b="1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xmlns="" id="{4A464507-31BE-4E13-985D-DDD4EAD0A68F}"/>
              </a:ext>
            </a:extLst>
          </p:cNvPr>
          <p:cNvSpPr/>
          <p:nvPr/>
        </p:nvSpPr>
        <p:spPr>
          <a:xfrm>
            <a:off x="7643160" y="1076854"/>
            <a:ext cx="1135743" cy="34451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/>
              <a:t>SecurityFilterChain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6CBD6B12-95B4-4CF7-ACD4-3E0819DA2AEB}"/>
              </a:ext>
            </a:extLst>
          </p:cNvPr>
          <p:cNvCxnSpPr>
            <a:cxnSpLocks/>
          </p:cNvCxnSpPr>
          <p:nvPr/>
        </p:nvCxnSpPr>
        <p:spPr>
          <a:xfrm>
            <a:off x="2151823" y="1914903"/>
            <a:ext cx="12301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xmlns="" id="{D5EE34BF-92B5-4A8D-A275-BAF9ADDE01A9}"/>
              </a:ext>
            </a:extLst>
          </p:cNvPr>
          <p:cNvSpPr/>
          <p:nvPr/>
        </p:nvSpPr>
        <p:spPr>
          <a:xfrm>
            <a:off x="3863268" y="1076854"/>
            <a:ext cx="100821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FilterChainProxy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xmlns="" id="{72CE9A50-3D98-48F6-A022-97E1C7B8233A}"/>
              </a:ext>
            </a:extLst>
          </p:cNvPr>
          <p:cNvSpPr/>
          <p:nvPr/>
        </p:nvSpPr>
        <p:spPr>
          <a:xfrm>
            <a:off x="2142256" y="1724115"/>
            <a:ext cx="121219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WebSecurityConfigurers</a:t>
            </a:r>
            <a:endParaRPr lang="ko-KR" altLang="en-US" sz="700" b="1"/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xmlns="" id="{93A8BC15-0253-4FCB-A818-BE57C09D3A60}"/>
              </a:ext>
            </a:extLst>
          </p:cNvPr>
          <p:cNvSpPr/>
          <p:nvPr/>
        </p:nvSpPr>
        <p:spPr>
          <a:xfrm>
            <a:off x="8835711" y="1076854"/>
            <a:ext cx="1179577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AbstractConfigured</a:t>
            </a:r>
          </a:p>
          <a:p>
            <a:pPr algn="ctr"/>
            <a:r>
              <a:rPr lang="en-US" altLang="ko-KR" sz="800" b="1"/>
              <a:t>SecurityBuilder</a:t>
            </a:r>
            <a:endParaRPr lang="ko-KR" altLang="en-US" sz="800" b="1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xmlns="" id="{085B866A-6D7E-48D5-97CB-B8B2DFC47BA1}"/>
              </a:ext>
            </a:extLst>
          </p:cNvPr>
          <p:cNvCxnSpPr>
            <a:cxnSpLocks/>
          </p:cNvCxnSpPr>
          <p:nvPr/>
        </p:nvCxnSpPr>
        <p:spPr>
          <a:xfrm>
            <a:off x="3381993" y="2062407"/>
            <a:ext cx="60435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xmlns="" id="{5884D970-561D-468F-B855-D2B97B2C7DEC}"/>
              </a:ext>
            </a:extLst>
          </p:cNvPr>
          <p:cNvSpPr/>
          <p:nvPr/>
        </p:nvSpPr>
        <p:spPr>
          <a:xfrm>
            <a:off x="5777406" y="1822110"/>
            <a:ext cx="168026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apply (W</a:t>
            </a:r>
            <a:r>
              <a:rPr lang="en-US" altLang="ko-KR" sz="800" b="1"/>
              <a:t>ebSecurityConfigurers)</a:t>
            </a:r>
            <a:endParaRPr lang="ko-KR" altLang="en-US" sz="700" b="1"/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xmlns="" id="{798A541B-454C-4573-B75E-21FBD6AFC516}"/>
              </a:ext>
            </a:extLst>
          </p:cNvPr>
          <p:cNvCxnSpPr>
            <a:cxnSpLocks/>
          </p:cNvCxnSpPr>
          <p:nvPr/>
        </p:nvCxnSpPr>
        <p:spPr>
          <a:xfrm>
            <a:off x="2150172" y="1643613"/>
            <a:ext cx="12318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xmlns="" id="{BE785DFC-963C-44B0-8337-6003C3BF0F29}"/>
              </a:ext>
            </a:extLst>
          </p:cNvPr>
          <p:cNvSpPr/>
          <p:nvPr/>
        </p:nvSpPr>
        <p:spPr>
          <a:xfrm>
            <a:off x="2514820" y="1452825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xmlns="" id="{0AB775F0-40F3-4180-9050-CFBF27E95E07}"/>
              </a:ext>
            </a:extLst>
          </p:cNvPr>
          <p:cNvSpPr/>
          <p:nvPr/>
        </p:nvSpPr>
        <p:spPr>
          <a:xfrm>
            <a:off x="3692428" y="3036877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01430268-4EDC-4773-B9D0-2F486D7649BD}"/>
              </a:ext>
            </a:extLst>
          </p:cNvPr>
          <p:cNvCxnSpPr>
            <a:cxnSpLocks/>
          </p:cNvCxnSpPr>
          <p:nvPr/>
        </p:nvCxnSpPr>
        <p:spPr>
          <a:xfrm>
            <a:off x="5812045" y="2498418"/>
            <a:ext cx="13560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:a16="http://schemas.microsoft.com/office/drawing/2014/main" xmlns="" id="{5F11D64D-D81D-4C45-98DA-87CF1DD76BB9}"/>
              </a:ext>
            </a:extLst>
          </p:cNvPr>
          <p:cNvSpPr/>
          <p:nvPr/>
        </p:nvSpPr>
        <p:spPr>
          <a:xfrm>
            <a:off x="6127311" y="2316743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xmlns="" id="{C02B6046-4987-4485-9BB1-18D95B1A507B}"/>
              </a:ext>
            </a:extLst>
          </p:cNvPr>
          <p:cNvCxnSpPr/>
          <p:nvPr/>
        </p:nvCxnSpPr>
        <p:spPr>
          <a:xfrm flipH="1">
            <a:off x="3394832" y="305162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xmlns="" id="{A4AAAFD2-AB89-4235-B516-0494E0EE88F6}"/>
              </a:ext>
            </a:extLst>
          </p:cNvPr>
          <p:cNvCxnSpPr>
            <a:cxnSpLocks/>
          </p:cNvCxnSpPr>
          <p:nvPr/>
        </p:nvCxnSpPr>
        <p:spPr>
          <a:xfrm>
            <a:off x="3732654" y="305772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xmlns="" id="{6FC5FE6E-379A-4770-A084-341C4497DBB7}"/>
              </a:ext>
            </a:extLst>
          </p:cNvPr>
          <p:cNvCxnSpPr/>
          <p:nvPr/>
        </p:nvCxnSpPr>
        <p:spPr>
          <a:xfrm flipH="1">
            <a:off x="3394832" y="321116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63C877F0-60D9-41D8-B97B-61025695BDA1}"/>
              </a:ext>
            </a:extLst>
          </p:cNvPr>
          <p:cNvCxnSpPr>
            <a:cxnSpLocks/>
          </p:cNvCxnSpPr>
          <p:nvPr/>
        </p:nvCxnSpPr>
        <p:spPr>
          <a:xfrm flipH="1">
            <a:off x="3379442" y="2883114"/>
            <a:ext cx="24312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직사각형 147">
            <a:extLst>
              <a:ext uri="{FF2B5EF4-FFF2-40B4-BE49-F238E27FC236}">
                <a16:creationId xmlns:a16="http://schemas.microsoft.com/office/drawing/2014/main" xmlns="" id="{82E2102F-972B-450F-8E44-C8F726E6D7CE}"/>
              </a:ext>
            </a:extLst>
          </p:cNvPr>
          <p:cNvSpPr/>
          <p:nvPr/>
        </p:nvSpPr>
        <p:spPr>
          <a:xfrm>
            <a:off x="7441733" y="3620900"/>
            <a:ext cx="78098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perfomBuild()</a:t>
            </a:r>
            <a:endParaRPr lang="ko-KR" altLang="en-US" sz="700" b="1"/>
          </a:p>
        </p:txBody>
      </p: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xmlns="" id="{3CBFDBF5-568F-46DC-BADA-14F544B57140}"/>
              </a:ext>
            </a:extLst>
          </p:cNvPr>
          <p:cNvCxnSpPr/>
          <p:nvPr/>
        </p:nvCxnSpPr>
        <p:spPr>
          <a:xfrm flipH="1">
            <a:off x="7162262" y="364114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xmlns="" id="{73F71A45-5F94-4F04-956E-2FF08E83198A}"/>
              </a:ext>
            </a:extLst>
          </p:cNvPr>
          <p:cNvCxnSpPr>
            <a:cxnSpLocks/>
          </p:cNvCxnSpPr>
          <p:nvPr/>
        </p:nvCxnSpPr>
        <p:spPr>
          <a:xfrm>
            <a:off x="7493260" y="364724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xmlns="" id="{2AA358BF-C238-4145-97A2-CAF29342715C}"/>
              </a:ext>
            </a:extLst>
          </p:cNvPr>
          <p:cNvCxnSpPr/>
          <p:nvPr/>
        </p:nvCxnSpPr>
        <p:spPr>
          <a:xfrm flipH="1">
            <a:off x="7162262" y="380068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xmlns="" id="{2966B9AC-6519-4E86-BB6C-D54140743709}"/>
              </a:ext>
            </a:extLst>
          </p:cNvPr>
          <p:cNvCxnSpPr>
            <a:cxnSpLocks/>
          </p:cNvCxnSpPr>
          <p:nvPr/>
        </p:nvCxnSpPr>
        <p:spPr>
          <a:xfrm>
            <a:off x="7162768" y="3986864"/>
            <a:ext cx="10599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:a16="http://schemas.microsoft.com/office/drawing/2014/main" xmlns="" id="{3F8E3125-E3E2-47C7-B39C-A052A83A0523}"/>
              </a:ext>
            </a:extLst>
          </p:cNvPr>
          <p:cNvSpPr/>
          <p:nvPr/>
        </p:nvSpPr>
        <p:spPr>
          <a:xfrm>
            <a:off x="7554272" y="3793040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xmlns="" id="{A0248DDA-EC8C-4AB4-B71A-DD721D630797}"/>
              </a:ext>
            </a:extLst>
          </p:cNvPr>
          <p:cNvSpPr/>
          <p:nvPr/>
        </p:nvSpPr>
        <p:spPr>
          <a:xfrm>
            <a:off x="6000491" y="3283456"/>
            <a:ext cx="1029449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HttpSecurity.build()</a:t>
            </a:r>
            <a:endParaRPr lang="ko-KR" altLang="en-US" sz="700" b="1"/>
          </a:p>
        </p:txBody>
      </p: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xmlns="" id="{DD348A54-2760-4542-9B9C-C8ED7A0E173A}"/>
              </a:ext>
            </a:extLst>
          </p:cNvPr>
          <p:cNvCxnSpPr>
            <a:cxnSpLocks/>
          </p:cNvCxnSpPr>
          <p:nvPr/>
        </p:nvCxnSpPr>
        <p:spPr>
          <a:xfrm>
            <a:off x="3389851" y="3483511"/>
            <a:ext cx="48211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xmlns="" id="{86F84A01-66CE-4F5C-9243-F299487DBDC6}"/>
              </a:ext>
            </a:extLst>
          </p:cNvPr>
          <p:cNvCxnSpPr>
            <a:cxnSpLocks/>
          </p:cNvCxnSpPr>
          <p:nvPr/>
        </p:nvCxnSpPr>
        <p:spPr>
          <a:xfrm flipH="1">
            <a:off x="3374919" y="4178226"/>
            <a:ext cx="37873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>
            <a:extLst>
              <a:ext uri="{FF2B5EF4-FFF2-40B4-BE49-F238E27FC236}">
                <a16:creationId xmlns:a16="http://schemas.microsoft.com/office/drawing/2014/main" xmlns="" id="{CA701F62-9645-444E-BB7C-8F78E8A6EA61}"/>
              </a:ext>
            </a:extLst>
          </p:cNvPr>
          <p:cNvSpPr/>
          <p:nvPr/>
        </p:nvSpPr>
        <p:spPr>
          <a:xfrm>
            <a:off x="4383156" y="3923441"/>
            <a:ext cx="234230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Defalut</a:t>
            </a:r>
            <a:r>
              <a:rPr lang="ko-KR" altLang="en-US" sz="700" b="1"/>
              <a:t>SecurityFilterChain</a:t>
            </a:r>
            <a:r>
              <a:rPr lang="en-US" altLang="ko-KR" sz="700" b="1"/>
              <a:t>(R</a:t>
            </a:r>
            <a:r>
              <a:rPr lang="ko-KR" altLang="en-US" sz="700" b="1"/>
              <a:t>equestMatcher, filters</a:t>
            </a:r>
            <a:r>
              <a:rPr lang="en-US" altLang="ko-KR" sz="700" b="1"/>
              <a:t>)</a:t>
            </a:r>
            <a:endParaRPr lang="ko-KR" altLang="en-US" sz="700" b="1"/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xmlns="" id="{E4DF5B00-BFD6-4AAE-B4F4-59878E407212}"/>
              </a:ext>
            </a:extLst>
          </p:cNvPr>
          <p:cNvSpPr/>
          <p:nvPr/>
        </p:nvSpPr>
        <p:spPr>
          <a:xfrm>
            <a:off x="4004514" y="3029947"/>
            <a:ext cx="101021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securityFilterChains</a:t>
            </a:r>
            <a:endParaRPr lang="ko-KR" altLang="en-US" sz="700" b="1"/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xmlns="" id="{8AD4DF77-7C35-4A4D-B032-E397884BA681}"/>
              </a:ext>
            </a:extLst>
          </p:cNvPr>
          <p:cNvCxnSpPr/>
          <p:nvPr/>
        </p:nvCxnSpPr>
        <p:spPr>
          <a:xfrm flipH="1">
            <a:off x="5812045" y="215223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xmlns="" id="{2656D6E7-5755-45E9-9EDD-C7581D2810CE}"/>
              </a:ext>
            </a:extLst>
          </p:cNvPr>
          <p:cNvCxnSpPr>
            <a:cxnSpLocks/>
          </p:cNvCxnSpPr>
          <p:nvPr/>
        </p:nvCxnSpPr>
        <p:spPr>
          <a:xfrm>
            <a:off x="6143043" y="2158338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xmlns="" id="{4F62D446-346E-4731-B6F0-C2C94DBC9A5A}"/>
              </a:ext>
            </a:extLst>
          </p:cNvPr>
          <p:cNvCxnSpPr/>
          <p:nvPr/>
        </p:nvCxnSpPr>
        <p:spPr>
          <a:xfrm flipH="1">
            <a:off x="5812045" y="231178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직사각형 172">
            <a:extLst>
              <a:ext uri="{FF2B5EF4-FFF2-40B4-BE49-F238E27FC236}">
                <a16:creationId xmlns:a16="http://schemas.microsoft.com/office/drawing/2014/main" xmlns="" id="{585E2430-BD2E-4C2D-A7A2-6CFCC7FDFF77}"/>
              </a:ext>
            </a:extLst>
          </p:cNvPr>
          <p:cNvSpPr/>
          <p:nvPr/>
        </p:nvSpPr>
        <p:spPr>
          <a:xfrm>
            <a:off x="6117503" y="2132370"/>
            <a:ext cx="39305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init()</a:t>
            </a:r>
            <a:endParaRPr lang="ko-KR" altLang="en-US" sz="700" b="1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xmlns="" id="{932886E0-98A6-426B-9081-7A87F4231B13}"/>
              </a:ext>
            </a:extLst>
          </p:cNvPr>
          <p:cNvSpPr/>
          <p:nvPr/>
        </p:nvSpPr>
        <p:spPr>
          <a:xfrm>
            <a:off x="3632442" y="2673869"/>
            <a:ext cx="204575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b="1"/>
              <a:t>addSecurityFilterChainBuilder</a:t>
            </a:r>
            <a:r>
              <a:rPr lang="en-US" altLang="ko-KR" sz="700" b="1"/>
              <a:t>(HttpSecurity)</a:t>
            </a:r>
            <a:endParaRPr lang="ko-KR" altLang="en-US" sz="700" b="1"/>
          </a:p>
        </p:txBody>
      </p: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xmlns="" id="{F2D9B8F2-3265-4363-9E12-EF9140862E91}"/>
              </a:ext>
            </a:extLst>
          </p:cNvPr>
          <p:cNvCxnSpPr/>
          <p:nvPr/>
        </p:nvCxnSpPr>
        <p:spPr>
          <a:xfrm flipH="1">
            <a:off x="4360049" y="4942045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xmlns="" id="{D1E8E19B-6BDA-414C-B208-46EC9734B803}"/>
              </a:ext>
            </a:extLst>
          </p:cNvPr>
          <p:cNvCxnSpPr>
            <a:cxnSpLocks/>
          </p:cNvCxnSpPr>
          <p:nvPr/>
        </p:nvCxnSpPr>
        <p:spPr>
          <a:xfrm>
            <a:off x="4691047" y="493450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xmlns="" id="{28B9B3C1-A127-4812-A3CA-F3D0C637C1EB}"/>
              </a:ext>
            </a:extLst>
          </p:cNvPr>
          <p:cNvCxnSpPr/>
          <p:nvPr/>
        </p:nvCxnSpPr>
        <p:spPr>
          <a:xfrm flipH="1">
            <a:off x="4360049" y="508794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:a16="http://schemas.microsoft.com/office/drawing/2014/main" xmlns="" id="{B35B25D3-6260-44BB-8C83-A310CFB6D5EC}"/>
              </a:ext>
            </a:extLst>
          </p:cNvPr>
          <p:cNvSpPr/>
          <p:nvPr/>
        </p:nvSpPr>
        <p:spPr>
          <a:xfrm>
            <a:off x="4665507" y="4908536"/>
            <a:ext cx="56778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getfilters</a:t>
            </a:r>
            <a:endParaRPr lang="ko-KR" altLang="en-US" sz="700" b="1"/>
          </a:p>
        </p:txBody>
      </p: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xmlns="" id="{7F761E94-C7E1-4D90-99D6-144C2640A4BF}"/>
              </a:ext>
            </a:extLst>
          </p:cNvPr>
          <p:cNvCxnSpPr/>
          <p:nvPr/>
        </p:nvCxnSpPr>
        <p:spPr>
          <a:xfrm flipH="1">
            <a:off x="4360049" y="525905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xmlns="" id="{47E4F3B8-BD42-42F3-8A16-2BCE8EB025AE}"/>
              </a:ext>
            </a:extLst>
          </p:cNvPr>
          <p:cNvCxnSpPr>
            <a:cxnSpLocks/>
          </p:cNvCxnSpPr>
          <p:nvPr/>
        </p:nvCxnSpPr>
        <p:spPr>
          <a:xfrm>
            <a:off x="4691047" y="526516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xmlns="" id="{12DB5754-43BA-434D-9B07-F258434771D9}"/>
              </a:ext>
            </a:extLst>
          </p:cNvPr>
          <p:cNvCxnSpPr/>
          <p:nvPr/>
        </p:nvCxnSpPr>
        <p:spPr>
          <a:xfrm flipH="1">
            <a:off x="4360049" y="541860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직사각형 181">
            <a:extLst>
              <a:ext uri="{FF2B5EF4-FFF2-40B4-BE49-F238E27FC236}">
                <a16:creationId xmlns:a16="http://schemas.microsoft.com/office/drawing/2014/main" xmlns="" id="{7AFF8F22-5CD1-47E7-AD61-287462E7C7BB}"/>
              </a:ext>
            </a:extLst>
          </p:cNvPr>
          <p:cNvSpPr/>
          <p:nvPr/>
        </p:nvSpPr>
        <p:spPr>
          <a:xfrm>
            <a:off x="4665507" y="5239197"/>
            <a:ext cx="100700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nextFilter.doFilter()</a:t>
            </a:r>
            <a:endParaRPr lang="ko-KR" altLang="en-US" sz="700" b="1"/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xmlns="" id="{3AAB7D86-5C44-4116-B0B7-8CA7EC1BF86B}"/>
              </a:ext>
            </a:extLst>
          </p:cNvPr>
          <p:cNvSpPr/>
          <p:nvPr/>
        </p:nvSpPr>
        <p:spPr>
          <a:xfrm>
            <a:off x="713621" y="1554774"/>
            <a:ext cx="14879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>
                <a:solidFill>
                  <a:srgbClr val="0070C0"/>
                </a:solidFill>
              </a:rPr>
              <a:t>BeanFactory.getBeanOfType</a:t>
            </a:r>
          </a:p>
          <a:p>
            <a:r>
              <a:rPr lang="en-US" altLang="ko-KR" sz="700" b="1">
                <a:solidFill>
                  <a:srgbClr val="0070C0"/>
                </a:solidFill>
              </a:rPr>
              <a:t>(</a:t>
            </a:r>
            <a:r>
              <a:rPr lang="en-US" altLang="ko-KR" sz="600" b="1">
                <a:solidFill>
                  <a:srgbClr val="0070C0"/>
                </a:solidFill>
              </a:rPr>
              <a:t>W</a:t>
            </a:r>
            <a:r>
              <a:rPr lang="en-US" altLang="ko-KR" sz="700" b="1">
                <a:solidFill>
                  <a:srgbClr val="0070C0"/>
                </a:solidFill>
              </a:rPr>
              <a:t>ebSecurityConfigurers.class)</a:t>
            </a:r>
            <a:endParaRPr lang="ko-KR" altLang="en-US" sz="700" b="1">
              <a:solidFill>
                <a:srgbClr val="0070C0"/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xmlns="" id="{2AC3AB78-6034-4B94-A2C7-5C8B879D9CE0}"/>
              </a:ext>
            </a:extLst>
          </p:cNvPr>
          <p:cNvSpPr/>
          <p:nvPr/>
        </p:nvSpPr>
        <p:spPr>
          <a:xfrm>
            <a:off x="147008" y="1072025"/>
            <a:ext cx="1179577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ApplicationContext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8EDC52E0-FF2C-42B7-88DC-B0A67C2537ED}"/>
              </a:ext>
            </a:extLst>
          </p:cNvPr>
          <p:cNvCxnSpPr>
            <a:stCxn id="74" idx="2"/>
          </p:cNvCxnSpPr>
          <p:nvPr/>
        </p:nvCxnSpPr>
        <p:spPr>
          <a:xfrm>
            <a:off x="2142056" y="1421069"/>
            <a:ext cx="443" cy="41787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CEE0E79E-1786-4CDF-90DD-FF40DF4DCFB3}"/>
              </a:ext>
            </a:extLst>
          </p:cNvPr>
          <p:cNvCxnSpPr>
            <a:stCxn id="75" idx="2"/>
          </p:cNvCxnSpPr>
          <p:nvPr/>
        </p:nvCxnSpPr>
        <p:spPr>
          <a:xfrm>
            <a:off x="3381993" y="1421364"/>
            <a:ext cx="5765" cy="41785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05D7A5BB-3676-46C4-90A4-CDDD5896C871}"/>
              </a:ext>
            </a:extLst>
          </p:cNvPr>
          <p:cNvCxnSpPr>
            <a:stCxn id="124" idx="2"/>
          </p:cNvCxnSpPr>
          <p:nvPr/>
        </p:nvCxnSpPr>
        <p:spPr>
          <a:xfrm flipH="1">
            <a:off x="4360770" y="1421364"/>
            <a:ext cx="6605" cy="41785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71B518E3-A65D-4EE4-8761-B8A20CC5D6BE}"/>
              </a:ext>
            </a:extLst>
          </p:cNvPr>
          <p:cNvCxnSpPr>
            <a:stCxn id="76" idx="2"/>
          </p:cNvCxnSpPr>
          <p:nvPr/>
        </p:nvCxnSpPr>
        <p:spPr>
          <a:xfrm>
            <a:off x="5810705" y="1421364"/>
            <a:ext cx="1209" cy="4178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05D81989-1461-4FD8-8077-CC763EE2D82A}"/>
              </a:ext>
            </a:extLst>
          </p:cNvPr>
          <p:cNvCxnSpPr>
            <a:stCxn id="77" idx="2"/>
          </p:cNvCxnSpPr>
          <p:nvPr/>
        </p:nvCxnSpPr>
        <p:spPr>
          <a:xfrm>
            <a:off x="7168139" y="1421364"/>
            <a:ext cx="1313" cy="41784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D8200D94-8C88-4ECF-9276-377A24D5D2DE}"/>
              </a:ext>
            </a:extLst>
          </p:cNvPr>
          <p:cNvCxnSpPr>
            <a:stCxn id="78" idx="2"/>
          </p:cNvCxnSpPr>
          <p:nvPr/>
        </p:nvCxnSpPr>
        <p:spPr>
          <a:xfrm>
            <a:off x="8211032" y="1421364"/>
            <a:ext cx="596" cy="41784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EC5F64A7-9E8D-4D64-A669-A8B837D4157B}"/>
              </a:ext>
            </a:extLst>
          </p:cNvPr>
          <p:cNvCxnSpPr>
            <a:stCxn id="127" idx="2"/>
          </p:cNvCxnSpPr>
          <p:nvPr/>
        </p:nvCxnSpPr>
        <p:spPr>
          <a:xfrm>
            <a:off x="9425500" y="1421364"/>
            <a:ext cx="20965" cy="417849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xmlns="" id="{35E82395-F046-4408-A527-CD2B948D589C}"/>
              </a:ext>
            </a:extLst>
          </p:cNvPr>
          <p:cNvCxnSpPr/>
          <p:nvPr/>
        </p:nvCxnSpPr>
        <p:spPr>
          <a:xfrm flipH="1">
            <a:off x="3394832" y="434717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xmlns="" id="{945747ED-FC04-4AD8-88C8-0B6C0339C954}"/>
              </a:ext>
            </a:extLst>
          </p:cNvPr>
          <p:cNvCxnSpPr>
            <a:cxnSpLocks/>
          </p:cNvCxnSpPr>
          <p:nvPr/>
        </p:nvCxnSpPr>
        <p:spPr>
          <a:xfrm>
            <a:off x="3732654" y="4353278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xmlns="" id="{11125BAF-797F-4C9D-AC4E-04B41EED8B26}"/>
              </a:ext>
            </a:extLst>
          </p:cNvPr>
          <p:cNvCxnSpPr/>
          <p:nvPr/>
        </p:nvCxnSpPr>
        <p:spPr>
          <a:xfrm flipH="1">
            <a:off x="3394832" y="450672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xmlns="" id="{55AC1837-C756-47DA-B327-30612B447507}"/>
              </a:ext>
            </a:extLst>
          </p:cNvPr>
          <p:cNvSpPr/>
          <p:nvPr/>
        </p:nvSpPr>
        <p:spPr>
          <a:xfrm>
            <a:off x="3690613" y="4325498"/>
            <a:ext cx="206659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securityFilterChains.add(s</a:t>
            </a:r>
            <a:r>
              <a:rPr lang="ko-KR" altLang="en-US" sz="700" b="1"/>
              <a:t>ecurityFilterChain</a:t>
            </a:r>
            <a:r>
              <a:rPr lang="en-US" altLang="ko-KR" sz="700" b="1"/>
              <a:t>)</a:t>
            </a:r>
            <a:endParaRPr lang="ko-KR" altLang="en-US" sz="700" b="1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xmlns="" id="{8732CBAD-9FA8-432A-86B3-101C85F133BB}"/>
              </a:ext>
            </a:extLst>
          </p:cNvPr>
          <p:cNvCxnSpPr/>
          <p:nvPr/>
        </p:nvCxnSpPr>
        <p:spPr>
          <a:xfrm>
            <a:off x="3389851" y="4735773"/>
            <a:ext cx="9709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D2E11900-8AA8-4D76-88E9-4509D4E34FA9}"/>
              </a:ext>
            </a:extLst>
          </p:cNvPr>
          <p:cNvSpPr/>
          <p:nvPr/>
        </p:nvSpPr>
        <p:spPr>
          <a:xfrm>
            <a:off x="3364840" y="4743894"/>
            <a:ext cx="104387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securityFilterChains</a:t>
            </a:r>
            <a:endParaRPr lang="ko-KR" altLang="en-US" sz="700" b="1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xmlns="" id="{2D92A0A2-0243-44E8-A092-C1DC4F582C1D}"/>
              </a:ext>
            </a:extLst>
          </p:cNvPr>
          <p:cNvCxnSpPr>
            <a:stCxn id="60" idx="2"/>
          </p:cNvCxnSpPr>
          <p:nvPr/>
        </p:nvCxnSpPr>
        <p:spPr>
          <a:xfrm flipH="1">
            <a:off x="736796" y="1416535"/>
            <a:ext cx="1" cy="41833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xmlns="" id="{38048E83-6775-41D7-A7B0-A445697F9142}"/>
              </a:ext>
            </a:extLst>
          </p:cNvPr>
          <p:cNvCxnSpPr/>
          <p:nvPr/>
        </p:nvCxnSpPr>
        <p:spPr>
          <a:xfrm>
            <a:off x="736796" y="1552852"/>
            <a:ext cx="14052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xmlns="" id="{7A19E53F-87B3-42C5-8BAD-B916C5AC8F72}"/>
              </a:ext>
            </a:extLst>
          </p:cNvPr>
          <p:cNvCxnSpPr/>
          <p:nvPr/>
        </p:nvCxnSpPr>
        <p:spPr>
          <a:xfrm flipH="1">
            <a:off x="7165356" y="2581559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xmlns="" id="{1CE11C84-FE9E-4BF2-BBF2-F16685BD80DA}"/>
              </a:ext>
            </a:extLst>
          </p:cNvPr>
          <p:cNvCxnSpPr>
            <a:cxnSpLocks/>
          </p:cNvCxnSpPr>
          <p:nvPr/>
        </p:nvCxnSpPr>
        <p:spPr>
          <a:xfrm>
            <a:off x="7496354" y="2580842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xmlns="" id="{2449056C-D396-47A7-B23B-34D0AA4C49A1}"/>
              </a:ext>
            </a:extLst>
          </p:cNvPr>
          <p:cNvCxnSpPr/>
          <p:nvPr/>
        </p:nvCxnSpPr>
        <p:spPr>
          <a:xfrm flipH="1">
            <a:off x="7165356" y="272746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A4F16C82-9DB5-4DF4-AFED-545CC661B064}"/>
              </a:ext>
            </a:extLst>
          </p:cNvPr>
          <p:cNvSpPr/>
          <p:nvPr/>
        </p:nvSpPr>
        <p:spPr>
          <a:xfrm>
            <a:off x="7457166" y="2554874"/>
            <a:ext cx="72327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 filters</a:t>
            </a:r>
            <a:endParaRPr lang="ko-KR" altLang="en-US" sz="700" b="1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C4F99FA3-885E-4727-AA09-ED0A6E9150AD}"/>
              </a:ext>
            </a:extLst>
          </p:cNvPr>
          <p:cNvSpPr/>
          <p:nvPr/>
        </p:nvSpPr>
        <p:spPr>
          <a:xfrm>
            <a:off x="3627994" y="4553428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</p:spTree>
    <p:extLst>
      <p:ext uri="{BB962C8B-B14F-4D97-AF65-F5344CB8AC3E}">
        <p14:creationId xmlns:p14="http://schemas.microsoft.com/office/powerpoint/2010/main" val="327074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70824"/>
            <a:ext cx="2822858" cy="423530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#03. Authentication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95366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248012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277031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Authentication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EAB286D9-CE38-4D75-BC89-3276140FB8A3}"/>
              </a:ext>
            </a:extLst>
          </p:cNvPr>
          <p:cNvSpPr/>
          <p:nvPr/>
        </p:nvSpPr>
        <p:spPr>
          <a:xfrm>
            <a:off x="918045" y="1700744"/>
            <a:ext cx="8745941" cy="3785652"/>
          </a:xfrm>
          <a:prstGeom prst="rect">
            <a:avLst/>
          </a:prstGeom>
          <a:ln w="3175">
            <a:noFill/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사용자의 인증 정보를 저장하는 토큰 개념</a:t>
            </a: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인증 시 </a:t>
            </a:r>
            <a:r>
              <a:rPr lang="en-US" altLang="ko-KR" sz="1200"/>
              <a:t>id </a:t>
            </a:r>
            <a:r>
              <a:rPr lang="ko-KR" altLang="en-US" sz="1200"/>
              <a:t>와</a:t>
            </a:r>
            <a:r>
              <a:rPr lang="en-US" altLang="ko-KR" sz="1200"/>
              <a:t> password </a:t>
            </a:r>
            <a:r>
              <a:rPr lang="ko-KR" altLang="en-US" sz="1200"/>
              <a:t>를</a:t>
            </a:r>
            <a:r>
              <a:rPr lang="en-US" altLang="ko-KR" sz="1200"/>
              <a:t> </a:t>
            </a:r>
            <a:r>
              <a:rPr lang="ko-KR" altLang="en-US" sz="1200"/>
              <a:t>담고 인증 검증을 위해</a:t>
            </a:r>
            <a:r>
              <a:rPr lang="en-US" altLang="ko-KR" sz="1200"/>
              <a:t> </a:t>
            </a:r>
            <a:r>
              <a:rPr lang="ko-KR" altLang="en-US" sz="1200"/>
              <a:t>전달되어사용된다</a:t>
            </a:r>
            <a:endParaRPr lang="en-US" altLang="ko-KR" sz="1200"/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인증 후 </a:t>
            </a:r>
            <a:r>
              <a:rPr lang="ko-KR" altLang="en-US" sz="1200"/>
              <a:t>최종 인증 결과 </a:t>
            </a:r>
            <a:r>
              <a:rPr lang="en-US" altLang="ko-KR" sz="1200"/>
              <a:t>(user </a:t>
            </a:r>
            <a:r>
              <a:rPr lang="ko-KR" altLang="en-US" sz="1200"/>
              <a:t>객체</a:t>
            </a:r>
            <a:r>
              <a:rPr lang="en-US" altLang="ko-KR" sz="1200"/>
              <a:t>, </a:t>
            </a:r>
            <a:r>
              <a:rPr lang="ko-KR" altLang="en-US" sz="1200"/>
              <a:t>권한정보</a:t>
            </a:r>
            <a:r>
              <a:rPr lang="en-US" altLang="ko-KR" sz="1200"/>
              <a:t>)</a:t>
            </a:r>
            <a:r>
              <a:rPr lang="ko-KR" altLang="en-US" sz="1200"/>
              <a:t> 를 담고</a:t>
            </a:r>
            <a:r>
              <a:rPr lang="en-US" altLang="ko-KR" sz="1200"/>
              <a:t> SecurityContext </a:t>
            </a:r>
            <a:r>
              <a:rPr lang="ko-KR" altLang="en-US" sz="1200"/>
              <a:t>에 저장되어 전역적으로 참조가 가능하다</a:t>
            </a:r>
            <a:endParaRPr lang="en-US" altLang="ko-KR" sz="1200"/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 authentication = SecurityContexHolder.getContext().getAuthentication()</a:t>
            </a:r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구조</a:t>
            </a:r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/>
              <a:t>principal : </a:t>
            </a:r>
            <a:r>
              <a:rPr lang="ko-KR" altLang="en-US" sz="1200"/>
              <a:t>사용자 아이디 혹은 </a:t>
            </a:r>
            <a:r>
              <a:rPr lang="en-US" altLang="ko-KR" sz="1200"/>
              <a:t>User </a:t>
            </a:r>
            <a:r>
              <a:rPr lang="ko-KR" altLang="en-US" sz="1200"/>
              <a:t>객체를 저장</a:t>
            </a:r>
            <a:endParaRPr lang="en-US" altLang="ko-KR" sz="120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/>
              <a:t>credentials</a:t>
            </a:r>
            <a:r>
              <a:rPr lang="en-US" altLang="ko-KR" sz="1200"/>
              <a:t> : </a:t>
            </a:r>
            <a:r>
              <a:rPr lang="ko-KR" altLang="en-US" sz="1200"/>
              <a:t>사용자 비밀번호</a:t>
            </a:r>
            <a:endParaRPr lang="en-US" altLang="ko-KR" sz="120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/>
              <a:t>authorities</a:t>
            </a:r>
            <a:r>
              <a:rPr lang="en-US" altLang="ko-KR" sz="1200"/>
              <a:t> : </a:t>
            </a:r>
            <a:r>
              <a:rPr lang="ko-KR" altLang="en-US" sz="1200"/>
              <a:t>인증된 사용자의 권한 목록</a:t>
            </a:r>
            <a:endParaRPr lang="en-US" altLang="ko-KR" sz="120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/>
              <a:t>details</a:t>
            </a:r>
            <a:r>
              <a:rPr lang="en-US" altLang="ko-KR" sz="1200"/>
              <a:t> : </a:t>
            </a:r>
            <a:r>
              <a:rPr lang="ko-KR" altLang="en-US" sz="1200"/>
              <a:t>인증 부가 정보</a:t>
            </a:r>
            <a:endParaRPr lang="en-US" altLang="ko-KR" sz="120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/>
              <a:t>Authenticated : </a:t>
            </a:r>
            <a:r>
              <a:rPr lang="ko-KR" altLang="en-US" sz="1200"/>
              <a:t>인증 여부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0596DAFF-46AE-4B92-9D2D-17BA655E14C2}"/>
              </a:ext>
            </a:extLst>
          </p:cNvPr>
          <p:cNvSpPr/>
          <p:nvPr/>
        </p:nvSpPr>
        <p:spPr>
          <a:xfrm>
            <a:off x="707029" y="1253901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b="1" u="sng"/>
              <a:t>당신이 누구인지 증명하는 것</a:t>
            </a:r>
          </a:p>
        </p:txBody>
      </p:sp>
    </p:spTree>
    <p:extLst>
      <p:ext uri="{BB962C8B-B14F-4D97-AF65-F5344CB8AC3E}">
        <p14:creationId xmlns:p14="http://schemas.microsoft.com/office/powerpoint/2010/main" val="224917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269657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Authentication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8" name="사각형: 잘린 한쪽 모서리 7">
            <a:extLst>
              <a:ext uri="{FF2B5EF4-FFF2-40B4-BE49-F238E27FC236}">
                <a16:creationId xmlns:a16="http://schemas.microsoft.com/office/drawing/2014/main" xmlns="" id="{7E57E275-BADB-479B-9F62-B0C48DBD5A0E}"/>
              </a:ext>
            </a:extLst>
          </p:cNvPr>
          <p:cNvSpPr/>
          <p:nvPr/>
        </p:nvSpPr>
        <p:spPr>
          <a:xfrm>
            <a:off x="3896915" y="1973154"/>
            <a:ext cx="1678674" cy="764596"/>
          </a:xfrm>
          <a:prstGeom prst="snip1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</a:t>
            </a:r>
            <a:r>
              <a:rPr lang="en-US" altLang="ko-KR" sz="800">
                <a:hlinkClick r:id="rId3"/>
              </a:rPr>
              <a:t>admin@security.com</a:t>
            </a:r>
            <a:endParaRPr lang="en-US" altLang="ko-KR" sz="800"/>
          </a:p>
          <a:p>
            <a:pPr algn="ctr"/>
            <a:r>
              <a:rPr lang="en-US" altLang="ko-KR" sz="800"/>
              <a:t>Credentials : password</a:t>
            </a:r>
          </a:p>
          <a:p>
            <a:pPr algn="ctr"/>
            <a:r>
              <a:rPr lang="en-US" altLang="ko-KR" sz="800"/>
              <a:t>Authorities : ---</a:t>
            </a:r>
          </a:p>
          <a:p>
            <a:pPr algn="ctr"/>
            <a:r>
              <a:rPr lang="en-US" altLang="ko-KR" sz="800"/>
              <a:t>Authenticated : FALSE</a:t>
            </a:r>
            <a:endParaRPr lang="ko-KR" altLang="en-US" sz="80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901F41B3-3229-4761-AA0B-5C56878F3F27}"/>
              </a:ext>
            </a:extLst>
          </p:cNvPr>
          <p:cNvSpPr/>
          <p:nvPr/>
        </p:nvSpPr>
        <p:spPr>
          <a:xfrm>
            <a:off x="3647441" y="3037008"/>
            <a:ext cx="2180102" cy="53226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AuthenticationManager</a:t>
            </a:r>
            <a:endParaRPr lang="ko-KR" altLang="en-US" sz="1200" b="1"/>
          </a:p>
        </p:txBody>
      </p:sp>
      <p:sp>
        <p:nvSpPr>
          <p:cNvPr id="17" name="사각형: 잘린 한쪽 모서리 16">
            <a:extLst>
              <a:ext uri="{FF2B5EF4-FFF2-40B4-BE49-F238E27FC236}">
                <a16:creationId xmlns:a16="http://schemas.microsoft.com/office/drawing/2014/main" xmlns="" id="{686207F9-FD96-4D4E-9129-7AAD8C949CD7}"/>
              </a:ext>
            </a:extLst>
          </p:cNvPr>
          <p:cNvSpPr/>
          <p:nvPr/>
        </p:nvSpPr>
        <p:spPr>
          <a:xfrm>
            <a:off x="3896915" y="3862365"/>
            <a:ext cx="1678674" cy="764596"/>
          </a:xfrm>
          <a:prstGeom prst="snip1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UserDetails</a:t>
            </a:r>
          </a:p>
          <a:p>
            <a:pPr algn="ctr"/>
            <a:r>
              <a:rPr lang="en-US" altLang="ko-KR" sz="800"/>
              <a:t>Credentials : ---</a:t>
            </a:r>
          </a:p>
          <a:p>
            <a:pPr algn="ctr"/>
            <a:r>
              <a:rPr lang="en-US" altLang="ko-KR" sz="800"/>
              <a:t>Authorities : ROLE_ADMIN</a:t>
            </a:r>
          </a:p>
          <a:p>
            <a:pPr algn="ctr"/>
            <a:r>
              <a:rPr lang="en-US" altLang="ko-KR" sz="800"/>
              <a:t>Authenticated : TRUE</a:t>
            </a:r>
            <a:endParaRPr lang="ko-KR" altLang="en-US" sz="80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7E8EBCDB-7FC1-433A-A84A-90448860F0C4}"/>
              </a:ext>
            </a:extLst>
          </p:cNvPr>
          <p:cNvSpPr/>
          <p:nvPr/>
        </p:nvSpPr>
        <p:spPr>
          <a:xfrm>
            <a:off x="1068359" y="1395675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B7C3FBB9-E3F5-4E6C-AB77-8A996889616B}"/>
              </a:ext>
            </a:extLst>
          </p:cNvPr>
          <p:cNvSpPr/>
          <p:nvPr/>
        </p:nvSpPr>
        <p:spPr>
          <a:xfrm>
            <a:off x="1280378" y="1288775"/>
            <a:ext cx="21291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Login : username + password</a:t>
            </a:r>
            <a:endParaRPr lang="ko-KR" altLang="en-US" sz="90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3484880" y="1354731"/>
            <a:ext cx="2504440" cy="320723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UsernamePasswordAuthenticationFilter</a:t>
            </a:r>
            <a:endParaRPr lang="ko-KR" altLang="en-US" sz="900" b="1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5828283" y="4529138"/>
            <a:ext cx="2162557" cy="102278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SecurityContextHolder</a:t>
            </a:r>
          </a:p>
          <a:p>
            <a:pPr algn="ctr">
              <a:lnSpc>
                <a:spcPct val="150000"/>
              </a:lnSpc>
            </a:pPr>
            <a:endParaRPr lang="en-US" altLang="ko-KR" sz="800" b="1"/>
          </a:p>
          <a:p>
            <a:pPr algn="ctr">
              <a:lnSpc>
                <a:spcPct val="150000"/>
              </a:lnSpc>
            </a:pPr>
            <a:r>
              <a:rPr lang="en-US" altLang="ko-KR" sz="800" b="1"/>
              <a:t>SecurityContext</a:t>
            </a:r>
          </a:p>
          <a:p>
            <a:pPr algn="ctr">
              <a:lnSpc>
                <a:spcPct val="150000"/>
              </a:lnSpc>
            </a:pPr>
            <a:endParaRPr lang="en-US" altLang="ko-KR" sz="800" b="1"/>
          </a:p>
          <a:p>
            <a:pPr algn="ctr">
              <a:lnSpc>
                <a:spcPct val="150000"/>
              </a:lnSpc>
            </a:pPr>
            <a:endParaRPr lang="en-US" altLang="ko-KR" sz="800" b="1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3EE20254-A31E-405D-8657-316E889F6EDF}"/>
              </a:ext>
            </a:extLst>
          </p:cNvPr>
          <p:cNvSpPr/>
          <p:nvPr/>
        </p:nvSpPr>
        <p:spPr>
          <a:xfrm>
            <a:off x="6426508" y="4768966"/>
            <a:ext cx="84510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ThreadLocal</a:t>
            </a:r>
            <a:endParaRPr lang="ko-KR" altLang="en-US" sz="900" b="1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644EE183-710E-4943-80BF-ABE4AC5BD9E8}"/>
              </a:ext>
            </a:extLst>
          </p:cNvPr>
          <p:cNvSpPr/>
          <p:nvPr/>
        </p:nvSpPr>
        <p:spPr>
          <a:xfrm>
            <a:off x="6311322" y="5239626"/>
            <a:ext cx="1134934" cy="19490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Authentication</a:t>
            </a:r>
            <a:endParaRPr lang="ko-KR" altLang="en-US" sz="80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5F55EC60-1B2B-4990-86AB-E04516C73852}"/>
              </a:ext>
            </a:extLst>
          </p:cNvPr>
          <p:cNvCxnSpPr>
            <a:stCxn id="30" idx="6"/>
            <a:endCxn id="36" idx="1"/>
          </p:cNvCxnSpPr>
          <p:nvPr/>
        </p:nvCxnSpPr>
        <p:spPr>
          <a:xfrm>
            <a:off x="1307195" y="1515093"/>
            <a:ext cx="21776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xmlns="" id="{7433AFC6-CF0F-493B-A94B-25CDE9341693}"/>
              </a:ext>
            </a:extLst>
          </p:cNvPr>
          <p:cNvCxnSpPr>
            <a:stCxn id="36" idx="2"/>
            <a:endCxn id="8" idx="3"/>
          </p:cNvCxnSpPr>
          <p:nvPr/>
        </p:nvCxnSpPr>
        <p:spPr>
          <a:xfrm flipH="1">
            <a:off x="4736252" y="1675454"/>
            <a:ext cx="848" cy="297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D87584CD-C77D-46A6-8AF6-F5E65B373F25}"/>
              </a:ext>
            </a:extLst>
          </p:cNvPr>
          <p:cNvCxnSpPr>
            <a:stCxn id="8" idx="1"/>
            <a:endCxn id="11" idx="0"/>
          </p:cNvCxnSpPr>
          <p:nvPr/>
        </p:nvCxnSpPr>
        <p:spPr>
          <a:xfrm>
            <a:off x="4736252" y="2737750"/>
            <a:ext cx="1240" cy="2992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162E0CAC-0D5C-4363-96F2-58B432CA9A09}"/>
              </a:ext>
            </a:extLst>
          </p:cNvPr>
          <p:cNvCxnSpPr>
            <a:stCxn id="11" idx="2"/>
            <a:endCxn id="17" idx="3"/>
          </p:cNvCxnSpPr>
          <p:nvPr/>
        </p:nvCxnSpPr>
        <p:spPr>
          <a:xfrm flipH="1">
            <a:off x="4736252" y="3569270"/>
            <a:ext cx="1240" cy="293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xmlns="" id="{4FE9918C-5A3F-4105-8D9C-CD90D19505E7}"/>
              </a:ext>
            </a:extLst>
          </p:cNvPr>
          <p:cNvCxnSpPr>
            <a:cxnSpLocks/>
            <a:stCxn id="17" idx="1"/>
            <a:endCxn id="21" idx="1"/>
          </p:cNvCxnSpPr>
          <p:nvPr/>
        </p:nvCxnSpPr>
        <p:spPr>
          <a:xfrm rot="16200000" flipH="1">
            <a:off x="5075484" y="4287728"/>
            <a:ext cx="413567" cy="109203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6F9D0C5B-F88C-4AB8-AEA4-B37E942CE03E}"/>
              </a:ext>
            </a:extLst>
          </p:cNvPr>
          <p:cNvSpPr/>
          <p:nvPr/>
        </p:nvSpPr>
        <p:spPr>
          <a:xfrm>
            <a:off x="7990840" y="5061897"/>
            <a:ext cx="15023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 객체를 전역적으로 사용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0DC53729-6AEB-46C4-B925-A435E49F5B82}"/>
              </a:ext>
            </a:extLst>
          </p:cNvPr>
          <p:cNvSpPr/>
          <p:nvPr/>
        </p:nvSpPr>
        <p:spPr>
          <a:xfrm>
            <a:off x="5654502" y="4185363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최종 인증 결과를 저장</a:t>
            </a:r>
          </a:p>
        </p:txBody>
      </p:sp>
    </p:spTree>
    <p:extLst>
      <p:ext uri="{BB962C8B-B14F-4D97-AF65-F5344CB8AC3E}">
        <p14:creationId xmlns:p14="http://schemas.microsoft.com/office/powerpoint/2010/main" val="367031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70824"/>
            <a:ext cx="8329578" cy="423530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SecurityContextHolder, SecurityContext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95366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4335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406543" y="1317878"/>
            <a:ext cx="9346914" cy="3838167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 dirty="0"/>
              <a:t>스프링 </a:t>
            </a:r>
            <a:r>
              <a:rPr lang="ko-KR" altLang="en-US" sz="1600" b="1" dirty="0" err="1"/>
              <a:t>시큐리티의</a:t>
            </a:r>
            <a:r>
              <a:rPr lang="ko-KR" altLang="en-US" sz="1600" b="1" dirty="0"/>
              <a:t> 의존성 추가 시 일어나는 일들</a:t>
            </a:r>
            <a:endParaRPr lang="en-US" altLang="ko-KR" sz="1600" b="1" dirty="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/>
              <a:t>서버가 기동되면 스프링 </a:t>
            </a:r>
            <a:r>
              <a:rPr lang="ko-KR" altLang="en-US" sz="1200" b="1" dirty="0" err="1"/>
              <a:t>시큐리티의</a:t>
            </a:r>
            <a:r>
              <a:rPr lang="ko-KR" altLang="en-US" sz="1200" b="1" dirty="0"/>
              <a:t> 초기화 작업 및 보안 설정이 이루어진다</a:t>
            </a:r>
            <a:endParaRPr lang="en-US" altLang="ko-KR" sz="1100" dirty="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/>
              <a:t>별도의 설정이나 구현을 하지 않아도 기본적인 웹 보안 기능이 현재 시스템에 연동되어 작동함</a:t>
            </a:r>
            <a:endParaRPr lang="en-US" altLang="ko-KR" sz="1200" b="1" dirty="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 dirty="0"/>
              <a:t>모든 요청은 인증이 되어야 자원에 접근이 가능하다</a:t>
            </a:r>
            <a:endParaRPr lang="en-US" altLang="ko-KR" sz="1100" dirty="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 dirty="0"/>
              <a:t>인증 방식은 폼 로그인 방식과</a:t>
            </a:r>
            <a:r>
              <a:rPr lang="en-US" altLang="ko-KR" sz="1100" dirty="0"/>
              <a:t> </a:t>
            </a:r>
            <a:r>
              <a:rPr lang="en-US" altLang="ko-KR" sz="1100" dirty="0" err="1"/>
              <a:t>httpBasic</a:t>
            </a:r>
            <a:r>
              <a:rPr lang="en-US" altLang="ko-KR" sz="1100" dirty="0"/>
              <a:t> </a:t>
            </a:r>
            <a:r>
              <a:rPr lang="ko-KR" altLang="en-US" sz="1100" dirty="0"/>
              <a:t>로그인 방식을 제공한다</a:t>
            </a:r>
            <a:endParaRPr lang="en-US" altLang="ko-KR" sz="1100" dirty="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 dirty="0"/>
              <a:t>기본 로그인 페이지 제공한다</a:t>
            </a:r>
            <a:endParaRPr lang="en-US" altLang="ko-KR" sz="1100" dirty="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 dirty="0"/>
              <a:t>기본 계정 한 개 제공한다 </a:t>
            </a:r>
            <a:r>
              <a:rPr lang="en-US" altLang="ko-KR" sz="1100" dirty="0"/>
              <a:t>– username :</a:t>
            </a:r>
            <a:r>
              <a:rPr lang="ko-KR" altLang="en-US" sz="1100" dirty="0"/>
              <a:t> </a:t>
            </a:r>
            <a:r>
              <a:rPr lang="en-US" altLang="ko-KR" sz="1100" dirty="0"/>
              <a:t>user / password : </a:t>
            </a:r>
            <a:r>
              <a:rPr lang="ko-KR" altLang="en-US" sz="1100" dirty="0"/>
              <a:t>랜덤 문자열</a:t>
            </a:r>
            <a:endParaRPr lang="en-US" altLang="ko-KR" sz="1100" dirty="0"/>
          </a:p>
          <a:p>
            <a:pPr lvl="2">
              <a:lnSpc>
                <a:spcPct val="150000"/>
              </a:lnSpc>
              <a:spcBef>
                <a:spcPts val="500"/>
              </a:spcBef>
            </a:pPr>
            <a:endParaRPr lang="ko-KR" altLang="en-US" sz="1200" dirty="0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 dirty="0"/>
              <a:t>문제점</a:t>
            </a:r>
            <a:endParaRPr lang="en-US" altLang="ko-KR" sz="1600" b="1" dirty="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dirty="0"/>
              <a:t>계정 추가</a:t>
            </a:r>
            <a:r>
              <a:rPr lang="en-US" altLang="ko-KR" sz="1200" dirty="0"/>
              <a:t>, </a:t>
            </a:r>
            <a:r>
              <a:rPr lang="ko-KR" altLang="en-US" sz="1200" dirty="0"/>
              <a:t>권한 추가</a:t>
            </a:r>
            <a:r>
              <a:rPr lang="en-US" altLang="ko-KR" sz="1200" dirty="0"/>
              <a:t>, DB </a:t>
            </a:r>
            <a:r>
              <a:rPr lang="ko-KR" altLang="en-US" sz="1200" dirty="0"/>
              <a:t>연동 등</a:t>
            </a:r>
            <a:endParaRPr lang="en-US" altLang="ko-KR" sz="1200" dirty="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dirty="0"/>
              <a:t>기본적인 보안 기능 외에 시스템에서 필요로 하는 더 세부적이고 추가적인 보안기능이 필요</a:t>
            </a:r>
            <a:endParaRPr lang="en-US" altLang="ko-KR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58999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스프링 시큐리티 의존성 추가</a:t>
            </a:r>
          </a:p>
        </p:txBody>
      </p:sp>
    </p:spTree>
    <p:extLst>
      <p:ext uri="{BB962C8B-B14F-4D97-AF65-F5344CB8AC3E}">
        <p14:creationId xmlns:p14="http://schemas.microsoft.com/office/powerpoint/2010/main" val="232045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579197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SecurityContextHolder, SecurityContext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FE1A0FC5-FCF4-4C54-BB46-D1EE39E3C47E}"/>
              </a:ext>
            </a:extLst>
          </p:cNvPr>
          <p:cNvSpPr/>
          <p:nvPr/>
        </p:nvSpPr>
        <p:spPr>
          <a:xfrm>
            <a:off x="199390" y="1352236"/>
            <a:ext cx="9324437" cy="391857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SecurityContext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Authentication </a:t>
            </a:r>
            <a:r>
              <a:rPr lang="ko-KR" altLang="en-US" sz="1100"/>
              <a:t>객체가 저장되는 보관소로 필요 시 언제든지 </a:t>
            </a:r>
            <a:r>
              <a:rPr lang="en-US" altLang="ko-KR" sz="1100"/>
              <a:t>Authentication </a:t>
            </a:r>
            <a:r>
              <a:rPr lang="ko-KR" altLang="en-US" sz="1100"/>
              <a:t>객체를 꺼내어 쓸 수 있도록 제공되는 클래스</a:t>
            </a:r>
            <a:endParaRPr lang="en-US" altLang="ko-KR" sz="11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ThreadLocal </a:t>
            </a:r>
            <a:r>
              <a:rPr lang="ko-KR" altLang="en-US" sz="1100"/>
              <a:t>에 저장되어 아무 곳에서나 참조가 가능하도록 설계함</a:t>
            </a:r>
            <a:endParaRPr lang="en-US" altLang="ko-KR" sz="11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인증이 완료되면 </a:t>
            </a:r>
            <a:r>
              <a:rPr lang="en-US" altLang="ko-KR" sz="1100"/>
              <a:t>HttpSession</a:t>
            </a:r>
            <a:r>
              <a:rPr lang="ko-KR" altLang="en-US" sz="1100"/>
              <a:t> 에 저장되어 어플리케이션 전반에 걸쳐 전역적인 참조가 가능하다</a:t>
            </a:r>
            <a:endParaRPr lang="en-US" altLang="ko-KR" sz="11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SecurityContextHolder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SecurityContext </a:t>
            </a:r>
            <a:r>
              <a:rPr lang="ko-KR" altLang="en-US" sz="1100"/>
              <a:t>객체 저장 방식</a:t>
            </a:r>
            <a:endParaRPr lang="en-US" altLang="ko-KR" sz="1100"/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/>
              <a:t>MODE_THREADLOCAL : </a:t>
            </a:r>
            <a:r>
              <a:rPr lang="ko-KR" altLang="en-US" sz="900"/>
              <a:t>스레드당 </a:t>
            </a:r>
            <a:r>
              <a:rPr lang="en-US" altLang="ko-KR" sz="900"/>
              <a:t>SecurityContext </a:t>
            </a:r>
            <a:r>
              <a:rPr lang="ko-KR" altLang="en-US" sz="900"/>
              <a:t>객체를 할당</a:t>
            </a:r>
            <a:r>
              <a:rPr lang="en-US" altLang="ko-KR" sz="900"/>
              <a:t>, </a:t>
            </a:r>
            <a:r>
              <a:rPr lang="ko-KR" altLang="en-US" sz="900"/>
              <a:t>기본값</a:t>
            </a:r>
            <a:endParaRPr lang="en-US" altLang="ko-KR" sz="900"/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/>
              <a:t>MODE_INHERITABLETHREADLOCAL : </a:t>
            </a:r>
            <a:r>
              <a:rPr lang="ko-KR" altLang="en-US" sz="900"/>
              <a:t>메인 스레드와 자식 스레드에 관하여 동일한 </a:t>
            </a:r>
            <a:r>
              <a:rPr lang="en-US" altLang="ko-KR" sz="900"/>
              <a:t>SecurityContext </a:t>
            </a:r>
            <a:r>
              <a:rPr lang="ko-KR" altLang="en-US" sz="900"/>
              <a:t>를 유지</a:t>
            </a:r>
            <a:endParaRPr lang="en-US" altLang="ko-KR" sz="900"/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/>
              <a:t>MODE_GLOBAL :  </a:t>
            </a:r>
            <a:r>
              <a:rPr lang="ko-KR" altLang="en-US" sz="900"/>
              <a:t>응용 프로그램에서 단 하나의 </a:t>
            </a:r>
            <a:r>
              <a:rPr lang="en-US" altLang="ko-KR" sz="900"/>
              <a:t>SecurityContext</a:t>
            </a:r>
            <a:r>
              <a:rPr lang="ko-KR" altLang="en-US" sz="900"/>
              <a:t>를 저장한다</a:t>
            </a:r>
            <a:endParaRPr lang="en-US" altLang="ko-KR" sz="900"/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SecurityContextHolder.clearContext() : SecurityContext </a:t>
            </a:r>
            <a:r>
              <a:rPr lang="ko-KR" altLang="en-US" sz="1100"/>
              <a:t>기존 정보 초기화</a:t>
            </a:r>
            <a:endParaRPr lang="en-US" altLang="ko-KR" sz="1100"/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Authentication</a:t>
            </a:r>
            <a:r>
              <a:rPr lang="ko-KR" altLang="en-US" sz="1400" b="1"/>
              <a:t> </a:t>
            </a:r>
            <a:r>
              <a:rPr lang="en-US" altLang="ko-KR" sz="1400" b="1"/>
              <a:t>authentication</a:t>
            </a:r>
            <a:r>
              <a:rPr lang="ko-KR" altLang="en-US" sz="1400" b="1"/>
              <a:t> = </a:t>
            </a:r>
            <a:r>
              <a:rPr lang="en-US" altLang="ko-KR" sz="1400" b="1"/>
              <a:t>SecurityContextHolder.getContext().getAuthentication()</a:t>
            </a:r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123626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587622"/>
            <a:ext cx="584416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SecurityContextHolder, SecurityContext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901F41B3-3229-4761-AA0B-5C56878F3F27}"/>
              </a:ext>
            </a:extLst>
          </p:cNvPr>
          <p:cNvSpPr/>
          <p:nvPr/>
        </p:nvSpPr>
        <p:spPr>
          <a:xfrm>
            <a:off x="989068" y="4340126"/>
            <a:ext cx="1855852" cy="415627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ThreadLocal</a:t>
            </a:r>
            <a:endParaRPr lang="ko-KR" altLang="en-US" sz="14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240C5FA2-D5CC-4618-B570-69EE1F426139}"/>
              </a:ext>
            </a:extLst>
          </p:cNvPr>
          <p:cNvSpPr/>
          <p:nvPr/>
        </p:nvSpPr>
        <p:spPr>
          <a:xfrm>
            <a:off x="6387201" y="2249898"/>
            <a:ext cx="1785446" cy="1600557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6479011" y="2599695"/>
            <a:ext cx="1602194" cy="1159319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7" name="사각형: 잘린 한쪽 모서리 16">
            <a:extLst>
              <a:ext uri="{FF2B5EF4-FFF2-40B4-BE49-F238E27FC236}">
                <a16:creationId xmlns:a16="http://schemas.microsoft.com/office/drawing/2014/main" xmlns="" id="{686207F9-FD96-4D4E-9129-7AAD8C949CD7}"/>
              </a:ext>
            </a:extLst>
          </p:cNvPr>
          <p:cNvSpPr/>
          <p:nvPr/>
        </p:nvSpPr>
        <p:spPr>
          <a:xfrm>
            <a:off x="6559798" y="2911988"/>
            <a:ext cx="1448002" cy="764596"/>
          </a:xfrm>
          <a:prstGeom prst="snip1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UserDetails</a:t>
            </a:r>
          </a:p>
          <a:p>
            <a:pPr algn="ctr"/>
            <a:r>
              <a:rPr lang="en-US" altLang="ko-KR" sz="800"/>
              <a:t>Credentials : ---</a:t>
            </a:r>
          </a:p>
          <a:p>
            <a:pPr algn="ctr"/>
            <a:r>
              <a:rPr lang="en-US" altLang="ko-KR" sz="800"/>
              <a:t>Authorities : ROLE_ADMIN</a:t>
            </a:r>
          </a:p>
          <a:p>
            <a:pPr algn="ctr"/>
            <a:r>
              <a:rPr lang="en-US" altLang="ko-KR" sz="800"/>
              <a:t>Authenticated : TRUE</a:t>
            </a:r>
            <a:endParaRPr lang="ko-KR" altLang="en-US" sz="80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3EE20254-A31E-405D-8657-316E889F6EDF}"/>
              </a:ext>
            </a:extLst>
          </p:cNvPr>
          <p:cNvSpPr/>
          <p:nvPr/>
        </p:nvSpPr>
        <p:spPr>
          <a:xfrm>
            <a:off x="6633982" y="2638952"/>
            <a:ext cx="12426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/>
              <a:t>SecurityContext</a:t>
            </a:r>
            <a:endParaRPr lang="ko-KR" altLang="en-US" sz="110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67D60F7D-01B3-41DD-A401-17A0EE7E5F5D}"/>
              </a:ext>
            </a:extLst>
          </p:cNvPr>
          <p:cNvSpPr/>
          <p:nvPr/>
        </p:nvSpPr>
        <p:spPr>
          <a:xfrm>
            <a:off x="6425571" y="2301686"/>
            <a:ext cx="16962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>
                <a:solidFill>
                  <a:schemeClr val="bg1"/>
                </a:solidFill>
              </a:rPr>
              <a:t>SecurityContextHolder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57F004EE-CF99-453E-8180-CE978D7FBA95}"/>
              </a:ext>
            </a:extLst>
          </p:cNvPr>
          <p:cNvSpPr/>
          <p:nvPr/>
        </p:nvSpPr>
        <p:spPr>
          <a:xfrm>
            <a:off x="1517686" y="2844890"/>
            <a:ext cx="801077" cy="41562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Thread</a:t>
            </a:r>
            <a:endParaRPr lang="ko-KR" altLang="en-US" sz="1200" b="1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xmlns="" id="{0F2CFA18-9364-4519-8635-322641AAAEB0}"/>
              </a:ext>
            </a:extLst>
          </p:cNvPr>
          <p:cNvSpPr/>
          <p:nvPr/>
        </p:nvSpPr>
        <p:spPr>
          <a:xfrm>
            <a:off x="412855" y="2841058"/>
            <a:ext cx="801077" cy="41562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Login</a:t>
            </a:r>
            <a:endParaRPr lang="ko-KR" altLang="en-US" sz="1200" b="1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xmlns="" id="{D408B2E4-FB22-4199-9807-EDF0E1E13AA1}"/>
              </a:ext>
            </a:extLst>
          </p:cNvPr>
          <p:cNvCxnSpPr>
            <a:stCxn id="55" idx="3"/>
            <a:endCxn id="54" idx="1"/>
          </p:cNvCxnSpPr>
          <p:nvPr/>
        </p:nvCxnSpPr>
        <p:spPr>
          <a:xfrm>
            <a:off x="1213932" y="3048872"/>
            <a:ext cx="303754" cy="383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C04F1277-0047-4AB5-AB6B-8C0B5F039099}"/>
              </a:ext>
            </a:extLst>
          </p:cNvPr>
          <p:cNvSpPr/>
          <p:nvPr/>
        </p:nvSpPr>
        <p:spPr>
          <a:xfrm>
            <a:off x="1613831" y="2579448"/>
            <a:ext cx="5741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/>
              <a:t>Server</a:t>
            </a:r>
            <a:endParaRPr lang="ko-KR" altLang="en-US" sz="110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xmlns="" id="{581B2090-3695-418C-BBA7-582E649C7CD9}"/>
              </a:ext>
            </a:extLst>
          </p:cNvPr>
          <p:cNvSpPr/>
          <p:nvPr/>
        </p:nvSpPr>
        <p:spPr>
          <a:xfrm>
            <a:off x="2767622" y="2844890"/>
            <a:ext cx="801077" cy="41562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인증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xmlns="" id="{A1C1826E-7F59-4298-A0F6-92E3C9615DA8}"/>
              </a:ext>
            </a:extLst>
          </p:cNvPr>
          <p:cNvCxnSpPr>
            <a:stCxn id="54" idx="3"/>
            <a:endCxn id="61" idx="1"/>
          </p:cNvCxnSpPr>
          <p:nvPr/>
        </p:nvCxnSpPr>
        <p:spPr>
          <a:xfrm>
            <a:off x="2318763" y="3052704"/>
            <a:ext cx="4488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xmlns="" id="{37BBBCE8-2A9D-419F-B7D2-633F591D1E65}"/>
              </a:ext>
            </a:extLst>
          </p:cNvPr>
          <p:cNvCxnSpPr>
            <a:cxnSpLocks/>
            <a:stCxn id="11" idx="3"/>
            <a:endCxn id="21" idx="2"/>
          </p:cNvCxnSpPr>
          <p:nvPr/>
        </p:nvCxnSpPr>
        <p:spPr>
          <a:xfrm flipV="1">
            <a:off x="2844920" y="3759014"/>
            <a:ext cx="4435188" cy="788926"/>
          </a:xfrm>
          <a:prstGeom prst="bentConnector2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xmlns="" id="{E97F569A-818E-43C3-BD7A-49DFC3B294C0}"/>
              </a:ext>
            </a:extLst>
          </p:cNvPr>
          <p:cNvCxnSpPr>
            <a:stCxn id="54" idx="2"/>
            <a:endCxn id="11" idx="0"/>
          </p:cNvCxnSpPr>
          <p:nvPr/>
        </p:nvCxnSpPr>
        <p:spPr>
          <a:xfrm flipH="1">
            <a:off x="1916994" y="3260517"/>
            <a:ext cx="1231" cy="10796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91C85F86-37C8-40F8-87A1-3284242A1F5B}"/>
              </a:ext>
            </a:extLst>
          </p:cNvPr>
          <p:cNvSpPr/>
          <p:nvPr/>
        </p:nvSpPr>
        <p:spPr>
          <a:xfrm>
            <a:off x="1346966" y="4790128"/>
            <a:ext cx="114005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스레드 전역저장소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61268EE6-DC2F-4189-B6FF-785E273FED67}"/>
              </a:ext>
            </a:extLst>
          </p:cNvPr>
          <p:cNvSpPr/>
          <p:nvPr/>
        </p:nvSpPr>
        <p:spPr>
          <a:xfrm>
            <a:off x="5549375" y="2826534"/>
            <a:ext cx="3802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YES</a:t>
            </a:r>
            <a:endParaRPr lang="ko-KR" altLang="en-US" sz="900" b="1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xmlns="" id="{9AB1CA83-7BAB-45C0-846E-0C9DFB3FDADB}"/>
              </a:ext>
            </a:extLst>
          </p:cNvPr>
          <p:cNvCxnSpPr>
            <a:endCxn id="27" idx="1"/>
          </p:cNvCxnSpPr>
          <p:nvPr/>
        </p:nvCxnSpPr>
        <p:spPr>
          <a:xfrm flipV="1">
            <a:off x="4819648" y="3050177"/>
            <a:ext cx="1567553" cy="2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xmlns="" id="{0AB94628-BAB5-481C-80E1-665390C02966}"/>
              </a:ext>
            </a:extLst>
          </p:cNvPr>
          <p:cNvSpPr/>
          <p:nvPr/>
        </p:nvSpPr>
        <p:spPr>
          <a:xfrm>
            <a:off x="8682564" y="2971540"/>
            <a:ext cx="1143807" cy="415627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HttpSession</a:t>
            </a:r>
            <a:endParaRPr lang="ko-KR" altLang="en-US" sz="1200" b="1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xmlns="" id="{67E6F37E-780C-458D-9C95-4CDB5A3A897D}"/>
              </a:ext>
            </a:extLst>
          </p:cNvPr>
          <p:cNvCxnSpPr>
            <a:cxnSpLocks/>
            <a:stCxn id="92" idx="1"/>
            <a:endCxn id="21" idx="3"/>
          </p:cNvCxnSpPr>
          <p:nvPr/>
        </p:nvCxnSpPr>
        <p:spPr>
          <a:xfrm flipH="1">
            <a:off x="8081205" y="3179354"/>
            <a:ext cx="601359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2A94E8EA-C49B-4F1A-AA70-7874E712C949}"/>
              </a:ext>
            </a:extLst>
          </p:cNvPr>
          <p:cNvSpPr/>
          <p:nvPr/>
        </p:nvSpPr>
        <p:spPr>
          <a:xfrm>
            <a:off x="8505579" y="3424578"/>
            <a:ext cx="16001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“SPRING_SECURITY_CONTEXT”</a:t>
            </a:r>
            <a:endParaRPr lang="ko-KR" altLang="en-US" sz="800"/>
          </a:p>
        </p:txBody>
      </p:sp>
      <p:sp>
        <p:nvSpPr>
          <p:cNvPr id="5" name="다이아몬드 4"/>
          <p:cNvSpPr/>
          <p:nvPr/>
        </p:nvSpPr>
        <p:spPr>
          <a:xfrm>
            <a:off x="4137158" y="2863023"/>
            <a:ext cx="1195754" cy="386008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C04F1277-0047-4AB5-AB6B-8C0B5F039099}"/>
              </a:ext>
            </a:extLst>
          </p:cNvPr>
          <p:cNvSpPr/>
          <p:nvPr/>
        </p:nvSpPr>
        <p:spPr>
          <a:xfrm>
            <a:off x="4453824" y="2931128"/>
            <a:ext cx="5677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/>
              <a:t>성공 </a:t>
            </a:r>
            <a:r>
              <a:rPr lang="en-US" altLang="ko-KR" sz="1100"/>
              <a:t>?</a:t>
            </a:r>
            <a:endParaRPr lang="ko-KR" altLang="en-US" sz="1100"/>
          </a:p>
        </p:txBody>
      </p:sp>
      <p:cxnSp>
        <p:nvCxnSpPr>
          <p:cNvPr id="10" name="직선 화살표 연결선 9"/>
          <p:cNvCxnSpPr>
            <a:stCxn id="61" idx="3"/>
            <a:endCxn id="5" idx="1"/>
          </p:cNvCxnSpPr>
          <p:nvPr/>
        </p:nvCxnSpPr>
        <p:spPr>
          <a:xfrm>
            <a:off x="3568699" y="3052704"/>
            <a:ext cx="568459" cy="3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60">
            <a:extLst>
              <a:ext uri="{FF2B5EF4-FFF2-40B4-BE49-F238E27FC236}">
                <a16:creationId xmlns:a16="http://schemas.microsoft.com/office/drawing/2014/main" xmlns="" id="{581B2090-3695-418C-BBA7-582E649C7CD9}"/>
              </a:ext>
            </a:extLst>
          </p:cNvPr>
          <p:cNvSpPr/>
          <p:nvPr/>
        </p:nvSpPr>
        <p:spPr>
          <a:xfrm>
            <a:off x="3497970" y="1227154"/>
            <a:ext cx="2474129" cy="37554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SecurityContextHolder.clearContext()</a:t>
            </a:r>
            <a:endParaRPr lang="ko-KR" altLang="en-US" sz="1000" b="1"/>
          </a:p>
        </p:txBody>
      </p:sp>
      <p:cxnSp>
        <p:nvCxnSpPr>
          <p:cNvPr id="15" name="직선 화살표 연결선 14"/>
          <p:cNvCxnSpPr>
            <a:stCxn id="5" idx="0"/>
            <a:endCxn id="35" idx="2"/>
          </p:cNvCxnSpPr>
          <p:nvPr/>
        </p:nvCxnSpPr>
        <p:spPr>
          <a:xfrm flipV="1">
            <a:off x="4735035" y="1602703"/>
            <a:ext cx="0" cy="1260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61268EE6-DC2F-4189-B6FF-785E273FED67}"/>
              </a:ext>
            </a:extLst>
          </p:cNvPr>
          <p:cNvSpPr/>
          <p:nvPr/>
        </p:nvSpPr>
        <p:spPr>
          <a:xfrm>
            <a:off x="4746660" y="2172239"/>
            <a:ext cx="3642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NO</a:t>
            </a:r>
            <a:endParaRPr lang="ko-KR" altLang="en-US" sz="900" b="1"/>
          </a:p>
        </p:txBody>
      </p:sp>
      <p:sp>
        <p:nvSpPr>
          <p:cNvPr id="53" name="사각형: 잘린 한쪽 모서리 16">
            <a:extLst>
              <a:ext uri="{FF2B5EF4-FFF2-40B4-BE49-F238E27FC236}">
                <a16:creationId xmlns:a16="http://schemas.microsoft.com/office/drawing/2014/main" xmlns="" id="{686207F9-FD96-4D4E-9129-7AAD8C949CD7}"/>
              </a:ext>
            </a:extLst>
          </p:cNvPr>
          <p:cNvSpPr/>
          <p:nvPr/>
        </p:nvSpPr>
        <p:spPr>
          <a:xfrm>
            <a:off x="2442427" y="3387167"/>
            <a:ext cx="1448002" cy="764596"/>
          </a:xfrm>
          <a:prstGeom prst="snip1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username</a:t>
            </a:r>
          </a:p>
          <a:p>
            <a:pPr algn="ctr"/>
            <a:r>
              <a:rPr lang="en-US" altLang="ko-KR" sz="800"/>
              <a:t>Credentials : password</a:t>
            </a:r>
          </a:p>
          <a:p>
            <a:pPr algn="ctr"/>
            <a:r>
              <a:rPr lang="en-US" altLang="ko-KR" sz="800"/>
              <a:t>Authorities : null</a:t>
            </a:r>
          </a:p>
          <a:p>
            <a:pPr algn="ctr"/>
            <a:r>
              <a:rPr lang="en-US" altLang="ko-KR" sz="800"/>
              <a:t>Authenticated : false</a:t>
            </a:r>
            <a:endParaRPr lang="ko-KR" altLang="en-US" sz="800"/>
          </a:p>
        </p:txBody>
      </p:sp>
      <p:cxnSp>
        <p:nvCxnSpPr>
          <p:cNvPr id="40" name="직선 연결선 39"/>
          <p:cNvCxnSpPr>
            <a:stCxn id="53" idx="3"/>
            <a:endCxn id="61" idx="2"/>
          </p:cNvCxnSpPr>
          <p:nvPr/>
        </p:nvCxnSpPr>
        <p:spPr>
          <a:xfrm flipV="1">
            <a:off x="3166428" y="3260517"/>
            <a:ext cx="1733" cy="1266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7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4997099" cy="40727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SecurityContextPersistenceFilter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510211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50733" y="634154"/>
            <a:ext cx="504612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C7DB440-7E69-45B6-A119-48CC5D9C82A8}"/>
              </a:ext>
            </a:extLst>
          </p:cNvPr>
          <p:cNvSpPr/>
          <p:nvPr/>
        </p:nvSpPr>
        <p:spPr>
          <a:xfrm>
            <a:off x="716419" y="1113085"/>
            <a:ext cx="9228163" cy="442685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객체의 생성</a:t>
            </a: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endParaRPr lang="en-US" altLang="ko-KR" sz="1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익명 사용자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새로운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생성하여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AnonymousAuthenticationFilter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AnonymousAuthenticationToken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spcBef>
                <a:spcPts val="500"/>
              </a:spcBef>
            </a:pP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시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새로운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생성하여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UsernamePasswordAuthenticationFilter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에서 인증 성공 후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UsernamePasswordAuthenticationToken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인증이 최종 완료되면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Session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를 저장</a:t>
            </a: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spcBef>
                <a:spcPts val="500"/>
              </a:spcBef>
            </a:pP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후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Session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에서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꺼내어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에서 저장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안에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Authentication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객체가 존재하면 계속 인증을 유지한다</a:t>
            </a: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최종 응답 시 공통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SecurityContextHolder.clearContext()</a:t>
            </a:r>
          </a:p>
        </p:txBody>
      </p:sp>
    </p:spTree>
    <p:extLst>
      <p:ext uri="{BB962C8B-B14F-4D97-AF65-F5344CB8AC3E}">
        <p14:creationId xmlns:p14="http://schemas.microsoft.com/office/powerpoint/2010/main" val="309552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6" y="641185"/>
            <a:ext cx="48906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7" name="사각형: 둥근 모서리 10">
            <a:extLst>
              <a:ext uri="{FF2B5EF4-FFF2-40B4-BE49-F238E27FC236}">
                <a16:creationId xmlns:a16="http://schemas.microsoft.com/office/drawing/2014/main" xmlns="" id="{901F41B3-3229-4761-AA0B-5C56878F3F27}"/>
              </a:ext>
            </a:extLst>
          </p:cNvPr>
          <p:cNvSpPr/>
          <p:nvPr/>
        </p:nvSpPr>
        <p:spPr>
          <a:xfrm>
            <a:off x="2412609" y="1881696"/>
            <a:ext cx="2236764" cy="36480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HttpSecurityContextRepository</a:t>
            </a:r>
            <a:endParaRPr lang="ko-KR" altLang="en-US" sz="900" b="1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7E8EBCDB-7FC1-433A-A84A-90448860F0C4}"/>
              </a:ext>
            </a:extLst>
          </p:cNvPr>
          <p:cNvSpPr/>
          <p:nvPr/>
        </p:nvSpPr>
        <p:spPr>
          <a:xfrm>
            <a:off x="639350" y="1315498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B7C3FBB9-E3F5-4E6C-AB77-8A996889616B}"/>
              </a:ext>
            </a:extLst>
          </p:cNvPr>
          <p:cNvSpPr/>
          <p:nvPr/>
        </p:nvSpPr>
        <p:spPr>
          <a:xfrm>
            <a:off x="1218044" y="1193453"/>
            <a:ext cx="6238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Request</a:t>
            </a:r>
            <a:endParaRPr lang="ko-KR" altLang="en-US" sz="900" b="1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2241542" y="1204017"/>
            <a:ext cx="2577808" cy="4617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SecurityContextPersistenceFilter</a:t>
            </a:r>
            <a:endParaRPr lang="ko-KR" altLang="en-US" sz="1200" b="1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xmlns="" id="{5F55EC60-1B2B-4990-86AB-E04516C73852}"/>
              </a:ext>
            </a:extLst>
          </p:cNvPr>
          <p:cNvCxnSpPr>
            <a:stCxn id="32" idx="6"/>
            <a:endCxn id="34" idx="1"/>
          </p:cNvCxnSpPr>
          <p:nvPr/>
        </p:nvCxnSpPr>
        <p:spPr>
          <a:xfrm>
            <a:off x="878186" y="1434916"/>
            <a:ext cx="13633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7433AFC6-CF0F-493B-A94B-25CDE9341693}"/>
              </a:ext>
            </a:extLst>
          </p:cNvPr>
          <p:cNvCxnSpPr>
            <a:cxnSpLocks/>
            <a:stCxn id="34" idx="2"/>
            <a:endCxn id="27" idx="0"/>
          </p:cNvCxnSpPr>
          <p:nvPr/>
        </p:nvCxnSpPr>
        <p:spPr>
          <a:xfrm>
            <a:off x="3530446" y="1665815"/>
            <a:ext cx="545" cy="2158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2746394" y="4696084"/>
            <a:ext cx="1573182" cy="82548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2884817" y="4871330"/>
            <a:ext cx="1300771" cy="522653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3EE20254-A31E-405D-8657-316E889F6EDF}"/>
              </a:ext>
            </a:extLst>
          </p:cNvPr>
          <p:cNvSpPr/>
          <p:nvPr/>
        </p:nvSpPr>
        <p:spPr>
          <a:xfrm>
            <a:off x="2884817" y="4691190"/>
            <a:ext cx="122180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SecurityContextHoler</a:t>
            </a:r>
            <a:endParaRPr lang="ko-KR" altLang="en-US" sz="800" b="1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644EE183-710E-4943-80BF-ABE4AC5BD9E8}"/>
              </a:ext>
            </a:extLst>
          </p:cNvPr>
          <p:cNvSpPr/>
          <p:nvPr/>
        </p:nvSpPr>
        <p:spPr>
          <a:xfrm>
            <a:off x="2988394" y="5139182"/>
            <a:ext cx="1134934" cy="194909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Authentication</a:t>
            </a:r>
            <a:endParaRPr lang="ko-KR" altLang="en-US" sz="8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3EE20254-A31E-405D-8657-316E889F6EDF}"/>
              </a:ext>
            </a:extLst>
          </p:cNvPr>
          <p:cNvSpPr/>
          <p:nvPr/>
        </p:nvSpPr>
        <p:spPr>
          <a:xfrm>
            <a:off x="3034717" y="4920833"/>
            <a:ext cx="9557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</a:t>
            </a:r>
            <a:endParaRPr lang="ko-KR" altLang="en-US" sz="800" b="1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4683045" y="2521887"/>
            <a:ext cx="885019" cy="241074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900" b="1"/>
              <a:t>Session</a:t>
            </a:r>
            <a:endParaRPr lang="en-US" altLang="ko-KR" sz="90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2746394" y="4056536"/>
            <a:ext cx="1573182" cy="32072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AuthFilter</a:t>
            </a:r>
            <a:endParaRPr lang="ko-KR" altLang="en-US" sz="900" b="1"/>
          </a:p>
        </p:txBody>
      </p:sp>
      <p:cxnSp>
        <p:nvCxnSpPr>
          <p:cNvPr id="36" name="직선 화살표 연결선 35"/>
          <p:cNvCxnSpPr>
            <a:cxnSpLocks/>
            <a:stCxn id="59" idx="2"/>
            <a:endCxn id="49" idx="0"/>
          </p:cNvCxnSpPr>
          <p:nvPr/>
        </p:nvCxnSpPr>
        <p:spPr>
          <a:xfrm>
            <a:off x="3532985" y="4377259"/>
            <a:ext cx="0" cy="3188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2746393" y="3175893"/>
            <a:ext cx="1573182" cy="55804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SecurityContextHoler</a:t>
            </a:r>
          </a:p>
          <a:p>
            <a:pPr algn="ctr">
              <a:lnSpc>
                <a:spcPct val="150000"/>
              </a:lnSpc>
            </a:pPr>
            <a:endParaRPr lang="en-US" altLang="ko-KR" sz="800" b="1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2895751" y="3397951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</a:t>
            </a:r>
            <a:endParaRPr lang="en-US" altLang="ko-KR" sz="80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6F9D0C5B-F88C-4AB8-AEA4-B37E942CE03E}"/>
              </a:ext>
            </a:extLst>
          </p:cNvPr>
          <p:cNvSpPr/>
          <p:nvPr/>
        </p:nvSpPr>
        <p:spPr>
          <a:xfrm>
            <a:off x="1529988" y="3347194"/>
            <a:ext cx="11657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새로운 컨텍스트 생성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xmlns="" id="{6F9D0C5B-F88C-4AB8-AEA4-B37E942CE03E}"/>
              </a:ext>
            </a:extLst>
          </p:cNvPr>
          <p:cNvSpPr/>
          <p:nvPr/>
        </p:nvSpPr>
        <p:spPr>
          <a:xfrm>
            <a:off x="1563497" y="4920833"/>
            <a:ext cx="127606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/>
              <a:t>인증 후 인증객체 저장</a:t>
            </a:r>
            <a:endParaRPr lang="en-US" altLang="ko-KR" sz="800" b="1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8312877" y="2528900"/>
            <a:ext cx="1434415" cy="32072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chain.doFilter</a:t>
            </a:r>
            <a:endParaRPr lang="ko-KR" altLang="en-US" sz="900" b="1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7766790" y="4946810"/>
            <a:ext cx="1054259" cy="320722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</a:t>
            </a:r>
            <a:endParaRPr lang="en-US" altLang="ko-KR" sz="800"/>
          </a:p>
        </p:txBody>
      </p:sp>
      <p:sp>
        <p:nvSpPr>
          <p:cNvPr id="76" name="곱셈 기호 75"/>
          <p:cNvSpPr/>
          <p:nvPr/>
        </p:nvSpPr>
        <p:spPr>
          <a:xfrm>
            <a:off x="8089376" y="4717484"/>
            <a:ext cx="409086" cy="435741"/>
          </a:xfrm>
          <a:prstGeom prst="mathMultiply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B7C3FBB9-E3F5-4E6C-AB77-8A996889616B}"/>
              </a:ext>
            </a:extLst>
          </p:cNvPr>
          <p:cNvSpPr/>
          <p:nvPr/>
        </p:nvSpPr>
        <p:spPr>
          <a:xfrm>
            <a:off x="3006403" y="2868555"/>
            <a:ext cx="3802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</a:rPr>
              <a:t>YES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xmlns="" id="{B21979F2-7B90-44C7-85F0-8C3FD060ABEE}"/>
              </a:ext>
            </a:extLst>
          </p:cNvPr>
          <p:cNvCxnSpPr>
            <a:cxnSpLocks/>
            <a:stCxn id="51" idx="2"/>
            <a:endCxn id="59" idx="0"/>
          </p:cNvCxnSpPr>
          <p:nvPr/>
        </p:nvCxnSpPr>
        <p:spPr>
          <a:xfrm>
            <a:off x="3532984" y="3733939"/>
            <a:ext cx="1" cy="322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xmlns="" id="{7A65E6AC-4055-4B0C-B271-EF3D99ADBFED}"/>
              </a:ext>
            </a:extLst>
          </p:cNvPr>
          <p:cNvCxnSpPr>
            <a:cxnSpLocks/>
            <a:stCxn id="27" idx="2"/>
            <a:endCxn id="51" idx="0"/>
          </p:cNvCxnSpPr>
          <p:nvPr/>
        </p:nvCxnSpPr>
        <p:spPr>
          <a:xfrm>
            <a:off x="3530991" y="2246497"/>
            <a:ext cx="1993" cy="9293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순서도: 판단 97">
            <a:extLst>
              <a:ext uri="{FF2B5EF4-FFF2-40B4-BE49-F238E27FC236}">
                <a16:creationId xmlns:a16="http://schemas.microsoft.com/office/drawing/2014/main" xmlns="" id="{61BDA7EB-453B-48A5-9100-6386FD9F6355}"/>
              </a:ext>
            </a:extLst>
          </p:cNvPr>
          <p:cNvSpPr/>
          <p:nvPr/>
        </p:nvSpPr>
        <p:spPr>
          <a:xfrm>
            <a:off x="3023304" y="2420772"/>
            <a:ext cx="1004068" cy="428705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/>
              <a:t>인증 전 </a:t>
            </a:r>
            <a:r>
              <a:rPr lang="en-US" altLang="ko-KR" sz="700" b="1"/>
              <a:t>?</a:t>
            </a:r>
            <a:endParaRPr lang="ko-KR" altLang="en-US" sz="700" b="1"/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xmlns="" id="{AA20193A-9D62-478C-B193-09611618290E}"/>
              </a:ext>
            </a:extLst>
          </p:cNvPr>
          <p:cNvCxnSpPr>
            <a:stCxn id="98" idx="3"/>
            <a:endCxn id="61" idx="1"/>
          </p:cNvCxnSpPr>
          <p:nvPr/>
        </p:nvCxnSpPr>
        <p:spPr>
          <a:xfrm>
            <a:off x="4027372" y="2635125"/>
            <a:ext cx="655673" cy="7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xmlns="" id="{2F15891F-9414-4A4A-964A-414962EF94A1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5568064" y="2641361"/>
            <a:ext cx="644259" cy="10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BF41CD0D-3BAB-4B8B-AD8F-16A21636B345}"/>
              </a:ext>
            </a:extLst>
          </p:cNvPr>
          <p:cNvSpPr/>
          <p:nvPr/>
        </p:nvSpPr>
        <p:spPr>
          <a:xfrm>
            <a:off x="4038786" y="2404746"/>
            <a:ext cx="3642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</a:rPr>
              <a:t>NO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D2A6532E-4092-45D9-A483-FFBA08903AD7}"/>
              </a:ext>
            </a:extLst>
          </p:cNvPr>
          <p:cNvSpPr/>
          <p:nvPr/>
        </p:nvSpPr>
        <p:spPr>
          <a:xfrm>
            <a:off x="6212323" y="2273901"/>
            <a:ext cx="1573182" cy="82548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xmlns="" id="{182400A0-65F2-4D2D-8A12-B6693A5498DC}"/>
              </a:ext>
            </a:extLst>
          </p:cNvPr>
          <p:cNvSpPr/>
          <p:nvPr/>
        </p:nvSpPr>
        <p:spPr>
          <a:xfrm>
            <a:off x="6350746" y="2449147"/>
            <a:ext cx="1300771" cy="522653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xmlns="" id="{712DF817-E6B9-4E4E-8F63-747E36172603}"/>
              </a:ext>
            </a:extLst>
          </p:cNvPr>
          <p:cNvSpPr/>
          <p:nvPr/>
        </p:nvSpPr>
        <p:spPr>
          <a:xfrm>
            <a:off x="6350746" y="2269007"/>
            <a:ext cx="122180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SecurityContextHoler</a:t>
            </a:r>
            <a:endParaRPr lang="ko-KR" altLang="en-US" sz="800" b="1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xmlns="" id="{E863FA56-150E-415D-804B-9EFB1BA4BC8D}"/>
              </a:ext>
            </a:extLst>
          </p:cNvPr>
          <p:cNvSpPr/>
          <p:nvPr/>
        </p:nvSpPr>
        <p:spPr>
          <a:xfrm>
            <a:off x="6454323" y="2716999"/>
            <a:ext cx="1134934" cy="194909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Authentication</a:t>
            </a:r>
            <a:endParaRPr lang="ko-KR" altLang="en-US" sz="80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xmlns="" id="{3E0FF248-35B0-4A9E-85F3-78AD41B0DA25}"/>
              </a:ext>
            </a:extLst>
          </p:cNvPr>
          <p:cNvSpPr/>
          <p:nvPr/>
        </p:nvSpPr>
        <p:spPr>
          <a:xfrm>
            <a:off x="6500646" y="2498650"/>
            <a:ext cx="9557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</a:t>
            </a:r>
            <a:endParaRPr lang="ko-KR" altLang="en-US" sz="800" b="1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xmlns="" id="{38EDF9B2-47F3-464C-ADF9-7DF4AB1810FA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4319576" y="5108827"/>
            <a:ext cx="3634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:a16="http://schemas.microsoft.com/office/drawing/2014/main" xmlns="" id="{471E5C9F-B790-46CF-84A9-1441E9C86C4D}"/>
              </a:ext>
            </a:extLst>
          </p:cNvPr>
          <p:cNvSpPr/>
          <p:nvPr/>
        </p:nvSpPr>
        <p:spPr>
          <a:xfrm>
            <a:off x="4505017" y="2814251"/>
            <a:ext cx="12186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Load SecurityContext</a:t>
            </a:r>
            <a:endParaRPr lang="ko-KR" altLang="en-US" sz="800" b="1"/>
          </a:p>
        </p:txBody>
      </p: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xmlns="" id="{44C7FB90-026E-4531-8DBF-6BCE79339ACE}"/>
              </a:ext>
            </a:extLst>
          </p:cNvPr>
          <p:cNvCxnSpPr>
            <a:stCxn id="117" idx="3"/>
            <a:endCxn id="55" idx="1"/>
          </p:cNvCxnSpPr>
          <p:nvPr/>
        </p:nvCxnSpPr>
        <p:spPr>
          <a:xfrm>
            <a:off x="7785505" y="2686644"/>
            <a:ext cx="527372" cy="2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직사각형 139">
            <a:extLst>
              <a:ext uri="{FF2B5EF4-FFF2-40B4-BE49-F238E27FC236}">
                <a16:creationId xmlns:a16="http://schemas.microsoft.com/office/drawing/2014/main" xmlns="" id="{AF2264B8-2518-4C04-8715-8738B7FE45E3}"/>
              </a:ext>
            </a:extLst>
          </p:cNvPr>
          <p:cNvSpPr/>
          <p:nvPr/>
        </p:nvSpPr>
        <p:spPr>
          <a:xfrm>
            <a:off x="4685501" y="4942393"/>
            <a:ext cx="1020782" cy="32072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chain.doFilter</a:t>
            </a:r>
            <a:endParaRPr lang="ko-KR" altLang="en-US" sz="900" b="1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xmlns="" id="{E720E895-E56F-4A18-9A50-D39319C88926}"/>
              </a:ext>
            </a:extLst>
          </p:cNvPr>
          <p:cNvSpPr/>
          <p:nvPr/>
        </p:nvSpPr>
        <p:spPr>
          <a:xfrm>
            <a:off x="6125327" y="4841427"/>
            <a:ext cx="1300771" cy="52265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xmlns="" id="{3DCE1058-2C38-4685-B917-4CB5F808EF56}"/>
              </a:ext>
            </a:extLst>
          </p:cNvPr>
          <p:cNvSpPr/>
          <p:nvPr/>
        </p:nvSpPr>
        <p:spPr>
          <a:xfrm>
            <a:off x="6214836" y="5109279"/>
            <a:ext cx="1134934" cy="1949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SecurityContext</a:t>
            </a:r>
            <a:endParaRPr lang="ko-KR" altLang="en-US" sz="800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xmlns="" id="{C886571D-179F-48E0-83DC-95442DEA266A}"/>
              </a:ext>
            </a:extLst>
          </p:cNvPr>
          <p:cNvSpPr/>
          <p:nvPr/>
        </p:nvSpPr>
        <p:spPr>
          <a:xfrm>
            <a:off x="6444042" y="4848726"/>
            <a:ext cx="5934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Sesson</a:t>
            </a:r>
            <a:endParaRPr lang="ko-KR" altLang="en-US" sz="1000" b="1"/>
          </a:p>
        </p:txBody>
      </p: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xmlns="" id="{902E8BA3-E2AF-4D7A-9366-BA06708C187E}"/>
              </a:ext>
            </a:extLst>
          </p:cNvPr>
          <p:cNvCxnSpPr>
            <a:stCxn id="140" idx="3"/>
            <a:endCxn id="147" idx="1"/>
          </p:cNvCxnSpPr>
          <p:nvPr/>
        </p:nvCxnSpPr>
        <p:spPr>
          <a:xfrm flipV="1">
            <a:off x="5706283" y="5102754"/>
            <a:ext cx="41904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xmlns="" id="{72A47A0B-B376-426D-86D7-CA3E8891FC3C}"/>
              </a:ext>
            </a:extLst>
          </p:cNvPr>
          <p:cNvCxnSpPr>
            <a:stCxn id="147" idx="3"/>
            <a:endCxn id="80" idx="1"/>
          </p:cNvCxnSpPr>
          <p:nvPr/>
        </p:nvCxnSpPr>
        <p:spPr>
          <a:xfrm>
            <a:off x="7426098" y="5102754"/>
            <a:ext cx="340692" cy="4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:a16="http://schemas.microsoft.com/office/drawing/2014/main" xmlns="" id="{1EA58127-5C91-4AD4-8302-7547FA54DC4C}"/>
              </a:ext>
            </a:extLst>
          </p:cNvPr>
          <p:cNvSpPr/>
          <p:nvPr/>
        </p:nvSpPr>
        <p:spPr>
          <a:xfrm>
            <a:off x="6159376" y="4608560"/>
            <a:ext cx="120898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Save SecurityContext</a:t>
            </a:r>
            <a:endParaRPr lang="ko-KR" altLang="en-US" sz="800" b="1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E891525F-B9EC-46E0-8E53-AE1C67A9ACE2}"/>
              </a:ext>
            </a:extLst>
          </p:cNvPr>
          <p:cNvSpPr/>
          <p:nvPr/>
        </p:nvSpPr>
        <p:spPr>
          <a:xfrm>
            <a:off x="2635443" y="3796649"/>
            <a:ext cx="84350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chain.doFilter</a:t>
            </a:r>
            <a:endParaRPr lang="ko-KR" altLang="en-US" sz="800" b="1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CC2400CC-F83D-4D98-8B8E-2F0149C927AB}"/>
              </a:ext>
            </a:extLst>
          </p:cNvPr>
          <p:cNvSpPr/>
          <p:nvPr/>
        </p:nvSpPr>
        <p:spPr>
          <a:xfrm>
            <a:off x="9204701" y="4983381"/>
            <a:ext cx="7537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Response</a:t>
            </a:r>
            <a:endParaRPr lang="ko-KR" altLang="en-US" sz="1000" b="1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B1F3CDFE-1DA7-4943-9CC8-1464EBC9D01C}"/>
              </a:ext>
            </a:extLst>
          </p:cNvPr>
          <p:cNvCxnSpPr>
            <a:stCxn id="80" idx="3"/>
          </p:cNvCxnSpPr>
          <p:nvPr/>
        </p:nvCxnSpPr>
        <p:spPr>
          <a:xfrm>
            <a:off x="8821049" y="5107171"/>
            <a:ext cx="470662" cy="2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22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6" y="641185"/>
            <a:ext cx="48906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3707468" y="1206531"/>
            <a:ext cx="2569324" cy="49348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SecurityContextPersistenceFilter</a:t>
            </a:r>
            <a:endParaRPr lang="ko-KR" altLang="en-US" sz="1200" b="1"/>
          </a:p>
        </p:txBody>
      </p:sp>
      <p:grpSp>
        <p:nvGrpSpPr>
          <p:cNvPr id="14" name="그룹 13"/>
          <p:cNvGrpSpPr/>
          <p:nvPr/>
        </p:nvGrpSpPr>
        <p:grpSpPr>
          <a:xfrm>
            <a:off x="433397" y="2135794"/>
            <a:ext cx="3194384" cy="2859115"/>
            <a:chOff x="196948" y="1734864"/>
            <a:chExt cx="3194384" cy="2859115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xmlns="" id="{240C5FA2-D5CC-4618-B570-69EE1F426139}"/>
                </a:ext>
              </a:extLst>
            </p:cNvPr>
            <p:cNvSpPr/>
            <p:nvPr/>
          </p:nvSpPr>
          <p:spPr>
            <a:xfrm>
              <a:off x="196948" y="1734864"/>
              <a:ext cx="3194384" cy="2859115"/>
            </a:xfrm>
            <a:prstGeom prst="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xmlns="" id="{DB678A80-4AF5-4724-8F3E-14879720B78A}"/>
                </a:ext>
              </a:extLst>
            </p:cNvPr>
            <p:cNvSpPr/>
            <p:nvPr/>
          </p:nvSpPr>
          <p:spPr>
            <a:xfrm>
              <a:off x="295317" y="2343867"/>
              <a:ext cx="2997093" cy="21164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xmlns="" id="{DB678A80-4AF5-4724-8F3E-14879720B78A}"/>
                </a:ext>
              </a:extLst>
            </p:cNvPr>
            <p:cNvSpPr/>
            <p:nvPr/>
          </p:nvSpPr>
          <p:spPr>
            <a:xfrm>
              <a:off x="464015" y="2843272"/>
              <a:ext cx="2659702" cy="1444161"/>
            </a:xfrm>
            <a:prstGeom prst="rect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54" name="사각형: 잘린 한쪽 모서리 16">
              <a:extLst>
                <a:ext uri="{FF2B5EF4-FFF2-40B4-BE49-F238E27FC236}">
                  <a16:creationId xmlns:a16="http://schemas.microsoft.com/office/drawing/2014/main" xmlns="" id="{686207F9-FD96-4D4E-9129-7AAD8C949CD7}"/>
                </a:ext>
              </a:extLst>
            </p:cNvPr>
            <p:cNvSpPr/>
            <p:nvPr/>
          </p:nvSpPr>
          <p:spPr>
            <a:xfrm>
              <a:off x="584043" y="3232768"/>
              <a:ext cx="2419643" cy="1003723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/>
                <a:t>null</a:t>
              </a:r>
              <a:endParaRPr lang="ko-KR" altLang="en-US" sz="120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xmlns="" id="{3EE20254-A31E-405D-8657-316E889F6EDF}"/>
                </a:ext>
              </a:extLst>
            </p:cNvPr>
            <p:cNvSpPr/>
            <p:nvPr/>
          </p:nvSpPr>
          <p:spPr>
            <a:xfrm>
              <a:off x="946326" y="2868743"/>
              <a:ext cx="183148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b="1"/>
                <a:t>SecurityContext</a:t>
              </a:r>
              <a:endParaRPr lang="ko-KR" altLang="en-US" sz="1600" b="1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xmlns="" id="{67D60F7D-01B3-41DD-A401-17A0EE7E5F5D}"/>
                </a:ext>
              </a:extLst>
            </p:cNvPr>
            <p:cNvSpPr/>
            <p:nvPr/>
          </p:nvSpPr>
          <p:spPr>
            <a:xfrm>
              <a:off x="464014" y="1854700"/>
              <a:ext cx="26597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SecurityContextHolder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xmlns="" id="{67D60F7D-01B3-41DD-A401-17A0EE7E5F5D}"/>
                </a:ext>
              </a:extLst>
            </p:cNvPr>
            <p:cNvSpPr/>
            <p:nvPr/>
          </p:nvSpPr>
          <p:spPr>
            <a:xfrm>
              <a:off x="984520" y="2391470"/>
              <a:ext cx="14998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ThreadLocal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67D60F7D-01B3-41DD-A401-17A0EE7E5F5D}"/>
              </a:ext>
            </a:extLst>
          </p:cNvPr>
          <p:cNvSpPr/>
          <p:nvPr/>
        </p:nvSpPr>
        <p:spPr>
          <a:xfrm>
            <a:off x="274202" y="1645384"/>
            <a:ext cx="18233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create SecurityContext</a:t>
            </a:r>
            <a:endParaRPr lang="ko-KR" altLang="en-US" sz="1200" b="1"/>
          </a:p>
        </p:txBody>
      </p:sp>
      <p:grpSp>
        <p:nvGrpSpPr>
          <p:cNvPr id="84" name="그룹 83"/>
          <p:cNvGrpSpPr/>
          <p:nvPr/>
        </p:nvGrpSpPr>
        <p:grpSpPr>
          <a:xfrm>
            <a:off x="6388705" y="2135793"/>
            <a:ext cx="3194384" cy="2859115"/>
            <a:chOff x="196948" y="1734864"/>
            <a:chExt cx="3194384" cy="2859115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xmlns="" id="{240C5FA2-D5CC-4618-B570-69EE1F426139}"/>
                </a:ext>
              </a:extLst>
            </p:cNvPr>
            <p:cNvSpPr/>
            <p:nvPr/>
          </p:nvSpPr>
          <p:spPr>
            <a:xfrm>
              <a:off x="196948" y="1734864"/>
              <a:ext cx="3194384" cy="2859115"/>
            </a:xfrm>
            <a:prstGeom prst="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xmlns="" id="{DB678A80-4AF5-4724-8F3E-14879720B78A}"/>
                </a:ext>
              </a:extLst>
            </p:cNvPr>
            <p:cNvSpPr/>
            <p:nvPr/>
          </p:nvSpPr>
          <p:spPr>
            <a:xfrm>
              <a:off x="295317" y="2343867"/>
              <a:ext cx="2997093" cy="21164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xmlns="" id="{DB678A80-4AF5-4724-8F3E-14879720B78A}"/>
                </a:ext>
              </a:extLst>
            </p:cNvPr>
            <p:cNvSpPr/>
            <p:nvPr/>
          </p:nvSpPr>
          <p:spPr>
            <a:xfrm>
              <a:off x="464015" y="2843272"/>
              <a:ext cx="2659702" cy="1444161"/>
            </a:xfrm>
            <a:prstGeom prst="rect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88" name="사각형: 잘린 한쪽 모서리 16">
              <a:extLst>
                <a:ext uri="{FF2B5EF4-FFF2-40B4-BE49-F238E27FC236}">
                  <a16:creationId xmlns:a16="http://schemas.microsoft.com/office/drawing/2014/main" xmlns="" id="{686207F9-FD96-4D4E-9129-7AAD8C949CD7}"/>
                </a:ext>
              </a:extLst>
            </p:cNvPr>
            <p:cNvSpPr/>
            <p:nvPr/>
          </p:nvSpPr>
          <p:spPr>
            <a:xfrm>
              <a:off x="584043" y="3232768"/>
              <a:ext cx="2419643" cy="1003723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/>
                <a:t>Authentication</a:t>
              </a:r>
            </a:p>
            <a:p>
              <a:pPr algn="ctr"/>
              <a:r>
                <a:rPr lang="en-US" altLang="ko-KR" sz="1200"/>
                <a:t>Principal : UserDetails</a:t>
              </a:r>
            </a:p>
            <a:p>
              <a:pPr algn="ctr"/>
              <a:r>
                <a:rPr lang="en-US" altLang="ko-KR" sz="1200"/>
                <a:t>Credentials : ---</a:t>
              </a:r>
            </a:p>
            <a:p>
              <a:pPr algn="ctr"/>
              <a:r>
                <a:rPr lang="en-US" altLang="ko-KR" sz="1200"/>
                <a:t>Authorities : ROLE_ADMIN</a:t>
              </a:r>
            </a:p>
            <a:p>
              <a:pPr algn="ctr"/>
              <a:r>
                <a:rPr lang="en-US" altLang="ko-KR" sz="1200"/>
                <a:t>Authenticated : TRUE</a:t>
              </a:r>
              <a:endParaRPr lang="ko-KR" altLang="en-US" sz="1200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xmlns="" id="{3EE20254-A31E-405D-8657-316E889F6EDF}"/>
                </a:ext>
              </a:extLst>
            </p:cNvPr>
            <p:cNvSpPr/>
            <p:nvPr/>
          </p:nvSpPr>
          <p:spPr>
            <a:xfrm>
              <a:off x="946326" y="2868743"/>
              <a:ext cx="183148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b="1"/>
                <a:t>SecurityContext</a:t>
              </a:r>
              <a:endParaRPr lang="ko-KR" altLang="en-US" sz="1600" b="1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xmlns="" id="{67D60F7D-01B3-41DD-A401-17A0EE7E5F5D}"/>
                </a:ext>
              </a:extLst>
            </p:cNvPr>
            <p:cNvSpPr/>
            <p:nvPr/>
          </p:nvSpPr>
          <p:spPr>
            <a:xfrm>
              <a:off x="464014" y="1854700"/>
              <a:ext cx="26597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SecurityContextHolder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xmlns="" id="{67D60F7D-01B3-41DD-A401-17A0EE7E5F5D}"/>
                </a:ext>
              </a:extLst>
            </p:cNvPr>
            <p:cNvSpPr/>
            <p:nvPr/>
          </p:nvSpPr>
          <p:spPr>
            <a:xfrm>
              <a:off x="984520" y="2391470"/>
              <a:ext cx="14998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ThreadLocal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7" name="꺾인 연결선 16"/>
          <p:cNvCxnSpPr>
            <a:stCxn id="34" idx="1"/>
            <a:endCxn id="50" idx="0"/>
          </p:cNvCxnSpPr>
          <p:nvPr/>
        </p:nvCxnSpPr>
        <p:spPr>
          <a:xfrm rot="10800000" flipV="1">
            <a:off x="2030590" y="1453272"/>
            <a:ext cx="1676879" cy="68252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34" idx="3"/>
            <a:endCxn id="85" idx="0"/>
          </p:cNvCxnSpPr>
          <p:nvPr/>
        </p:nvCxnSpPr>
        <p:spPr>
          <a:xfrm>
            <a:off x="6276792" y="1453273"/>
            <a:ext cx="1709105" cy="68252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67D60F7D-01B3-41DD-A401-17A0EE7E5F5D}"/>
              </a:ext>
            </a:extLst>
          </p:cNvPr>
          <p:cNvSpPr/>
          <p:nvPr/>
        </p:nvSpPr>
        <p:spPr>
          <a:xfrm>
            <a:off x="8083659" y="1664046"/>
            <a:ext cx="14537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load from session</a:t>
            </a:r>
            <a:endParaRPr lang="ko-KR" altLang="en-US" sz="1200" b="1"/>
          </a:p>
        </p:txBody>
      </p:sp>
      <p:sp>
        <p:nvSpPr>
          <p:cNvPr id="22" name="오른쪽 화살표 21"/>
          <p:cNvSpPr/>
          <p:nvPr/>
        </p:nvSpPr>
        <p:spPr>
          <a:xfrm>
            <a:off x="4024649" y="3609435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오른쪽 화살표 100"/>
          <p:cNvSpPr/>
          <p:nvPr/>
        </p:nvSpPr>
        <p:spPr>
          <a:xfrm>
            <a:off x="4506960" y="3608226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오른쪽 화살표 101"/>
          <p:cNvSpPr/>
          <p:nvPr/>
        </p:nvSpPr>
        <p:spPr>
          <a:xfrm>
            <a:off x="4989271" y="3609435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오른쪽 화살표 102"/>
          <p:cNvSpPr/>
          <p:nvPr/>
        </p:nvSpPr>
        <p:spPr>
          <a:xfrm>
            <a:off x="5471582" y="3608226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67D60F7D-01B3-41DD-A401-17A0EE7E5F5D}"/>
              </a:ext>
            </a:extLst>
          </p:cNvPr>
          <p:cNvSpPr/>
          <p:nvPr/>
        </p:nvSpPr>
        <p:spPr>
          <a:xfrm>
            <a:off x="4028901" y="3229553"/>
            <a:ext cx="15921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Success Authention</a:t>
            </a:r>
            <a:endParaRPr lang="ko-KR" altLang="en-US" sz="1200" b="1"/>
          </a:p>
        </p:txBody>
      </p:sp>
    </p:spTree>
    <p:extLst>
      <p:ext uri="{BB962C8B-B14F-4D97-AF65-F5344CB8AC3E}">
        <p14:creationId xmlns:p14="http://schemas.microsoft.com/office/powerpoint/2010/main" val="149732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xmlns="" id="{B7F51332-1DFB-4654-83F4-0B883C17DB60}"/>
              </a:ext>
            </a:extLst>
          </p:cNvPr>
          <p:cNvCxnSpPr>
            <a:stCxn id="6" idx="2"/>
          </p:cNvCxnSpPr>
          <p:nvPr/>
        </p:nvCxnSpPr>
        <p:spPr>
          <a:xfrm flipH="1">
            <a:off x="1807689" y="1610121"/>
            <a:ext cx="3673" cy="394806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xmlns="" id="{AAA36258-8A5F-4F80-8854-7BDF616F3C8A}"/>
              </a:ext>
            </a:extLst>
          </p:cNvPr>
          <p:cNvCxnSpPr>
            <a:stCxn id="7" idx="2"/>
          </p:cNvCxnSpPr>
          <p:nvPr/>
        </p:nvCxnSpPr>
        <p:spPr>
          <a:xfrm flipH="1">
            <a:off x="3860379" y="1608236"/>
            <a:ext cx="1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36265ACF-14AD-4EA1-B391-A335061FFBE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640861" y="1613721"/>
            <a:ext cx="42165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EE3454E7-F44E-4155-A5E3-77C2FE40FD2D}"/>
              </a:ext>
            </a:extLst>
          </p:cNvPr>
          <p:cNvSpPr/>
          <p:nvPr/>
        </p:nvSpPr>
        <p:spPr>
          <a:xfrm>
            <a:off x="735142" y="1265611"/>
            <a:ext cx="2152439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SecurityContextPersistenceFilter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2934521" y="1263726"/>
            <a:ext cx="185171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SecurityContextRepository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4841093" y="1269211"/>
            <a:ext cx="1599535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SecurityContextHolder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7D6E9587-92E9-4C09-965D-B64431A74C1F}"/>
              </a:ext>
            </a:extLst>
          </p:cNvPr>
          <p:cNvSpPr/>
          <p:nvPr/>
        </p:nvSpPr>
        <p:spPr>
          <a:xfrm>
            <a:off x="6505803" y="1263726"/>
            <a:ext cx="2088119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SecurityContextHolderStrategy</a:t>
            </a:r>
            <a:endParaRPr lang="ko-KR" altLang="en-US" sz="10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A282CFD9-DF17-49A2-BA2E-A1D940032167}"/>
              </a:ext>
            </a:extLst>
          </p:cNvPr>
          <p:cNvSpPr/>
          <p:nvPr/>
        </p:nvSpPr>
        <p:spPr>
          <a:xfrm>
            <a:off x="8663138" y="1263726"/>
            <a:ext cx="1419309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AuthenticationFilter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xmlns="" id="{4CEE9598-E62F-496D-A352-F704F6C388CA}"/>
              </a:ext>
            </a:extLst>
          </p:cNvPr>
          <p:cNvSpPr/>
          <p:nvPr/>
        </p:nvSpPr>
        <p:spPr>
          <a:xfrm>
            <a:off x="58926" y="1263726"/>
            <a:ext cx="610860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117CC53C-1EB3-4210-BED2-C5862E0A9E25}"/>
              </a:ext>
            </a:extLst>
          </p:cNvPr>
          <p:cNvCxnSpPr>
            <a:cxnSpLocks/>
          </p:cNvCxnSpPr>
          <p:nvPr/>
        </p:nvCxnSpPr>
        <p:spPr>
          <a:xfrm>
            <a:off x="358891" y="2060915"/>
            <a:ext cx="14478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0BBA0DC0-D148-47DE-AB5A-8C1F4D34C430}"/>
              </a:ext>
            </a:extLst>
          </p:cNvPr>
          <p:cNvCxnSpPr>
            <a:cxnSpLocks/>
          </p:cNvCxnSpPr>
          <p:nvPr/>
        </p:nvCxnSpPr>
        <p:spPr>
          <a:xfrm>
            <a:off x="1807544" y="2329959"/>
            <a:ext cx="20528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130A9C63-79C8-40BE-BB6C-0C283C3F3BC2}"/>
              </a:ext>
            </a:extLst>
          </p:cNvPr>
          <p:cNvSpPr/>
          <p:nvPr/>
        </p:nvSpPr>
        <p:spPr>
          <a:xfrm>
            <a:off x="873760" y="1830083"/>
            <a:ext cx="5966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0D57601F-142C-4098-A830-1592235AC43E}"/>
              </a:ext>
            </a:extLst>
          </p:cNvPr>
          <p:cNvSpPr/>
          <p:nvPr/>
        </p:nvSpPr>
        <p:spPr>
          <a:xfrm>
            <a:off x="3995611" y="3078556"/>
            <a:ext cx="150874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/>
              <a:t>contextBeforeChainExecution</a:t>
            </a:r>
            <a:endParaRPr lang="ko-KR" altLang="en-US" sz="80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D1D29FAE-8459-4CA6-B469-F08FA8786E30}"/>
              </a:ext>
            </a:extLst>
          </p:cNvPr>
          <p:cNvSpPr/>
          <p:nvPr/>
        </p:nvSpPr>
        <p:spPr>
          <a:xfrm>
            <a:off x="1750420" y="2491403"/>
            <a:ext cx="21204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세션에 존재하는 </a:t>
            </a:r>
            <a:r>
              <a:rPr lang="en-US" altLang="ko-KR" sz="800"/>
              <a:t>SecurityContext </a:t>
            </a:r>
            <a:r>
              <a:rPr lang="ko-KR" altLang="en-US" sz="800"/>
              <a:t>반환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세션에 없을 경우 새로운 </a:t>
            </a:r>
            <a:r>
              <a:rPr lang="en-US" altLang="ko-KR" sz="800"/>
              <a:t>SecurityContext </a:t>
            </a:r>
            <a:r>
              <a:rPr lang="ko-KR" altLang="en-US" sz="800"/>
              <a:t>반환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0BE5B238-0FB0-45A8-AE55-2A5C0B82098F}"/>
              </a:ext>
            </a:extLst>
          </p:cNvPr>
          <p:cNvSpPr/>
          <p:nvPr/>
        </p:nvSpPr>
        <p:spPr>
          <a:xfrm>
            <a:off x="2288084" y="2122160"/>
            <a:ext cx="87235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loadContext()</a:t>
            </a:r>
            <a:endParaRPr lang="ko-KR" altLang="en-US" sz="90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C1357778-7E2E-4013-802D-B95868EB4723}"/>
              </a:ext>
            </a:extLst>
          </p:cNvPr>
          <p:cNvCxnSpPr>
            <a:cxnSpLocks/>
          </p:cNvCxnSpPr>
          <p:nvPr/>
        </p:nvCxnSpPr>
        <p:spPr>
          <a:xfrm flipH="1">
            <a:off x="1807693" y="2944085"/>
            <a:ext cx="20526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383C4B7D-D590-48AD-8252-2BA49FECC64C}"/>
              </a:ext>
            </a:extLst>
          </p:cNvPr>
          <p:cNvCxnSpPr>
            <a:cxnSpLocks/>
          </p:cNvCxnSpPr>
          <p:nvPr/>
        </p:nvCxnSpPr>
        <p:spPr>
          <a:xfrm>
            <a:off x="1807544" y="3474415"/>
            <a:ext cx="3843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07C749C6-2719-4CAC-9F3D-223D1C88BC5F}"/>
              </a:ext>
            </a:extLst>
          </p:cNvPr>
          <p:cNvSpPr/>
          <p:nvPr/>
        </p:nvSpPr>
        <p:spPr>
          <a:xfrm>
            <a:off x="4332941" y="3262813"/>
            <a:ext cx="8002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setContext()</a:t>
            </a:r>
            <a:endParaRPr lang="ko-KR" altLang="en-US" sz="90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xmlns="" id="{918AB2F7-3F7C-4505-B599-BF1C5D68C38A}"/>
              </a:ext>
            </a:extLst>
          </p:cNvPr>
          <p:cNvCxnSpPr>
            <a:cxnSpLocks/>
          </p:cNvCxnSpPr>
          <p:nvPr/>
        </p:nvCxnSpPr>
        <p:spPr>
          <a:xfrm>
            <a:off x="1807543" y="3715634"/>
            <a:ext cx="75652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5051C80F-E119-4F75-BEB6-191C7BD78588}"/>
              </a:ext>
            </a:extLst>
          </p:cNvPr>
          <p:cNvSpPr/>
          <p:nvPr/>
        </p:nvSpPr>
        <p:spPr>
          <a:xfrm>
            <a:off x="2271945" y="3488264"/>
            <a:ext cx="8659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chain.doFilter</a:t>
            </a:r>
            <a:endParaRPr lang="ko-KR" altLang="en-US" sz="90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xmlns="" id="{2C129032-029F-4EFE-B50A-8EAF81E0D308}"/>
              </a:ext>
            </a:extLst>
          </p:cNvPr>
          <p:cNvCxnSpPr>
            <a:stCxn id="44" idx="2"/>
          </p:cNvCxnSpPr>
          <p:nvPr/>
        </p:nvCxnSpPr>
        <p:spPr>
          <a:xfrm flipH="1">
            <a:off x="364331" y="1608236"/>
            <a:ext cx="25" cy="395750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xmlns="" id="{CA2F5CBD-BBD6-49DF-8ED5-B0A5AC8179EC}"/>
              </a:ext>
            </a:extLst>
          </p:cNvPr>
          <p:cNvCxnSpPr>
            <a:stCxn id="12" idx="2"/>
          </p:cNvCxnSpPr>
          <p:nvPr/>
        </p:nvCxnSpPr>
        <p:spPr>
          <a:xfrm>
            <a:off x="7549863" y="1608236"/>
            <a:ext cx="2506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xmlns="" id="{3B902C6B-72C5-473B-9417-6D3D46B675B1}"/>
              </a:ext>
            </a:extLst>
          </p:cNvPr>
          <p:cNvCxnSpPr>
            <a:stCxn id="13" idx="2"/>
          </p:cNvCxnSpPr>
          <p:nvPr/>
        </p:nvCxnSpPr>
        <p:spPr>
          <a:xfrm>
            <a:off x="9372793" y="1608236"/>
            <a:ext cx="14095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7FCF7EAC-3D51-4BC4-9CB5-9704FBC553E8}"/>
              </a:ext>
            </a:extLst>
          </p:cNvPr>
          <p:cNvCxnSpPr/>
          <p:nvPr/>
        </p:nvCxnSpPr>
        <p:spPr>
          <a:xfrm>
            <a:off x="5661943" y="3545540"/>
            <a:ext cx="18879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3B3201AB-356F-44F3-A692-B72D4C8E4908}"/>
              </a:ext>
            </a:extLst>
          </p:cNvPr>
          <p:cNvSpPr/>
          <p:nvPr/>
        </p:nvSpPr>
        <p:spPr>
          <a:xfrm>
            <a:off x="5851529" y="3116548"/>
            <a:ext cx="150874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/>
              <a:t>contextBeforeChainExecution</a:t>
            </a:r>
            <a:endParaRPr lang="ko-KR" altLang="en-US" sz="80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E343BBEC-7CFF-4FCF-BCD9-4BE1C933F669}"/>
              </a:ext>
            </a:extLst>
          </p:cNvPr>
          <p:cNvSpPr/>
          <p:nvPr/>
        </p:nvSpPr>
        <p:spPr>
          <a:xfrm>
            <a:off x="6198699" y="3300307"/>
            <a:ext cx="8002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setContext()</a:t>
            </a:r>
            <a:endParaRPr lang="ko-KR" altLang="en-US" sz="900"/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xmlns="" id="{88BA0C20-7219-4AE2-9563-BF41410E22AD}"/>
              </a:ext>
            </a:extLst>
          </p:cNvPr>
          <p:cNvCxnSpPr/>
          <p:nvPr/>
        </p:nvCxnSpPr>
        <p:spPr>
          <a:xfrm flipH="1">
            <a:off x="9386888" y="3818269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xmlns="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9717886" y="3824376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4A2A249A-2475-486B-A4AF-16453B25E18A}"/>
              </a:ext>
            </a:extLst>
          </p:cNvPr>
          <p:cNvSpPr/>
          <p:nvPr/>
        </p:nvSpPr>
        <p:spPr>
          <a:xfrm>
            <a:off x="8577498" y="3800717"/>
            <a:ext cx="8531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</a:t>
            </a:r>
            <a:endParaRPr lang="ko-KR" altLang="en-US" sz="800"/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xmlns="" id="{B947AEAC-F3B0-4B2C-BF2D-32E8EEF3022E}"/>
              </a:ext>
            </a:extLst>
          </p:cNvPr>
          <p:cNvCxnSpPr/>
          <p:nvPr/>
        </p:nvCxnSpPr>
        <p:spPr>
          <a:xfrm flipH="1">
            <a:off x="9386888" y="3977818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xmlns="" id="{31589144-28A3-475A-993B-0D96FBF6E7C8}"/>
              </a:ext>
            </a:extLst>
          </p:cNvPr>
          <p:cNvCxnSpPr/>
          <p:nvPr/>
        </p:nvCxnSpPr>
        <p:spPr>
          <a:xfrm flipH="1">
            <a:off x="5683026" y="4107764"/>
            <a:ext cx="37038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0B22D86D-DC65-429E-9F48-B0628D31AF84}"/>
              </a:ext>
            </a:extLst>
          </p:cNvPr>
          <p:cNvSpPr/>
          <p:nvPr/>
        </p:nvSpPr>
        <p:spPr>
          <a:xfrm>
            <a:off x="5767585" y="3877334"/>
            <a:ext cx="181011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getContext().setAuthentication()</a:t>
            </a:r>
            <a:endParaRPr lang="ko-KR" altLang="en-US" sz="900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xmlns="" id="{BE2E099A-F7EF-48C4-B5DB-B48E47799324}"/>
              </a:ext>
            </a:extLst>
          </p:cNvPr>
          <p:cNvSpPr/>
          <p:nvPr/>
        </p:nvSpPr>
        <p:spPr>
          <a:xfrm>
            <a:off x="7036671" y="1787195"/>
            <a:ext cx="1026381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ThreadLocal</a:t>
            </a:r>
            <a:endParaRPr lang="ko-KR" altLang="en-US" sz="1000" b="1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xmlns="" id="{0EC4BFA2-FC5D-4F6F-84C2-A5BC3B663EE0}"/>
              </a:ext>
            </a:extLst>
          </p:cNvPr>
          <p:cNvCxnSpPr>
            <a:stCxn id="12" idx="2"/>
            <a:endCxn id="109" idx="0"/>
          </p:cNvCxnSpPr>
          <p:nvPr/>
        </p:nvCxnSpPr>
        <p:spPr>
          <a:xfrm flipH="1">
            <a:off x="7549862" y="1608236"/>
            <a:ext cx="1" cy="1789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xmlns="" id="{2DD20490-2EB3-4AEA-A8F0-D0C8C82A8CA6}"/>
              </a:ext>
            </a:extLst>
          </p:cNvPr>
          <p:cNvCxnSpPr/>
          <p:nvPr/>
        </p:nvCxnSpPr>
        <p:spPr>
          <a:xfrm>
            <a:off x="9386888" y="4269542"/>
            <a:ext cx="773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xmlns="" id="{3DEB8CD7-79D5-4797-A01B-2C15F96FD475}"/>
              </a:ext>
            </a:extLst>
          </p:cNvPr>
          <p:cNvCxnSpPr/>
          <p:nvPr/>
        </p:nvCxnSpPr>
        <p:spPr>
          <a:xfrm flipH="1">
            <a:off x="1807543" y="4410219"/>
            <a:ext cx="83524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F18E890F-E999-450D-8E3F-F0D5261B5211}"/>
              </a:ext>
            </a:extLst>
          </p:cNvPr>
          <p:cNvSpPr/>
          <p:nvPr/>
        </p:nvSpPr>
        <p:spPr>
          <a:xfrm>
            <a:off x="9444567" y="4051671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295D1533-4487-443D-8640-24C8A2ACCF6C}"/>
              </a:ext>
            </a:extLst>
          </p:cNvPr>
          <p:cNvSpPr/>
          <p:nvPr/>
        </p:nvSpPr>
        <p:spPr>
          <a:xfrm>
            <a:off x="2028141" y="4508322"/>
            <a:ext cx="143661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/>
              <a:t>contextAfterChainExecution</a:t>
            </a:r>
            <a:endParaRPr lang="ko-KR" altLang="en-US" sz="80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xmlns="" id="{2DAC6133-6EF4-4A41-8F2D-679E50518B8C}"/>
              </a:ext>
            </a:extLst>
          </p:cNvPr>
          <p:cNvCxnSpPr>
            <a:cxnSpLocks/>
          </p:cNvCxnSpPr>
          <p:nvPr/>
        </p:nvCxnSpPr>
        <p:spPr>
          <a:xfrm flipH="1">
            <a:off x="1446180" y="4674574"/>
            <a:ext cx="33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xmlns="" id="{342035F6-8489-4AC7-8EAE-74F7259435A1}"/>
              </a:ext>
            </a:extLst>
          </p:cNvPr>
          <p:cNvCxnSpPr>
            <a:cxnSpLocks/>
          </p:cNvCxnSpPr>
          <p:nvPr/>
        </p:nvCxnSpPr>
        <p:spPr>
          <a:xfrm>
            <a:off x="1450828" y="4681608"/>
            <a:ext cx="0" cy="293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>
            <a:extLst>
              <a:ext uri="{FF2B5EF4-FFF2-40B4-BE49-F238E27FC236}">
                <a16:creationId xmlns:a16="http://schemas.microsoft.com/office/drawing/2014/main" xmlns="" id="{F2850859-A71F-4F9D-B8AE-7013231AD656}"/>
              </a:ext>
            </a:extLst>
          </p:cNvPr>
          <p:cNvSpPr/>
          <p:nvPr/>
        </p:nvSpPr>
        <p:spPr>
          <a:xfrm>
            <a:off x="1773733" y="4726790"/>
            <a:ext cx="21204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HttpSession </a:t>
            </a:r>
            <a:r>
              <a:rPr lang="ko-KR" altLang="en-US" sz="800"/>
              <a:t>에 저장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SecurityContextHolder.clearContext();</a:t>
            </a:r>
            <a:endParaRPr lang="ko-KR" altLang="en-US" sz="800"/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xmlns="" id="{C1CAE8B3-2066-436C-836F-53634367D0C5}"/>
              </a:ext>
            </a:extLst>
          </p:cNvPr>
          <p:cNvCxnSpPr/>
          <p:nvPr/>
        </p:nvCxnSpPr>
        <p:spPr>
          <a:xfrm>
            <a:off x="1446180" y="4974351"/>
            <a:ext cx="3605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:a16="http://schemas.microsoft.com/office/drawing/2014/main" xmlns="" id="{FF9E0B14-7E64-48FE-814F-60D24E7DC4F3}"/>
              </a:ext>
            </a:extLst>
          </p:cNvPr>
          <p:cNvSpPr/>
          <p:nvPr/>
        </p:nvSpPr>
        <p:spPr>
          <a:xfrm>
            <a:off x="4459227" y="4204047"/>
            <a:ext cx="6174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Response</a:t>
            </a:r>
            <a:endParaRPr lang="ko-KR" altLang="en-US" sz="800"/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xmlns="" id="{0501321F-BEEB-4469-973D-1ED472B08E8D}"/>
              </a:ext>
            </a:extLst>
          </p:cNvPr>
          <p:cNvCxnSpPr/>
          <p:nvPr/>
        </p:nvCxnSpPr>
        <p:spPr>
          <a:xfrm flipH="1">
            <a:off x="358891" y="5078439"/>
            <a:ext cx="14478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:a16="http://schemas.microsoft.com/office/drawing/2014/main" xmlns="" id="{8BAD3DE6-B93A-4DB2-8DCE-98AE074D75DA}"/>
              </a:ext>
            </a:extLst>
          </p:cNvPr>
          <p:cNvSpPr/>
          <p:nvPr/>
        </p:nvSpPr>
        <p:spPr>
          <a:xfrm>
            <a:off x="748649" y="4866629"/>
            <a:ext cx="6174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Response</a:t>
            </a:r>
            <a:endParaRPr lang="ko-KR" altLang="en-US" sz="8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43DFD6D1-33A4-4649-B405-034DE6C90D12}"/>
              </a:ext>
            </a:extLst>
          </p:cNvPr>
          <p:cNvSpPr txBox="1"/>
          <p:nvPr/>
        </p:nvSpPr>
        <p:spPr>
          <a:xfrm>
            <a:off x="101496" y="760763"/>
            <a:ext cx="48906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76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6294060" cy="37220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Authentication Flow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925193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9B239177-3794-4803-886D-2EF3E679FDD3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683221" y="1610298"/>
            <a:ext cx="0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BAFBA8E6-C8A5-46C9-8FB5-4651D1C4717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516710" y="1610298"/>
            <a:ext cx="0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36265ACF-14AD-4EA1-B391-A335061FFBE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433299" y="1608236"/>
            <a:ext cx="18523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EF3D2C15-FE52-4C8D-9AC4-1FA01C40F582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7334549" y="160823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698EDA37-6DB9-4B27-8379-07F17517FD35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9098455" y="160823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336662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Authentication Flow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EE3454E7-F44E-4155-A5E3-77C2FE40FD2D}"/>
              </a:ext>
            </a:extLst>
          </p:cNvPr>
          <p:cNvSpPr/>
          <p:nvPr/>
        </p:nvSpPr>
        <p:spPr>
          <a:xfrm>
            <a:off x="841288" y="1265788"/>
            <a:ext cx="1683865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</a:t>
            </a:r>
          </a:p>
          <a:p>
            <a:pPr algn="ctr"/>
            <a:r>
              <a:rPr lang="en-US" altLang="ko-KR" sz="1000" b="1"/>
              <a:t>AuthenticationFilter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2674777" y="1265788"/>
            <a:ext cx="168386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4505842" y="1263726"/>
            <a:ext cx="1854913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7D6E9587-92E9-4C09-965D-B64431A74C1F}"/>
              </a:ext>
            </a:extLst>
          </p:cNvPr>
          <p:cNvSpPr/>
          <p:nvPr/>
        </p:nvSpPr>
        <p:spPr>
          <a:xfrm>
            <a:off x="6492616" y="1263726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</a:t>
            </a:r>
            <a:endParaRPr lang="ko-KR" altLang="en-US" sz="10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A282CFD9-DF17-49A2-BA2E-A1D940032167}"/>
              </a:ext>
            </a:extLst>
          </p:cNvPr>
          <p:cNvSpPr/>
          <p:nvPr/>
        </p:nvSpPr>
        <p:spPr>
          <a:xfrm>
            <a:off x="8256522" y="1263726"/>
            <a:ext cx="1683865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Repository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xmlns="" id="{4CEE9598-E62F-496D-A352-F704F6C388CA}"/>
              </a:ext>
            </a:extLst>
          </p:cNvPr>
          <p:cNvSpPr/>
          <p:nvPr/>
        </p:nvSpPr>
        <p:spPr>
          <a:xfrm>
            <a:off x="58926" y="1263726"/>
            <a:ext cx="682931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7C1976D6-B86F-4C70-BA2B-E43A9C359B62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400392" y="160823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117CC53C-1EB3-4210-BED2-C5862E0A9E25}"/>
              </a:ext>
            </a:extLst>
          </p:cNvPr>
          <p:cNvCxnSpPr/>
          <p:nvPr/>
        </p:nvCxnSpPr>
        <p:spPr>
          <a:xfrm>
            <a:off x="400391" y="2412606"/>
            <a:ext cx="12828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0BBA0DC0-D148-47DE-AB5A-8C1F4D34C430}"/>
              </a:ext>
            </a:extLst>
          </p:cNvPr>
          <p:cNvCxnSpPr/>
          <p:nvPr/>
        </p:nvCxnSpPr>
        <p:spPr>
          <a:xfrm>
            <a:off x="1683220" y="2681650"/>
            <a:ext cx="18334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76B45190-5F93-42F3-9C70-3DBD2CA194A5}"/>
              </a:ext>
            </a:extLst>
          </p:cNvPr>
          <p:cNvCxnSpPr/>
          <p:nvPr/>
        </p:nvCxnSpPr>
        <p:spPr>
          <a:xfrm>
            <a:off x="3516709" y="3383274"/>
            <a:ext cx="1935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45717040-5B6E-4F4D-8D36-7E3AF25ADF6D}"/>
              </a:ext>
            </a:extLst>
          </p:cNvPr>
          <p:cNvCxnSpPr/>
          <p:nvPr/>
        </p:nvCxnSpPr>
        <p:spPr>
          <a:xfrm>
            <a:off x="5451821" y="3530988"/>
            <a:ext cx="18827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130A9C63-79C8-40BE-BB6C-0C283C3F3BC2}"/>
              </a:ext>
            </a:extLst>
          </p:cNvPr>
          <p:cNvSpPr/>
          <p:nvPr/>
        </p:nvSpPr>
        <p:spPr>
          <a:xfrm>
            <a:off x="558027" y="2186746"/>
            <a:ext cx="9108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Login</a:t>
            </a:r>
            <a:endParaRPr lang="ko-KR" altLang="en-US" sz="90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0D57601F-142C-4098-A830-1592235AC43E}"/>
              </a:ext>
            </a:extLst>
          </p:cNvPr>
          <p:cNvSpPr/>
          <p:nvPr/>
        </p:nvSpPr>
        <p:spPr>
          <a:xfrm>
            <a:off x="2031693" y="2280403"/>
            <a:ext cx="93166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900"/>
              <a:t>Authentication</a:t>
            </a:r>
            <a:r>
              <a:rPr lang="en-US" altLang="ko-KR" sz="900"/>
              <a:t/>
            </a:r>
            <a:br>
              <a:rPr lang="en-US" altLang="ko-KR" sz="900"/>
            </a:br>
            <a:r>
              <a:rPr lang="en-US" altLang="ko-KR" sz="900"/>
              <a:t>( id + pass )</a:t>
            </a:r>
            <a:endParaRPr lang="ko-KR" altLang="en-US" sz="90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D1D29FAE-8459-4CA6-B469-F08FA8786E30}"/>
              </a:ext>
            </a:extLst>
          </p:cNvPr>
          <p:cNvSpPr/>
          <p:nvPr/>
        </p:nvSpPr>
        <p:spPr>
          <a:xfrm>
            <a:off x="1669081" y="2731613"/>
            <a:ext cx="19014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id + pass </a:t>
            </a:r>
            <a:r>
              <a:rPr lang="ko-KR" altLang="en-US" sz="800"/>
              <a:t>담은 인증 전 토큰 객체 생성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CC9B36CD-B316-47FA-96FE-DB733B84017A}"/>
              </a:ext>
            </a:extLst>
          </p:cNvPr>
          <p:cNvSpPr/>
          <p:nvPr/>
        </p:nvSpPr>
        <p:spPr>
          <a:xfrm>
            <a:off x="3630803" y="3147353"/>
            <a:ext cx="16353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</a:t>
            </a:r>
            <a:r>
              <a:rPr lang="ko-KR" altLang="en-US" sz="900"/>
              <a:t>Authentication</a:t>
            </a:r>
            <a:r>
              <a:rPr lang="en-US" altLang="ko-KR" sz="900"/>
              <a:t>)</a:t>
            </a:r>
            <a:endParaRPr lang="ko-KR" altLang="en-US" sz="90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21A1FC2F-45E1-4FA9-8A8C-72483C8BF494}"/>
              </a:ext>
            </a:extLst>
          </p:cNvPr>
          <p:cNvSpPr/>
          <p:nvPr/>
        </p:nvSpPr>
        <p:spPr>
          <a:xfrm>
            <a:off x="3504947" y="3426070"/>
            <a:ext cx="18933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인증의 전반적인 관리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실제 인증 역할 하지 않고</a:t>
            </a:r>
            <a:r>
              <a:rPr lang="en-US" altLang="ko-KR" sz="800"/>
              <a:t> </a:t>
            </a:r>
            <a:r>
              <a:rPr lang="ko-KR" altLang="en-US" sz="800"/>
              <a:t>적절한 </a:t>
            </a:r>
            <a:r>
              <a:rPr lang="en-US" altLang="ko-KR" sz="800"/>
              <a:t>AuthenticationProvider </a:t>
            </a:r>
            <a:r>
              <a:rPr lang="ko-KR" altLang="en-US" sz="800"/>
              <a:t>에</a:t>
            </a:r>
            <a:r>
              <a:rPr lang="en-US" altLang="ko-KR" sz="800"/>
              <a:t> </a:t>
            </a:r>
            <a:r>
              <a:rPr lang="ko-KR" altLang="en-US" sz="800"/>
              <a:t>위임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90E375E7-0A89-4935-8217-BA096ADE0A64}"/>
              </a:ext>
            </a:extLst>
          </p:cNvPr>
          <p:cNvSpPr/>
          <p:nvPr/>
        </p:nvSpPr>
        <p:spPr>
          <a:xfrm>
            <a:off x="5454299" y="3293122"/>
            <a:ext cx="18437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loadUserByUsername(username)</a:t>
            </a:r>
            <a:endParaRPr lang="ko-KR" altLang="en-US" sz="90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011F0F7D-674A-4480-84AE-DB4F68FD375D}"/>
              </a:ext>
            </a:extLst>
          </p:cNvPr>
          <p:cNvSpPr/>
          <p:nvPr/>
        </p:nvSpPr>
        <p:spPr>
          <a:xfrm>
            <a:off x="5466770" y="3598412"/>
            <a:ext cx="18933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실제 인증 처리 역할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유저 유효성 검증</a:t>
            </a:r>
            <a:r>
              <a:rPr lang="en-US" altLang="ko-KR" sz="800"/>
              <a:t>(</a:t>
            </a:r>
            <a:r>
              <a:rPr lang="ko-KR" altLang="en-US" sz="800"/>
              <a:t>패스워드 체크 등</a:t>
            </a:r>
            <a:r>
              <a:rPr lang="en-US" altLang="ko-KR" sz="800"/>
              <a:t>)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15A2B4BB-5AD2-4C4C-AFB6-00E96809563E}"/>
              </a:ext>
            </a:extLst>
          </p:cNvPr>
          <p:cNvCxnSpPr>
            <a:cxnSpLocks/>
          </p:cNvCxnSpPr>
          <p:nvPr/>
        </p:nvCxnSpPr>
        <p:spPr>
          <a:xfrm>
            <a:off x="1676098" y="3236469"/>
            <a:ext cx="18406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0BE5B238-0FB0-45A8-AE55-2A5C0B82098F}"/>
              </a:ext>
            </a:extLst>
          </p:cNvPr>
          <p:cNvSpPr/>
          <p:nvPr/>
        </p:nvSpPr>
        <p:spPr>
          <a:xfrm>
            <a:off x="1790965" y="2998603"/>
            <a:ext cx="16353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</a:t>
            </a:r>
            <a:r>
              <a:rPr lang="ko-KR" altLang="en-US" sz="900"/>
              <a:t>Authentication</a:t>
            </a:r>
            <a:r>
              <a:rPr lang="en-US" altLang="ko-KR" sz="900"/>
              <a:t>)</a:t>
            </a:r>
            <a:endParaRPr lang="ko-KR" altLang="en-US" sz="90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xmlns="" id="{6E016B64-4F9A-4B3F-BB85-BF543FCC6654}"/>
              </a:ext>
            </a:extLst>
          </p:cNvPr>
          <p:cNvCxnSpPr>
            <a:cxnSpLocks/>
          </p:cNvCxnSpPr>
          <p:nvPr/>
        </p:nvCxnSpPr>
        <p:spPr>
          <a:xfrm>
            <a:off x="7334547" y="3618227"/>
            <a:ext cx="17639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E049BFA8-EF27-4878-8791-0FD34CD48923}"/>
              </a:ext>
            </a:extLst>
          </p:cNvPr>
          <p:cNvSpPr/>
          <p:nvPr/>
        </p:nvSpPr>
        <p:spPr>
          <a:xfrm>
            <a:off x="7857532" y="3380361"/>
            <a:ext cx="67197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findById()</a:t>
            </a:r>
            <a:endParaRPr lang="ko-KR" altLang="en-US" sz="90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E384FADF-9FAE-4528-AE3B-BEF3981BAD31}"/>
              </a:ext>
            </a:extLst>
          </p:cNvPr>
          <p:cNvSpPr/>
          <p:nvPr/>
        </p:nvSpPr>
        <p:spPr>
          <a:xfrm>
            <a:off x="7279156" y="3664549"/>
            <a:ext cx="18933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유저 객체 조회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UserDetails </a:t>
            </a:r>
            <a:r>
              <a:rPr lang="ko-KR" altLang="en-US" sz="800"/>
              <a:t>타입으로 반환</a:t>
            </a:r>
            <a:endParaRPr lang="en-US" altLang="ko-KR" sz="800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xmlns="" id="{B20FA3D1-2AE3-4950-AB73-B919C1078B3B}"/>
              </a:ext>
            </a:extLst>
          </p:cNvPr>
          <p:cNvCxnSpPr/>
          <p:nvPr/>
        </p:nvCxnSpPr>
        <p:spPr>
          <a:xfrm flipH="1">
            <a:off x="7314239" y="4286747"/>
            <a:ext cx="17639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2D95BBA7-B057-48F7-B0B1-60FFDC919A59}"/>
              </a:ext>
            </a:extLst>
          </p:cNvPr>
          <p:cNvSpPr/>
          <p:nvPr/>
        </p:nvSpPr>
        <p:spPr>
          <a:xfrm>
            <a:off x="6012993" y="4412448"/>
            <a:ext cx="747704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>
                <a:latin typeface="+mn-ea"/>
              </a:rPr>
              <a:t>UserDetails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17FEA38F-82B0-44F9-814B-E2987965C6FF}"/>
              </a:ext>
            </a:extLst>
          </p:cNvPr>
          <p:cNvCxnSpPr>
            <a:cxnSpLocks/>
          </p:cNvCxnSpPr>
          <p:nvPr/>
        </p:nvCxnSpPr>
        <p:spPr>
          <a:xfrm flipH="1">
            <a:off x="5451821" y="4405652"/>
            <a:ext cx="18827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79C2553F-1977-44EF-90CF-8E7336A69790}"/>
              </a:ext>
            </a:extLst>
          </p:cNvPr>
          <p:cNvSpPr/>
          <p:nvPr/>
        </p:nvSpPr>
        <p:spPr>
          <a:xfrm>
            <a:off x="3504947" y="4512617"/>
            <a:ext cx="18827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UserDetails +  authorities </a:t>
            </a:r>
            <a:r>
              <a:rPr lang="ko-KR" altLang="en-US" sz="800"/>
              <a:t>담은  인증 후 토큰 객체 생성</a:t>
            </a:r>
            <a:endParaRPr lang="en-US" altLang="ko-KR" sz="800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xmlns="" id="{021E900C-3471-4766-885F-1968C8CE36E5}"/>
              </a:ext>
            </a:extLst>
          </p:cNvPr>
          <p:cNvCxnSpPr>
            <a:cxnSpLocks/>
          </p:cNvCxnSpPr>
          <p:nvPr/>
        </p:nvCxnSpPr>
        <p:spPr>
          <a:xfrm flipH="1">
            <a:off x="3504947" y="4512617"/>
            <a:ext cx="19459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333FA902-4626-4DB7-A685-980A69655FCD}"/>
              </a:ext>
            </a:extLst>
          </p:cNvPr>
          <p:cNvSpPr/>
          <p:nvPr/>
        </p:nvSpPr>
        <p:spPr>
          <a:xfrm>
            <a:off x="3703008" y="4109570"/>
            <a:ext cx="154241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900"/>
              <a:t>Authentication</a:t>
            </a:r>
            <a:r>
              <a:rPr lang="en-US" altLang="ko-KR" sz="900"/>
              <a:t/>
            </a:r>
            <a:br>
              <a:rPr lang="en-US" altLang="ko-KR" sz="900"/>
            </a:br>
            <a:r>
              <a:rPr lang="en-US" altLang="ko-KR" sz="900"/>
              <a:t>(UserDetails +  authorities)</a:t>
            </a:r>
            <a:endParaRPr lang="ko-KR" altLang="en-US" sz="90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0BA6B1FF-9922-435F-8394-63D86240D702}"/>
              </a:ext>
            </a:extLst>
          </p:cNvPr>
          <p:cNvSpPr/>
          <p:nvPr/>
        </p:nvSpPr>
        <p:spPr>
          <a:xfrm>
            <a:off x="8010571" y="4316403"/>
            <a:ext cx="430508" cy="254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/>
              <a:t>User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5589ED5E-31AE-4E8C-BAD5-7E2C6A3BA0D1}"/>
              </a:ext>
            </a:extLst>
          </p:cNvPr>
          <p:cNvSpPr/>
          <p:nvPr/>
        </p:nvSpPr>
        <p:spPr>
          <a:xfrm>
            <a:off x="2089266" y="4397201"/>
            <a:ext cx="931665" cy="2308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900"/>
              <a:t>Authentication</a:t>
            </a: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xmlns="" id="{63FB5051-8F48-47E5-85B0-4867698BC603}"/>
              </a:ext>
            </a:extLst>
          </p:cNvPr>
          <p:cNvCxnSpPr>
            <a:stCxn id="95" idx="1"/>
          </p:cNvCxnSpPr>
          <p:nvPr/>
        </p:nvCxnSpPr>
        <p:spPr>
          <a:xfrm flipH="1">
            <a:off x="1676098" y="4681894"/>
            <a:ext cx="18288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xmlns="" id="{DE752067-46DF-4439-8FDD-3F4F51F0CF3A}"/>
              </a:ext>
            </a:extLst>
          </p:cNvPr>
          <p:cNvCxnSpPr/>
          <p:nvPr/>
        </p:nvCxnSpPr>
        <p:spPr>
          <a:xfrm flipH="1">
            <a:off x="400391" y="4851171"/>
            <a:ext cx="12828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xmlns="" id="{95C0BC8D-2375-4BB6-8DF3-DD40611DADAB}"/>
              </a:ext>
            </a:extLst>
          </p:cNvPr>
          <p:cNvSpPr/>
          <p:nvPr/>
        </p:nvSpPr>
        <p:spPr>
          <a:xfrm>
            <a:off x="373637" y="4879441"/>
            <a:ext cx="12079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SecurityContext </a:t>
            </a:r>
            <a:r>
              <a:rPr lang="ko-KR" altLang="en-US" sz="800"/>
              <a:t>에</a:t>
            </a:r>
            <a:r>
              <a:rPr lang="en-US" altLang="ko-KR" sz="800"/>
              <a:t> </a:t>
            </a:r>
            <a:r>
              <a:rPr lang="ko-KR" altLang="en-US" sz="800"/>
              <a:t>인증 객체 저장</a:t>
            </a:r>
            <a:endParaRPr lang="en-US" altLang="ko-KR" sz="800"/>
          </a:p>
        </p:txBody>
      </p:sp>
    </p:spTree>
    <p:extLst>
      <p:ext uri="{BB962C8B-B14F-4D97-AF65-F5344CB8AC3E}">
        <p14:creationId xmlns:p14="http://schemas.microsoft.com/office/powerpoint/2010/main" val="396037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4024521" cy="41284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AuthenticationManager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4090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6810501" cy="5449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 – </a:t>
            </a:r>
            <a:r>
              <a:rPr lang="ko-KR" altLang="en-US" sz="2101" b="1">
                <a:solidFill>
                  <a:schemeClr val="bg1"/>
                </a:solidFill>
              </a:rPr>
              <a:t>사용자 정의 보안 기능 구현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01592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382668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AuthenticationManager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4563905" y="1728233"/>
            <a:ext cx="168386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i="1"/>
              <a:t>AuthenticationManager</a:t>
            </a:r>
            <a:endParaRPr lang="ko-KR" altLang="en-US" sz="1000" b="1" i="1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xmlns="" id="{9218F6B3-D1C1-4A8F-9B5D-AB37076BBBD5}"/>
              </a:ext>
            </a:extLst>
          </p:cNvPr>
          <p:cNvSpPr/>
          <p:nvPr/>
        </p:nvSpPr>
        <p:spPr>
          <a:xfrm>
            <a:off x="4563905" y="2511192"/>
            <a:ext cx="1683865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ProviderManager </a:t>
            </a:r>
            <a:endParaRPr lang="ko-KR" altLang="en-US" sz="1000" b="1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xmlns="" id="{C556A04E-E512-45BB-ACFE-CFEAA9EF7303}"/>
              </a:ext>
            </a:extLst>
          </p:cNvPr>
          <p:cNvSpPr/>
          <p:nvPr/>
        </p:nvSpPr>
        <p:spPr>
          <a:xfrm>
            <a:off x="4567057" y="3287282"/>
            <a:ext cx="1680713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Dao</a:t>
            </a:r>
          </a:p>
          <a:p>
            <a:pPr algn="ctr"/>
            <a:r>
              <a:rPr lang="en-US" altLang="ko-KR" sz="900" b="1"/>
              <a:t>AuthenticationProvider</a:t>
            </a:r>
            <a:endParaRPr lang="ko-KR" altLang="en-US" sz="900" b="1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F712F1C9-C599-4879-8C90-B3E9DA086E0B}"/>
              </a:ext>
            </a:extLst>
          </p:cNvPr>
          <p:cNvCxnSpPr>
            <a:cxnSpLocks/>
            <a:stCxn id="56" idx="0"/>
            <a:endCxn id="54" idx="2"/>
          </p:cNvCxnSpPr>
          <p:nvPr/>
        </p:nvCxnSpPr>
        <p:spPr>
          <a:xfrm flipV="1">
            <a:off x="5405838" y="2072743"/>
            <a:ext cx="0" cy="438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>
            <a:extLst>
              <a:ext uri="{FF2B5EF4-FFF2-40B4-BE49-F238E27FC236}">
                <a16:creationId xmlns:a16="http://schemas.microsoft.com/office/drawing/2014/main" xmlns="" id="{9CB97399-7DE5-47E2-A03F-2E9900A818E2}"/>
              </a:ext>
            </a:extLst>
          </p:cNvPr>
          <p:cNvSpPr/>
          <p:nvPr/>
        </p:nvSpPr>
        <p:spPr>
          <a:xfrm>
            <a:off x="648764" y="4563546"/>
            <a:ext cx="8862472" cy="611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AuthenticationProvider </a:t>
            </a:r>
            <a:r>
              <a:rPr lang="ko-KR" altLang="en-US" sz="1200"/>
              <a:t>목록 중에서 인증 처리 요건에 맞는 </a:t>
            </a:r>
            <a:r>
              <a:rPr lang="en-US" altLang="ko-KR" sz="1200"/>
              <a:t>AuthenticationProvider </a:t>
            </a:r>
            <a:r>
              <a:rPr lang="ko-KR" altLang="en-US" sz="1200"/>
              <a:t>를 찾아 인증처리를 위임한다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부모 </a:t>
            </a:r>
            <a:r>
              <a:rPr lang="en-US" altLang="ko-KR" sz="1200"/>
              <a:t>ProviderManager </a:t>
            </a:r>
            <a:r>
              <a:rPr lang="ko-KR" altLang="en-US" sz="1200"/>
              <a:t>를 설정하여  </a:t>
            </a:r>
            <a:r>
              <a:rPr lang="en-US" altLang="ko-KR" sz="1200"/>
              <a:t>AuthenticationProvider </a:t>
            </a:r>
            <a:r>
              <a:rPr lang="ko-KR" altLang="en-US" sz="1200"/>
              <a:t>를 계속 탐색 할 수 있다</a:t>
            </a:r>
            <a:endParaRPr lang="ko-KR" altLang="en-US" sz="1200" b="1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xmlns="" id="{B96CB07B-D145-4C41-9718-87DB75108046}"/>
              </a:ext>
            </a:extLst>
          </p:cNvPr>
          <p:cNvSpPr/>
          <p:nvPr/>
        </p:nvSpPr>
        <p:spPr>
          <a:xfrm>
            <a:off x="1490708" y="2511192"/>
            <a:ext cx="1683865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ProviderManager </a:t>
            </a:r>
            <a:endParaRPr lang="ko-KR" altLang="en-US" sz="1000" b="1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xmlns="" id="{9B4AD025-AEFE-464E-B81B-28109AF67492}"/>
              </a:ext>
            </a:extLst>
          </p:cNvPr>
          <p:cNvCxnSpPr>
            <a:cxnSpLocks/>
            <a:stCxn id="56" idx="2"/>
            <a:endCxn id="58" idx="0"/>
          </p:cNvCxnSpPr>
          <p:nvPr/>
        </p:nvCxnSpPr>
        <p:spPr>
          <a:xfrm>
            <a:off x="5405838" y="2855702"/>
            <a:ext cx="1576" cy="431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xmlns="" id="{9A981A6F-6635-458C-B2ED-99C6C29CE746}"/>
              </a:ext>
            </a:extLst>
          </p:cNvPr>
          <p:cNvSpPr/>
          <p:nvPr/>
        </p:nvSpPr>
        <p:spPr>
          <a:xfrm>
            <a:off x="1490708" y="3280461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Oauth</a:t>
            </a:r>
          </a:p>
          <a:p>
            <a:pPr algn="ctr"/>
            <a:r>
              <a:rPr lang="en-US" altLang="ko-KR" sz="900" b="1"/>
              <a:t>AuthenticationProvider</a:t>
            </a:r>
            <a:endParaRPr lang="ko-KR" altLang="en-US" sz="900" b="1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41FE44ED-B855-4419-BEBD-FF1C08EBFD6E}"/>
              </a:ext>
            </a:extLst>
          </p:cNvPr>
          <p:cNvCxnSpPr>
            <a:cxnSpLocks/>
            <a:stCxn id="31" idx="2"/>
            <a:endCxn id="30" idx="0"/>
          </p:cNvCxnSpPr>
          <p:nvPr/>
        </p:nvCxnSpPr>
        <p:spPr>
          <a:xfrm>
            <a:off x="2332641" y="2855702"/>
            <a:ext cx="0" cy="424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DC7C1E1A-9993-4A7E-9A1B-2527D9654707}"/>
              </a:ext>
            </a:extLst>
          </p:cNvPr>
          <p:cNvCxnSpPr>
            <a:stCxn id="56" idx="1"/>
            <a:endCxn id="31" idx="3"/>
          </p:cNvCxnSpPr>
          <p:nvPr/>
        </p:nvCxnSpPr>
        <p:spPr>
          <a:xfrm flipH="1">
            <a:off x="3174573" y="2683447"/>
            <a:ext cx="13893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277F412D-3DE7-4A9B-A755-6238A31C62A5}"/>
              </a:ext>
            </a:extLst>
          </p:cNvPr>
          <p:cNvSpPr/>
          <p:nvPr/>
        </p:nvSpPr>
        <p:spPr>
          <a:xfrm>
            <a:off x="3611478" y="2439687"/>
            <a:ext cx="58060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parent</a:t>
            </a:r>
            <a:endParaRPr lang="ko-KR" altLang="en-US" sz="100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xmlns="" id="{16658B13-91A7-4DAE-91A5-526013571722}"/>
              </a:ext>
            </a:extLst>
          </p:cNvPr>
          <p:cNvSpPr/>
          <p:nvPr/>
        </p:nvSpPr>
        <p:spPr>
          <a:xfrm>
            <a:off x="7350942" y="1930348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Form </a:t>
            </a:r>
            <a:r>
              <a:rPr lang="ko-KR" altLang="en-US" sz="1000" b="1"/>
              <a:t>인증</a:t>
            </a:r>
            <a:r>
              <a:rPr lang="en-US" altLang="ko-KR" sz="1000" b="1"/>
              <a:t> </a:t>
            </a:r>
            <a:endParaRPr lang="ko-KR" altLang="en-US" sz="1000" b="1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xmlns="" id="{62AF6F9C-1B7D-473E-B7BD-A762577EF57C}"/>
              </a:ext>
            </a:extLst>
          </p:cNvPr>
          <p:cNvSpPr/>
          <p:nvPr/>
        </p:nvSpPr>
        <p:spPr>
          <a:xfrm>
            <a:off x="7352516" y="2511192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 </a:t>
            </a:r>
            <a:r>
              <a:rPr lang="ko-KR" altLang="en-US" sz="1000" b="1"/>
              <a:t>인증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xmlns="" id="{6899BF3A-9370-47C9-B213-57F9E56387C4}"/>
              </a:ext>
            </a:extLst>
          </p:cNvPr>
          <p:cNvSpPr/>
          <p:nvPr/>
        </p:nvSpPr>
        <p:spPr>
          <a:xfrm>
            <a:off x="7352516" y="3121896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Oauth </a:t>
            </a:r>
            <a:r>
              <a:rPr lang="ko-KR" altLang="en-US" sz="1000" b="1"/>
              <a:t>인증</a:t>
            </a:r>
            <a:r>
              <a:rPr lang="en-US" altLang="ko-KR" sz="1000" b="1"/>
              <a:t> </a:t>
            </a:r>
            <a:endParaRPr lang="ko-KR" altLang="en-US" sz="1000" b="1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xmlns="" id="{184C3D0C-2763-45E5-99C3-44B1A1FC008E}"/>
              </a:ext>
            </a:extLst>
          </p:cNvPr>
          <p:cNvSpPr/>
          <p:nvPr/>
        </p:nvSpPr>
        <p:spPr>
          <a:xfrm>
            <a:off x="4567057" y="3693532"/>
            <a:ext cx="1680713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RememberMe</a:t>
            </a:r>
          </a:p>
          <a:p>
            <a:pPr algn="ctr"/>
            <a:r>
              <a:rPr lang="en-US" altLang="ko-KR" sz="900" b="1"/>
              <a:t>AuthenticationProvider</a:t>
            </a:r>
            <a:endParaRPr lang="ko-KR" altLang="en-US" sz="900" b="1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1F5572A8-692A-4385-834B-F3E5CDE28A00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6247770" y="2102603"/>
            <a:ext cx="1103172" cy="464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DF648EB5-CAA0-46EE-8C21-E64A47F8A1F5}"/>
              </a:ext>
            </a:extLst>
          </p:cNvPr>
          <p:cNvCxnSpPr>
            <a:stCxn id="57" idx="1"/>
            <a:endCxn id="56" idx="3"/>
          </p:cNvCxnSpPr>
          <p:nvPr/>
        </p:nvCxnSpPr>
        <p:spPr>
          <a:xfrm flipH="1">
            <a:off x="6247770" y="2683447"/>
            <a:ext cx="11047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xmlns="" id="{E612CE9A-9CC9-4A99-9517-D6F756C3EF52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6246195" y="2800418"/>
            <a:ext cx="1106321" cy="493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타원 130">
            <a:extLst>
              <a:ext uri="{FF2B5EF4-FFF2-40B4-BE49-F238E27FC236}">
                <a16:creationId xmlns:a16="http://schemas.microsoft.com/office/drawing/2014/main" xmlns="" id="{2498BB0F-CEF7-4D77-8950-8355412FA5E4}"/>
              </a:ext>
            </a:extLst>
          </p:cNvPr>
          <p:cNvSpPr/>
          <p:nvPr/>
        </p:nvSpPr>
        <p:spPr>
          <a:xfrm>
            <a:off x="8041646" y="1044230"/>
            <a:ext cx="302455" cy="302455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xmlns="" id="{976429DA-F249-4C0E-863E-BD2F7689091B}"/>
              </a:ext>
            </a:extLst>
          </p:cNvPr>
          <p:cNvCxnSpPr>
            <a:cxnSpLocks/>
          </p:cNvCxnSpPr>
          <p:nvPr/>
        </p:nvCxnSpPr>
        <p:spPr>
          <a:xfrm>
            <a:off x="8178806" y="1372047"/>
            <a:ext cx="1" cy="5231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:a16="http://schemas.microsoft.com/office/drawing/2014/main" xmlns="" id="{002DB4F1-B7CF-4A70-9812-60B6C4AA4161}"/>
              </a:ext>
            </a:extLst>
          </p:cNvPr>
          <p:cNvSpPr/>
          <p:nvPr/>
        </p:nvSpPr>
        <p:spPr>
          <a:xfrm>
            <a:off x="8178806" y="1474038"/>
            <a:ext cx="5229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Login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125065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5295254" cy="41284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AuthenticationManager </a:t>
            </a:r>
            <a:r>
              <a:rPr lang="ko-KR" altLang="en-US" sz="2101" b="1">
                <a:solidFill>
                  <a:schemeClr val="bg1"/>
                </a:solidFill>
              </a:rPr>
              <a:t>응용편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460070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70834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AuthenticationManager </a:t>
            </a:r>
            <a:r>
              <a:rPr lang="ko-KR" altLang="en-US" sz="2101" b="1">
                <a:solidFill>
                  <a:srgbClr val="D24726"/>
                </a:solidFill>
              </a:rPr>
              <a:t>응용편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xmlns="" id="{9218F6B3-D1C1-4A8F-9B5D-AB37076BBBD5}"/>
              </a:ext>
            </a:extLst>
          </p:cNvPr>
          <p:cNvSpPr/>
          <p:nvPr/>
        </p:nvSpPr>
        <p:spPr>
          <a:xfrm>
            <a:off x="780691" y="2442682"/>
            <a:ext cx="1683865" cy="34451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ParentProviderManager </a:t>
            </a:r>
            <a:endParaRPr lang="ko-KR" altLang="en-US" sz="1000" b="1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xmlns="" id="{A9BB4FAB-9BF4-40B1-A74B-E3476A05E045}"/>
              </a:ext>
            </a:extLst>
          </p:cNvPr>
          <p:cNvSpPr/>
          <p:nvPr/>
        </p:nvSpPr>
        <p:spPr>
          <a:xfrm>
            <a:off x="3583611" y="2440518"/>
            <a:ext cx="1683865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ChildProviderManager </a:t>
            </a:r>
            <a:endParaRPr lang="ko-KR" altLang="en-US" sz="1000" b="1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xmlns="" id="{7BFA0547-14F2-46A5-9050-C8A69138FC8E}"/>
              </a:ext>
            </a:extLst>
          </p:cNvPr>
          <p:cNvSpPr/>
          <p:nvPr/>
        </p:nvSpPr>
        <p:spPr>
          <a:xfrm>
            <a:off x="3584840" y="2998175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ChildAuthenticationProvider</a:t>
            </a:r>
            <a:endParaRPr lang="ko-KR" altLang="en-US" sz="900"/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xmlns="" id="{667B73C4-996E-4A3F-A861-3F408F8F5C16}"/>
              </a:ext>
            </a:extLst>
          </p:cNvPr>
          <p:cNvCxnSpPr>
            <a:cxnSpLocks/>
            <a:stCxn id="94" idx="1"/>
            <a:endCxn id="56" idx="3"/>
          </p:cNvCxnSpPr>
          <p:nvPr/>
        </p:nvCxnSpPr>
        <p:spPr>
          <a:xfrm flipH="1">
            <a:off x="2464556" y="2612773"/>
            <a:ext cx="1119055" cy="2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직사각형 159">
            <a:extLst>
              <a:ext uri="{FF2B5EF4-FFF2-40B4-BE49-F238E27FC236}">
                <a16:creationId xmlns:a16="http://schemas.microsoft.com/office/drawing/2014/main" xmlns="" id="{D4CEF832-41BA-42E8-B1C6-6589FE36BB47}"/>
              </a:ext>
            </a:extLst>
          </p:cNvPr>
          <p:cNvSpPr/>
          <p:nvPr/>
        </p:nvSpPr>
        <p:spPr>
          <a:xfrm>
            <a:off x="2734581" y="2366552"/>
            <a:ext cx="5790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Parent</a:t>
            </a:r>
            <a:endParaRPr lang="ko-KR" altLang="en-US" sz="1000"/>
          </a:p>
        </p:txBody>
      </p:sp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xmlns="" id="{07550D6B-6358-4A98-920E-0888A566289A}"/>
              </a:ext>
            </a:extLst>
          </p:cNvPr>
          <p:cNvSpPr/>
          <p:nvPr/>
        </p:nvSpPr>
        <p:spPr>
          <a:xfrm>
            <a:off x="781900" y="2995287"/>
            <a:ext cx="1680713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Parent</a:t>
            </a:r>
            <a:br>
              <a:rPr lang="en-US" altLang="ko-KR" sz="900"/>
            </a:br>
            <a:r>
              <a:rPr lang="en-US" altLang="ko-KR" sz="900"/>
              <a:t>AuthenticationProvider</a:t>
            </a:r>
            <a:endParaRPr lang="ko-KR" altLang="en-US" sz="9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xmlns="" id="{200FCC53-ACA5-4850-8A90-8FACD9A59CC0}"/>
              </a:ext>
            </a:extLst>
          </p:cNvPr>
          <p:cNvSpPr/>
          <p:nvPr/>
        </p:nvSpPr>
        <p:spPr>
          <a:xfrm>
            <a:off x="6604716" y="2442682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ProviderManager 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xmlns="" id="{E56073A7-9BF2-43C9-88AD-7C69001D463A}"/>
              </a:ext>
            </a:extLst>
          </p:cNvPr>
          <p:cNvSpPr/>
          <p:nvPr/>
        </p:nvSpPr>
        <p:spPr>
          <a:xfrm>
            <a:off x="5734647" y="2995287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Anonymous</a:t>
            </a:r>
          </a:p>
          <a:p>
            <a:pPr algn="ctr"/>
            <a:r>
              <a:rPr lang="en-US" altLang="ko-KR" sz="900"/>
              <a:t>AuthenticationProvider</a:t>
            </a:r>
            <a:endParaRPr lang="ko-KR" altLang="en-US" sz="9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F21E14BF-96E7-4C24-A6BA-FE2CF5714679}"/>
              </a:ext>
            </a:extLst>
          </p:cNvPr>
          <p:cNvCxnSpPr>
            <a:cxnSpLocks/>
            <a:stCxn id="37" idx="1"/>
            <a:endCxn id="94" idx="3"/>
          </p:cNvCxnSpPr>
          <p:nvPr/>
        </p:nvCxnSpPr>
        <p:spPr>
          <a:xfrm flipH="1" flipV="1">
            <a:off x="5267476" y="2612773"/>
            <a:ext cx="1337240" cy="2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C20EB944-BB6B-402E-909C-389BD3852967}"/>
              </a:ext>
            </a:extLst>
          </p:cNvPr>
          <p:cNvSpPr/>
          <p:nvPr/>
        </p:nvSpPr>
        <p:spPr>
          <a:xfrm>
            <a:off x="5677897" y="2366552"/>
            <a:ext cx="5790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Parent</a:t>
            </a:r>
            <a:endParaRPr lang="ko-KR" altLang="en-US" sz="100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xmlns="" id="{0B129C02-BFBA-4865-B93D-5BF3E3BC7D3A}"/>
              </a:ext>
            </a:extLst>
          </p:cNvPr>
          <p:cNvSpPr/>
          <p:nvPr/>
        </p:nvSpPr>
        <p:spPr>
          <a:xfrm>
            <a:off x="7504627" y="2992286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RememberMe</a:t>
            </a:r>
          </a:p>
          <a:p>
            <a:pPr algn="ctr"/>
            <a:r>
              <a:rPr lang="en-US" altLang="ko-KR" sz="900"/>
              <a:t>AuthenticationProvider</a:t>
            </a:r>
            <a:endParaRPr lang="ko-KR" altLang="en-US" sz="9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7C2C79CB-8305-406C-B579-014A2D9EEE4A}"/>
              </a:ext>
            </a:extLst>
          </p:cNvPr>
          <p:cNvSpPr/>
          <p:nvPr/>
        </p:nvSpPr>
        <p:spPr>
          <a:xfrm>
            <a:off x="711948" y="3781202"/>
            <a:ext cx="8736103" cy="1512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Linked </a:t>
            </a:r>
            <a:r>
              <a:rPr lang="ko-KR" altLang="en-US" sz="1200" b="1"/>
              <a:t>형태로 부모와 자식간의 관계를 형성할 수 있다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자식에서 적절한 </a:t>
            </a:r>
            <a:r>
              <a:rPr lang="en-US" altLang="ko-KR" sz="1200" b="1"/>
              <a:t>AuthenticationProvider</a:t>
            </a:r>
            <a:r>
              <a:rPr lang="ko-KR" altLang="en-US" sz="1200" b="1"/>
              <a:t>를 찾지 못할 경우 계속 부모로 탐색하여 찾는 과정을 반복한다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AuthenticationManagerBuilder </a:t>
            </a:r>
            <a:r>
              <a:rPr lang="ko-KR" altLang="en-US" sz="1200" b="1"/>
              <a:t>를 사용해서 스프링 시큐리티의 초기화 과정에서 설정한 기본 </a:t>
            </a:r>
            <a:r>
              <a:rPr lang="en-US" altLang="ko-KR" sz="1200" b="1"/>
              <a:t>Parent </a:t>
            </a:r>
            <a:r>
              <a:rPr lang="ko-KR" altLang="en-US" sz="1200" b="1"/>
              <a:t>관계를 변경해야</a:t>
            </a:r>
            <a:endParaRPr lang="en-US" altLang="ko-KR" sz="1200" b="1"/>
          </a:p>
          <a:p>
            <a:pPr>
              <a:lnSpc>
                <a:spcPct val="200000"/>
              </a:lnSpc>
            </a:pPr>
            <a:r>
              <a:rPr lang="en-US" altLang="ko-KR" sz="1200" b="1"/>
              <a:t>    </a:t>
            </a:r>
            <a:r>
              <a:rPr lang="ko-KR" altLang="en-US" sz="1200" b="1"/>
              <a:t>권한 필터에서 재 인증 시 모든 </a:t>
            </a:r>
            <a:r>
              <a:rPr lang="en-US" altLang="ko-KR" sz="1200" b="1"/>
              <a:t>AuthenticationProvider </a:t>
            </a:r>
            <a:r>
              <a:rPr lang="ko-KR" altLang="en-US" sz="1200" b="1"/>
              <a:t>를 탐색할 수 있다</a:t>
            </a:r>
            <a:endParaRPr lang="en-US" altLang="ko-KR" sz="1200" b="1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96E615CE-1691-42B8-9A50-0B89DF5219FC}"/>
              </a:ext>
            </a:extLst>
          </p:cNvPr>
          <p:cNvCxnSpPr>
            <a:stCxn id="56" idx="2"/>
            <a:endCxn id="165" idx="0"/>
          </p:cNvCxnSpPr>
          <p:nvPr/>
        </p:nvCxnSpPr>
        <p:spPr>
          <a:xfrm flipH="1">
            <a:off x="1622257" y="2787193"/>
            <a:ext cx="367" cy="208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EFD8221C-F7AE-44A8-BBF2-F37BBB391EF3}"/>
              </a:ext>
            </a:extLst>
          </p:cNvPr>
          <p:cNvCxnSpPr>
            <a:stCxn id="94" idx="2"/>
            <a:endCxn id="97" idx="0"/>
          </p:cNvCxnSpPr>
          <p:nvPr/>
        </p:nvCxnSpPr>
        <p:spPr>
          <a:xfrm>
            <a:off x="4425544" y="2785028"/>
            <a:ext cx="1229" cy="213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1B66C2E2-F749-4AFE-99BC-6A36145B47D2}"/>
              </a:ext>
            </a:extLst>
          </p:cNvPr>
          <p:cNvCxnSpPr>
            <a:stCxn id="37" idx="2"/>
            <a:endCxn id="39" idx="0"/>
          </p:cNvCxnSpPr>
          <p:nvPr/>
        </p:nvCxnSpPr>
        <p:spPr>
          <a:xfrm flipH="1">
            <a:off x="6576580" y="2787192"/>
            <a:ext cx="870069" cy="208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409F65C7-AB85-4D69-A431-3DB45805328C}"/>
              </a:ext>
            </a:extLst>
          </p:cNvPr>
          <p:cNvCxnSpPr>
            <a:cxnSpLocks/>
            <a:stCxn id="37" idx="2"/>
            <a:endCxn id="45" idx="0"/>
          </p:cNvCxnSpPr>
          <p:nvPr/>
        </p:nvCxnSpPr>
        <p:spPr>
          <a:xfrm>
            <a:off x="7446649" y="2787192"/>
            <a:ext cx="899911" cy="205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FF4B98B9-387B-4328-9FF2-2230356FBA3F}"/>
              </a:ext>
            </a:extLst>
          </p:cNvPr>
          <p:cNvSpPr/>
          <p:nvPr/>
        </p:nvSpPr>
        <p:spPr>
          <a:xfrm>
            <a:off x="1954823" y="1335713"/>
            <a:ext cx="21103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>
                <a:solidFill>
                  <a:schemeClr val="bg1">
                    <a:lumMod val="65000"/>
                  </a:schemeClr>
                </a:solidFill>
              </a:rPr>
              <a:t>CUSTOM</a:t>
            </a:r>
            <a:endParaRPr lang="ko-KR" altLang="en-US" sz="3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197DD0F6-B42C-46F3-B934-B6442CFA3188}"/>
              </a:ext>
            </a:extLst>
          </p:cNvPr>
          <p:cNvSpPr/>
          <p:nvPr/>
        </p:nvSpPr>
        <p:spPr>
          <a:xfrm>
            <a:off x="6259572" y="1335713"/>
            <a:ext cx="23178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>
                <a:solidFill>
                  <a:schemeClr val="bg1">
                    <a:lumMod val="65000"/>
                  </a:schemeClr>
                </a:solidFill>
              </a:rPr>
              <a:t>SECURITY</a:t>
            </a:r>
            <a:endParaRPr lang="ko-KR" altLang="en-US" sz="360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00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8325609" cy="41792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AuthenticationProvider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81914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xmlns="" id="{9218F6B3-D1C1-4A8F-9B5D-AB37076BBBD5}"/>
              </a:ext>
            </a:extLst>
          </p:cNvPr>
          <p:cNvSpPr/>
          <p:nvPr/>
        </p:nvSpPr>
        <p:spPr>
          <a:xfrm>
            <a:off x="101486" y="3409187"/>
            <a:ext cx="2143676" cy="51191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AuthenticationProvider </a:t>
            </a:r>
            <a:endParaRPr lang="ko-KR" altLang="en-US" sz="1200" b="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A78F7758-1376-42B2-87E5-3AD7B236B520}"/>
              </a:ext>
            </a:extLst>
          </p:cNvPr>
          <p:cNvSpPr txBox="1"/>
          <p:nvPr/>
        </p:nvSpPr>
        <p:spPr>
          <a:xfrm>
            <a:off x="101486" y="725593"/>
            <a:ext cx="377597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AuthenticationProvider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xmlns="" id="{A264F3AE-9CD3-4E4F-AF2E-50029D380CE6}"/>
              </a:ext>
            </a:extLst>
          </p:cNvPr>
          <p:cNvSpPr/>
          <p:nvPr/>
        </p:nvSpPr>
        <p:spPr>
          <a:xfrm>
            <a:off x="6295385" y="1909789"/>
            <a:ext cx="1399459" cy="394193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 </a:t>
            </a:r>
            <a:endParaRPr lang="ko-KR" altLang="en-US" sz="1000" b="1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xmlns="" id="{4E15FFFD-9360-4884-8296-A381EC9F1709}"/>
              </a:ext>
            </a:extLst>
          </p:cNvPr>
          <p:cNvSpPr/>
          <p:nvPr/>
        </p:nvSpPr>
        <p:spPr>
          <a:xfrm>
            <a:off x="2482596" y="2590372"/>
            <a:ext cx="192841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authenticate(</a:t>
            </a:r>
            <a:r>
              <a:rPr lang="en-US" altLang="ko-KR" sz="1000"/>
              <a:t>authenticaton</a:t>
            </a:r>
            <a:r>
              <a:rPr lang="en-US" altLang="ko-KR" sz="1000" b="1"/>
              <a:t>)</a:t>
            </a:r>
            <a:endParaRPr lang="ko-KR" altLang="en-US" sz="1000" b="1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xmlns="" id="{B59AFF35-388B-4584-AADC-DE49D8DA5893}"/>
              </a:ext>
            </a:extLst>
          </p:cNvPr>
          <p:cNvSpPr/>
          <p:nvPr/>
        </p:nvSpPr>
        <p:spPr>
          <a:xfrm>
            <a:off x="2482596" y="4368282"/>
            <a:ext cx="1928418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  <a:latin typeface="Apple SD Gothic Neo"/>
              </a:rPr>
              <a:t>supports(</a:t>
            </a:r>
            <a:r>
              <a:rPr lang="en-US" altLang="ko-KR" sz="1000">
                <a:solidFill>
                  <a:schemeClr val="tx1"/>
                </a:solidFill>
                <a:latin typeface="Apple SD Gothic Neo"/>
              </a:rPr>
              <a:t>authentication</a:t>
            </a:r>
            <a:r>
              <a:rPr lang="en-US" altLang="ko-KR" sz="1000" b="1">
                <a:solidFill>
                  <a:schemeClr val="tx1"/>
                </a:solidFill>
                <a:latin typeface="Apple SD Gothic Neo"/>
              </a:rPr>
              <a:t>)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xmlns="" id="{A6CD4697-7883-4101-9E79-6D6014235273}"/>
              </a:ext>
            </a:extLst>
          </p:cNvPr>
          <p:cNvSpPr/>
          <p:nvPr/>
        </p:nvSpPr>
        <p:spPr>
          <a:xfrm>
            <a:off x="8064115" y="1908523"/>
            <a:ext cx="1683865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UserNotFoundException </a:t>
            </a:r>
            <a:endParaRPr lang="ko-KR" altLang="en-US" sz="1000" b="1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xmlns="" id="{3DA6EA6A-40D2-4996-A5C7-DC1A4E1DF5C6}"/>
              </a:ext>
            </a:extLst>
          </p:cNvPr>
          <p:cNvSpPr/>
          <p:nvPr/>
        </p:nvSpPr>
        <p:spPr>
          <a:xfrm>
            <a:off x="4762855" y="2590372"/>
            <a:ext cx="1163259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password </a:t>
            </a:r>
            <a:r>
              <a:rPr lang="ko-KR" altLang="en-US" sz="1000" b="1"/>
              <a:t>검증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xmlns="" id="{816C9E2A-6611-4781-937F-E1174E833C1C}"/>
              </a:ext>
            </a:extLst>
          </p:cNvPr>
          <p:cNvSpPr/>
          <p:nvPr/>
        </p:nvSpPr>
        <p:spPr>
          <a:xfrm>
            <a:off x="4762855" y="1909792"/>
            <a:ext cx="1163259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ID </a:t>
            </a:r>
            <a:r>
              <a:rPr lang="ko-KR" altLang="en-US" sz="1000" b="1"/>
              <a:t>검증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xmlns="" id="{854FCF26-CDD5-4587-A9B1-96266156E23A}"/>
              </a:ext>
            </a:extLst>
          </p:cNvPr>
          <p:cNvSpPr/>
          <p:nvPr/>
        </p:nvSpPr>
        <p:spPr>
          <a:xfrm>
            <a:off x="4762854" y="3270952"/>
            <a:ext cx="1163259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추가 검증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xmlns="" id="{C8DE802B-6E52-49C5-9D76-5407AB795E4A}"/>
              </a:ext>
            </a:extLst>
          </p:cNvPr>
          <p:cNvSpPr/>
          <p:nvPr/>
        </p:nvSpPr>
        <p:spPr>
          <a:xfrm>
            <a:off x="6295385" y="2590372"/>
            <a:ext cx="1683865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BadCredentialException </a:t>
            </a:r>
            <a:endParaRPr lang="ko-KR" altLang="en-US" sz="1000" b="1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A051BAD4-493C-4E78-82D7-D9484E4B9041}"/>
              </a:ext>
            </a:extLst>
          </p:cNvPr>
          <p:cNvCxnSpPr>
            <a:stCxn id="32" idx="2"/>
            <a:endCxn id="31" idx="0"/>
          </p:cNvCxnSpPr>
          <p:nvPr/>
        </p:nvCxnSpPr>
        <p:spPr>
          <a:xfrm>
            <a:off x="5344485" y="2303985"/>
            <a:ext cx="0" cy="286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5CC76221-7CBE-4D38-8DAB-43FC4554B1AE}"/>
              </a:ext>
            </a:extLst>
          </p:cNvPr>
          <p:cNvCxnSpPr>
            <a:stCxn id="31" idx="2"/>
            <a:endCxn id="33" idx="0"/>
          </p:cNvCxnSpPr>
          <p:nvPr/>
        </p:nvCxnSpPr>
        <p:spPr>
          <a:xfrm flipH="1">
            <a:off x="5344484" y="2984565"/>
            <a:ext cx="1" cy="286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1D4B5217-5006-4880-AAFF-C108E5B63697}"/>
              </a:ext>
            </a:extLst>
          </p:cNvPr>
          <p:cNvSpPr/>
          <p:nvPr/>
        </p:nvSpPr>
        <p:spPr>
          <a:xfrm>
            <a:off x="5443087" y="4025516"/>
            <a:ext cx="21531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Authentication(user, authorities)</a:t>
            </a:r>
            <a:endParaRPr lang="ko-KR" altLang="en-US" sz="100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0F3D94D2-47AF-4114-BD3D-2FB5D8102D0C}"/>
              </a:ext>
            </a:extLst>
          </p:cNvPr>
          <p:cNvCxnSpPr>
            <a:stCxn id="32" idx="3"/>
            <a:endCxn id="48" idx="1"/>
          </p:cNvCxnSpPr>
          <p:nvPr/>
        </p:nvCxnSpPr>
        <p:spPr>
          <a:xfrm flipV="1">
            <a:off x="5926114" y="2106886"/>
            <a:ext cx="369271" cy="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AF1DF904-387F-4EC8-B551-DFF446F2E32F}"/>
              </a:ext>
            </a:extLst>
          </p:cNvPr>
          <p:cNvCxnSpPr>
            <a:stCxn id="48" idx="3"/>
            <a:endCxn id="26" idx="1"/>
          </p:cNvCxnSpPr>
          <p:nvPr/>
        </p:nvCxnSpPr>
        <p:spPr>
          <a:xfrm flipV="1">
            <a:off x="7694844" y="2105620"/>
            <a:ext cx="369271" cy="1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F431AB29-5461-4311-9FF8-AD9DED05A76A}"/>
              </a:ext>
            </a:extLst>
          </p:cNvPr>
          <p:cNvCxnSpPr>
            <a:stCxn id="31" idx="3"/>
            <a:endCxn id="36" idx="1"/>
          </p:cNvCxnSpPr>
          <p:nvPr/>
        </p:nvCxnSpPr>
        <p:spPr>
          <a:xfrm>
            <a:off x="5926114" y="2787469"/>
            <a:ext cx="3692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xmlns="" id="{52ACCE6D-CA51-4085-892C-26129913B74B}"/>
              </a:ext>
            </a:extLst>
          </p:cNvPr>
          <p:cNvCxnSpPr>
            <a:stCxn id="69" idx="3"/>
            <a:endCxn id="32" idx="1"/>
          </p:cNvCxnSpPr>
          <p:nvPr/>
        </p:nvCxnSpPr>
        <p:spPr>
          <a:xfrm flipV="1">
            <a:off x="4411014" y="2106889"/>
            <a:ext cx="351841" cy="680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xmlns="" id="{A58A5345-86ED-41FF-9B54-01A16C853E38}"/>
              </a:ext>
            </a:extLst>
          </p:cNvPr>
          <p:cNvCxnSpPr>
            <a:stCxn id="69" idx="3"/>
            <a:endCxn id="31" idx="1"/>
          </p:cNvCxnSpPr>
          <p:nvPr/>
        </p:nvCxnSpPr>
        <p:spPr>
          <a:xfrm>
            <a:off x="4411014" y="2787469"/>
            <a:ext cx="3518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FBC33855-7D41-4FE4-B545-316A70F49D23}"/>
              </a:ext>
            </a:extLst>
          </p:cNvPr>
          <p:cNvCxnSpPr>
            <a:stCxn id="69" idx="3"/>
            <a:endCxn id="33" idx="1"/>
          </p:cNvCxnSpPr>
          <p:nvPr/>
        </p:nvCxnSpPr>
        <p:spPr>
          <a:xfrm>
            <a:off x="4411014" y="2787469"/>
            <a:ext cx="351840" cy="680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xmlns="" id="{D2B85A75-F1EC-48F6-9C0F-D16B323E8DF4}"/>
              </a:ext>
            </a:extLst>
          </p:cNvPr>
          <p:cNvCxnSpPr>
            <a:stCxn id="48" idx="0"/>
            <a:endCxn id="32" idx="0"/>
          </p:cNvCxnSpPr>
          <p:nvPr/>
        </p:nvCxnSpPr>
        <p:spPr>
          <a:xfrm rot="16200000" flipH="1" flipV="1">
            <a:off x="6169798" y="1084475"/>
            <a:ext cx="3" cy="1650630"/>
          </a:xfrm>
          <a:prstGeom prst="bentConnector3">
            <a:avLst>
              <a:gd name="adj1" fmla="val -76200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92A9D599-C145-475F-A8AC-B41548A896FD}"/>
              </a:ext>
            </a:extLst>
          </p:cNvPr>
          <p:cNvSpPr/>
          <p:nvPr/>
        </p:nvSpPr>
        <p:spPr>
          <a:xfrm>
            <a:off x="5799114" y="1427829"/>
            <a:ext cx="86594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UserDetails</a:t>
            </a:r>
            <a:endParaRPr lang="ko-KR" altLang="en-US" sz="100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xmlns="" id="{43B46BB6-C3C4-493B-AFDE-183DD0EF3C7D}"/>
              </a:ext>
            </a:extLst>
          </p:cNvPr>
          <p:cNvSpPr/>
          <p:nvPr/>
        </p:nvSpPr>
        <p:spPr>
          <a:xfrm>
            <a:off x="7694844" y="3819616"/>
            <a:ext cx="1928418" cy="394193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 AuthenticaitonManager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xmlns="" id="{2B86C655-0AA2-4E61-8717-3B93A106BB12}"/>
              </a:ext>
            </a:extLst>
          </p:cNvPr>
          <p:cNvCxnSpPr>
            <a:stCxn id="56" idx="0"/>
            <a:endCxn id="69" idx="1"/>
          </p:cNvCxnSpPr>
          <p:nvPr/>
        </p:nvCxnSpPr>
        <p:spPr>
          <a:xfrm rot="5400000" flipH="1" flipV="1">
            <a:off x="1517101" y="2443692"/>
            <a:ext cx="621718" cy="130927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xmlns="" id="{8BEA3776-53BF-4576-A190-6B7678A1801E}"/>
              </a:ext>
            </a:extLst>
          </p:cNvPr>
          <p:cNvCxnSpPr>
            <a:stCxn id="56" idx="2"/>
            <a:endCxn id="25" idx="1"/>
          </p:cNvCxnSpPr>
          <p:nvPr/>
        </p:nvCxnSpPr>
        <p:spPr>
          <a:xfrm rot="16200000" flipH="1">
            <a:off x="1505822" y="3588605"/>
            <a:ext cx="644276" cy="130927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xmlns="" id="{AF9F1E8A-815D-42E2-887C-760E4074B8B6}"/>
              </a:ext>
            </a:extLst>
          </p:cNvPr>
          <p:cNvCxnSpPr>
            <a:stCxn id="33" idx="2"/>
            <a:endCxn id="58" idx="1"/>
          </p:cNvCxnSpPr>
          <p:nvPr/>
        </p:nvCxnSpPr>
        <p:spPr>
          <a:xfrm rot="16200000" flipH="1">
            <a:off x="6343880" y="2665749"/>
            <a:ext cx="351568" cy="235036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295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193"/>
            <a:ext cx="6167451" cy="46620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Authorization, FilterSecurityInterceptor 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198665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xmlns="" id="{389544C0-7523-4EAC-8D06-E6322ADF0517}"/>
              </a:ext>
            </a:extLst>
          </p:cNvPr>
          <p:cNvCxnSpPr>
            <a:endCxn id="103" idx="1"/>
          </p:cNvCxnSpPr>
          <p:nvPr/>
        </p:nvCxnSpPr>
        <p:spPr>
          <a:xfrm flipV="1">
            <a:off x="4795531" y="2970295"/>
            <a:ext cx="1677170" cy="5677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25565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Authorization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EAB286D9-CE38-4D75-BC89-3276140FB8A3}"/>
              </a:ext>
            </a:extLst>
          </p:cNvPr>
          <p:cNvSpPr/>
          <p:nvPr/>
        </p:nvSpPr>
        <p:spPr>
          <a:xfrm>
            <a:off x="707029" y="1221743"/>
            <a:ext cx="8745941" cy="4558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b="1" u="sng"/>
              <a:t>당신에게 무엇이 허가 되었는지 증명하는 것</a:t>
            </a:r>
            <a:endParaRPr lang="en-US" altLang="ko-KR" sz="1800" b="1" u="sng"/>
          </a:p>
        </p:txBody>
      </p:sp>
      <p:sp>
        <p:nvSpPr>
          <p:cNvPr id="58" name="사각형: 둥근 모서리 10">
            <a:extLst>
              <a:ext uri="{FF2B5EF4-FFF2-40B4-BE49-F238E27FC236}">
                <a16:creationId xmlns:a16="http://schemas.microsoft.com/office/drawing/2014/main" xmlns="" id="{8172ABA9-1925-4EED-9B1F-0D5583513200}"/>
              </a:ext>
            </a:extLst>
          </p:cNvPr>
          <p:cNvSpPr/>
          <p:nvPr/>
        </p:nvSpPr>
        <p:spPr>
          <a:xfrm>
            <a:off x="3116858" y="3407191"/>
            <a:ext cx="1678673" cy="53226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Web Application</a:t>
            </a:r>
            <a:endParaRPr lang="ko-KR" altLang="en-US" sz="1100" b="1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6B12F496-0229-47F0-ADDD-FF3843739D5E}"/>
              </a:ext>
            </a:extLst>
          </p:cNvPr>
          <p:cNvSpPr/>
          <p:nvPr/>
        </p:nvSpPr>
        <p:spPr>
          <a:xfrm>
            <a:off x="1208805" y="3390122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AB439895-8A24-4C8F-9E2B-2222FD3233F8}"/>
              </a:ext>
            </a:extLst>
          </p:cNvPr>
          <p:cNvSpPr/>
          <p:nvPr/>
        </p:nvSpPr>
        <p:spPr>
          <a:xfrm>
            <a:off x="1916350" y="3441970"/>
            <a:ext cx="5966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xmlns="" id="{2654C164-9087-4CBD-B831-A68EBE205431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1447641" y="3673322"/>
            <a:ext cx="16692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EC255E24-E853-4069-9E0F-AE5FC1994ECA}"/>
              </a:ext>
            </a:extLst>
          </p:cNvPr>
          <p:cNvSpPr/>
          <p:nvPr/>
        </p:nvSpPr>
        <p:spPr>
          <a:xfrm>
            <a:off x="3422083" y="3177443"/>
            <a:ext cx="95891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0070C0"/>
                </a:solidFill>
              </a:rPr>
              <a:t>Authenticated</a:t>
            </a:r>
            <a:endParaRPr lang="ko-KR" altLang="en-US" sz="900" b="1">
              <a:solidFill>
                <a:srgbClr val="0070C0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448837BB-91C9-4C43-BAF5-6E4C47693344}"/>
              </a:ext>
            </a:extLst>
          </p:cNvPr>
          <p:cNvSpPr/>
          <p:nvPr/>
        </p:nvSpPr>
        <p:spPr>
          <a:xfrm>
            <a:off x="6472701" y="2690495"/>
            <a:ext cx="1434415" cy="5595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8A20A6F8-FE1B-4E25-B8C9-97A502227591}"/>
              </a:ext>
            </a:extLst>
          </p:cNvPr>
          <p:cNvSpPr/>
          <p:nvPr/>
        </p:nvSpPr>
        <p:spPr>
          <a:xfrm>
            <a:off x="6565495" y="2947330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F9851697-8597-4C00-BB76-9C07ADB012F0}"/>
              </a:ext>
            </a:extLst>
          </p:cNvPr>
          <p:cNvSpPr/>
          <p:nvPr/>
        </p:nvSpPr>
        <p:spPr>
          <a:xfrm>
            <a:off x="6851678" y="2966353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Resources</a:t>
            </a:r>
            <a:endParaRPr lang="ko-KR" altLang="en-US" sz="800" b="1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5886F0FA-B848-40EC-A6E6-BDC12B5261B8}"/>
              </a:ext>
            </a:extLst>
          </p:cNvPr>
          <p:cNvSpPr/>
          <p:nvPr/>
        </p:nvSpPr>
        <p:spPr>
          <a:xfrm>
            <a:off x="6752964" y="2713642"/>
            <a:ext cx="89319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Admin Section</a:t>
            </a:r>
            <a:endParaRPr lang="ko-KR" altLang="en-US" sz="800" b="1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7086A827-BC60-48D3-A80F-31DEF98B2317}"/>
              </a:ext>
            </a:extLst>
          </p:cNvPr>
          <p:cNvSpPr/>
          <p:nvPr/>
        </p:nvSpPr>
        <p:spPr>
          <a:xfrm>
            <a:off x="6472701" y="3401879"/>
            <a:ext cx="1434415" cy="5595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B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FA379844-2B98-43A9-890F-E08E8E60F86C}"/>
              </a:ext>
            </a:extLst>
          </p:cNvPr>
          <p:cNvSpPr/>
          <p:nvPr/>
        </p:nvSpPr>
        <p:spPr>
          <a:xfrm>
            <a:off x="6565495" y="3658714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CF7756DA-010C-4BE5-B527-5643046D1E84}"/>
              </a:ext>
            </a:extLst>
          </p:cNvPr>
          <p:cNvSpPr/>
          <p:nvPr/>
        </p:nvSpPr>
        <p:spPr>
          <a:xfrm>
            <a:off x="6851678" y="3677737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Resources</a:t>
            </a:r>
            <a:endParaRPr lang="ko-KR" altLang="en-US" sz="800" b="1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AEE4BE44-EF0B-46BD-8591-31712600A771}"/>
              </a:ext>
            </a:extLst>
          </p:cNvPr>
          <p:cNvSpPr/>
          <p:nvPr/>
        </p:nvSpPr>
        <p:spPr>
          <a:xfrm>
            <a:off x="6696692" y="3425026"/>
            <a:ext cx="10005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Manager Section</a:t>
            </a:r>
            <a:endParaRPr lang="ko-KR" altLang="en-US" sz="800" b="1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8F7DA07B-5430-43DE-BC9C-7C10ECBE6138}"/>
              </a:ext>
            </a:extLst>
          </p:cNvPr>
          <p:cNvSpPr/>
          <p:nvPr/>
        </p:nvSpPr>
        <p:spPr>
          <a:xfrm>
            <a:off x="6472701" y="4113263"/>
            <a:ext cx="1434415" cy="5595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xmlns="" id="{78CFD47B-94C2-4F72-AF2D-70F7E94DE017}"/>
              </a:ext>
            </a:extLst>
          </p:cNvPr>
          <p:cNvSpPr/>
          <p:nvPr/>
        </p:nvSpPr>
        <p:spPr>
          <a:xfrm>
            <a:off x="6565495" y="4370098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xmlns="" id="{02B7F1B6-F2EC-4EBC-A323-F1D7AB479962}"/>
              </a:ext>
            </a:extLst>
          </p:cNvPr>
          <p:cNvSpPr/>
          <p:nvPr/>
        </p:nvSpPr>
        <p:spPr>
          <a:xfrm>
            <a:off x="6851678" y="4389121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Resources</a:t>
            </a:r>
            <a:endParaRPr lang="ko-KR" altLang="en-US" sz="800" b="1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xmlns="" id="{F128789D-0C5F-4B12-AF79-974D851AD527}"/>
              </a:ext>
            </a:extLst>
          </p:cNvPr>
          <p:cNvSpPr/>
          <p:nvPr/>
        </p:nvSpPr>
        <p:spPr>
          <a:xfrm>
            <a:off x="6802202" y="4136410"/>
            <a:ext cx="78579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User Section</a:t>
            </a:r>
            <a:endParaRPr lang="ko-KR" altLang="en-US" sz="800" b="1"/>
          </a:p>
        </p:txBody>
      </p:sp>
      <p:sp>
        <p:nvSpPr>
          <p:cNvPr id="121" name="막힌 원호 120">
            <a:extLst>
              <a:ext uri="{FF2B5EF4-FFF2-40B4-BE49-F238E27FC236}">
                <a16:creationId xmlns:a16="http://schemas.microsoft.com/office/drawing/2014/main" xmlns="" id="{8EBF183E-F987-4BD2-BB09-E34A5576FF99}"/>
              </a:ext>
            </a:extLst>
          </p:cNvPr>
          <p:cNvSpPr/>
          <p:nvPr/>
        </p:nvSpPr>
        <p:spPr>
          <a:xfrm>
            <a:off x="1106837" y="3664920"/>
            <a:ext cx="460338" cy="460338"/>
          </a:xfrm>
          <a:prstGeom prst="blockArc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xmlns="" id="{1C08A867-438D-4ED5-B224-1CC6BA8AA264}"/>
              </a:ext>
            </a:extLst>
          </p:cNvPr>
          <p:cNvSpPr/>
          <p:nvPr/>
        </p:nvSpPr>
        <p:spPr>
          <a:xfrm>
            <a:off x="1009922" y="3911746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Manager</a:t>
            </a:r>
            <a:endParaRPr lang="ko-KR" altLang="en-US" sz="900"/>
          </a:p>
        </p:txBody>
      </p:sp>
      <p:sp>
        <p:nvSpPr>
          <p:cNvPr id="128" name="곱하기 기호 127">
            <a:extLst>
              <a:ext uri="{FF2B5EF4-FFF2-40B4-BE49-F238E27FC236}">
                <a16:creationId xmlns:a16="http://schemas.microsoft.com/office/drawing/2014/main" xmlns="" id="{3223CF84-50AF-4806-9183-99B7594F4D40}"/>
              </a:ext>
            </a:extLst>
          </p:cNvPr>
          <p:cNvSpPr/>
          <p:nvPr/>
        </p:nvSpPr>
        <p:spPr>
          <a:xfrm>
            <a:off x="5446615" y="2983695"/>
            <a:ext cx="375002" cy="516844"/>
          </a:xfrm>
          <a:prstGeom prst="mathMultiply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xmlns="" id="{F6ABE161-1981-44E4-8673-FF78F25211D3}"/>
              </a:ext>
            </a:extLst>
          </p:cNvPr>
          <p:cNvCxnSpPr>
            <a:stCxn id="113" idx="3"/>
            <a:endCxn id="117" idx="3"/>
          </p:cNvCxnSpPr>
          <p:nvPr/>
        </p:nvCxnSpPr>
        <p:spPr>
          <a:xfrm>
            <a:off x="7907116" y="3681679"/>
            <a:ext cx="12700" cy="711384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xmlns="" id="{621D1535-E60B-491B-9639-1CCF404864DB}"/>
              </a:ext>
            </a:extLst>
          </p:cNvPr>
          <p:cNvSpPr/>
          <p:nvPr/>
        </p:nvSpPr>
        <p:spPr>
          <a:xfrm>
            <a:off x="8159104" y="3756532"/>
            <a:ext cx="1099981" cy="482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/>
              <a:t>ROLE_MANAGER</a:t>
            </a:r>
          </a:p>
          <a:p>
            <a:pPr>
              <a:lnSpc>
                <a:spcPct val="150000"/>
              </a:lnSpc>
            </a:pPr>
            <a:r>
              <a:rPr lang="en-US" altLang="ko-KR" sz="900" b="1"/>
              <a:t>ROLE_USER</a:t>
            </a:r>
            <a:endParaRPr lang="ko-KR" altLang="en-US" sz="900" b="1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xmlns="" id="{057D3063-CA43-42EB-92DA-BF13D27DE4C2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4795531" y="3672802"/>
            <a:ext cx="1677170" cy="5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xmlns="" id="{D9DC69F1-BBDE-4EBF-B4F0-AA8102DBBA03}"/>
              </a:ext>
            </a:extLst>
          </p:cNvPr>
          <p:cNvCxnSpPr>
            <a:cxnSpLocks/>
            <a:endCxn id="117" idx="1"/>
          </p:cNvCxnSpPr>
          <p:nvPr/>
        </p:nvCxnSpPr>
        <p:spPr>
          <a:xfrm>
            <a:off x="4795531" y="3823325"/>
            <a:ext cx="1677170" cy="5697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xmlns="" id="{6067D5FD-E0A0-415D-B4A8-817FDDA6E6F6}"/>
              </a:ext>
            </a:extLst>
          </p:cNvPr>
          <p:cNvCxnSpPr/>
          <p:nvPr/>
        </p:nvCxnSpPr>
        <p:spPr>
          <a:xfrm>
            <a:off x="4921883" y="2152815"/>
            <a:ext cx="0" cy="320743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xmlns="" id="{93B69F09-50A2-4721-B3BA-5D5C8DB808CD}"/>
              </a:ext>
            </a:extLst>
          </p:cNvPr>
          <p:cNvSpPr txBox="1"/>
          <p:nvPr/>
        </p:nvSpPr>
        <p:spPr>
          <a:xfrm>
            <a:off x="6224210" y="2062717"/>
            <a:ext cx="193777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chemeClr val="bg1">
                    <a:lumMod val="65000"/>
                  </a:schemeClr>
                </a:solidFill>
              </a:rPr>
              <a:t>Authorization</a:t>
            </a:r>
            <a:endParaRPr lang="ko-KR" altLang="en-US" sz="2101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xmlns="" id="{C70E24D2-21BD-4593-B872-32A5D45B8560}"/>
              </a:ext>
            </a:extLst>
          </p:cNvPr>
          <p:cNvSpPr txBox="1"/>
          <p:nvPr/>
        </p:nvSpPr>
        <p:spPr>
          <a:xfrm>
            <a:off x="1961488" y="2065216"/>
            <a:ext cx="207781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chemeClr val="bg1">
                    <a:lumMod val="65000"/>
                  </a:schemeClr>
                </a:solidFill>
              </a:rPr>
              <a:t>Authentication</a:t>
            </a:r>
            <a:endParaRPr lang="ko-KR" altLang="en-US" sz="2101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xmlns="" id="{C1439535-46D0-47AC-8BD4-0B486814AD83}"/>
              </a:ext>
            </a:extLst>
          </p:cNvPr>
          <p:cNvSpPr/>
          <p:nvPr/>
        </p:nvSpPr>
        <p:spPr>
          <a:xfrm>
            <a:off x="8159104" y="2903137"/>
            <a:ext cx="922047" cy="2743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/>
              <a:t>ROLE_ADMIN</a:t>
            </a:r>
            <a:endParaRPr lang="ko-KR" altLang="en-US" sz="900" b="1"/>
          </a:p>
        </p:txBody>
      </p:sp>
    </p:spTree>
    <p:extLst>
      <p:ext uri="{BB962C8B-B14F-4D97-AF65-F5344CB8AC3E}">
        <p14:creationId xmlns:p14="http://schemas.microsoft.com/office/powerpoint/2010/main" val="148809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623909" y="1372166"/>
            <a:ext cx="4406854" cy="3453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스프링 시큐리티가 지원하는 권한 계층</a:t>
            </a:r>
            <a:endParaRPr lang="en-US" altLang="ko-KR" sz="1600" b="1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웹 계층</a:t>
            </a:r>
            <a:endParaRPr lang="en-US" altLang="ko-KR" sz="1200" b="1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URL </a:t>
            </a:r>
            <a:r>
              <a:rPr lang="ko-KR" altLang="en-US" sz="1100"/>
              <a:t>요청에 따른 메뉴 혹은 화면단위의 레벨 보안</a:t>
            </a:r>
            <a:endParaRPr lang="en-US" altLang="ko-KR" sz="1100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서비스 계층</a:t>
            </a:r>
            <a:endParaRPr lang="en-US" altLang="ko-KR" sz="1200" b="1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화면 단위가 아닌 메소드 같은 기능 단위의 레벨 보안</a:t>
            </a:r>
            <a:endParaRPr lang="en-US" altLang="ko-KR" sz="1100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도메인 계층</a:t>
            </a:r>
            <a:r>
              <a:rPr lang="en-US" altLang="ko-KR" sz="1200" b="1"/>
              <a:t>(Access Control List, </a:t>
            </a:r>
            <a:r>
              <a:rPr lang="ko-KR" altLang="en-US" sz="1200" b="1"/>
              <a:t>접근제어목록</a:t>
            </a:r>
            <a:r>
              <a:rPr lang="en-US" altLang="ko-KR" sz="1200" b="1"/>
              <a:t>)</a:t>
            </a:r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객체 단위의 레벨 보안</a:t>
            </a:r>
            <a:endParaRPr lang="en-US" altLang="ko-KR" sz="11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CD1E4CB-BAA5-40ED-9540-BDB38591FCE1}"/>
              </a:ext>
            </a:extLst>
          </p:cNvPr>
          <p:cNvSpPr txBox="1"/>
          <p:nvPr/>
        </p:nvSpPr>
        <p:spPr>
          <a:xfrm>
            <a:off x="101488" y="760763"/>
            <a:ext cx="25565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Authorization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F0978D2A-71BF-469C-9573-BFE447188202}"/>
              </a:ext>
            </a:extLst>
          </p:cNvPr>
          <p:cNvSpPr/>
          <p:nvPr/>
        </p:nvSpPr>
        <p:spPr>
          <a:xfrm>
            <a:off x="5555273" y="2319626"/>
            <a:ext cx="139231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/user</a:t>
            </a:r>
            <a:endParaRPr lang="ko-KR" altLang="en-US" sz="14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B3D08D29-5E79-4FA1-BBFB-66EADF1EE15F}"/>
              </a:ext>
            </a:extLst>
          </p:cNvPr>
          <p:cNvSpPr/>
          <p:nvPr/>
        </p:nvSpPr>
        <p:spPr>
          <a:xfrm>
            <a:off x="7721698" y="2319626"/>
            <a:ext cx="139231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ROLE_USER</a:t>
            </a:r>
            <a:endParaRPr lang="ko-KR" altLang="en-US" sz="1000" b="1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xmlns="" id="{1D775081-9849-4811-9C16-314E4E95BAC8}"/>
              </a:ext>
            </a:extLst>
          </p:cNvPr>
          <p:cNvSpPr/>
          <p:nvPr/>
        </p:nvSpPr>
        <p:spPr>
          <a:xfrm>
            <a:off x="5555273" y="3319379"/>
            <a:ext cx="1392310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user()</a:t>
            </a:r>
            <a:endParaRPr lang="ko-KR" altLang="en-US" sz="1400" b="1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6A92BD87-5276-4EA2-AD78-CB08F96A34D8}"/>
              </a:ext>
            </a:extLst>
          </p:cNvPr>
          <p:cNvSpPr/>
          <p:nvPr/>
        </p:nvSpPr>
        <p:spPr>
          <a:xfrm>
            <a:off x="7721698" y="3319379"/>
            <a:ext cx="1392310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ROLE_USER</a:t>
            </a:r>
            <a:endParaRPr lang="ko-KR" altLang="en-US" sz="1000" b="1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xmlns="" id="{B92D6AB4-7A2A-4B02-8CD8-53D0F2453BD2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6947583" y="2516723"/>
            <a:ext cx="774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DCB2C475-1747-44C0-A423-292C838E275A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6947583" y="3516476"/>
            <a:ext cx="774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xmlns="" id="{BDDDFC2E-E764-4432-9C62-F1ABD8492B19}"/>
              </a:ext>
            </a:extLst>
          </p:cNvPr>
          <p:cNvSpPr/>
          <p:nvPr/>
        </p:nvSpPr>
        <p:spPr>
          <a:xfrm>
            <a:off x="5583994" y="4302191"/>
            <a:ext cx="1392310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user</a:t>
            </a:r>
            <a:endParaRPr lang="ko-KR" altLang="en-US" sz="1400" b="1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xmlns="" id="{46FA0051-39C6-4A62-B76E-887E108CE0CE}"/>
              </a:ext>
            </a:extLst>
          </p:cNvPr>
          <p:cNvSpPr/>
          <p:nvPr/>
        </p:nvSpPr>
        <p:spPr>
          <a:xfrm>
            <a:off x="7750419" y="4302191"/>
            <a:ext cx="1392310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ROLE_USER</a:t>
            </a:r>
            <a:endParaRPr lang="ko-KR" altLang="en-US" sz="1000" b="1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15B7F0C5-23AB-4A4D-AC37-D403672E0FC2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6976304" y="4499288"/>
            <a:ext cx="774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85636F01-FA19-4DF9-A4EE-EA509A5AD4EE}"/>
              </a:ext>
            </a:extLst>
          </p:cNvPr>
          <p:cNvSpPr/>
          <p:nvPr/>
        </p:nvSpPr>
        <p:spPr>
          <a:xfrm>
            <a:off x="6962236" y="2239723"/>
            <a:ext cx="6923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/>
              <a:t>request</a:t>
            </a:r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B42E0B86-B059-4AE9-B461-2C7B5B05B6BE}"/>
              </a:ext>
            </a:extLst>
          </p:cNvPr>
          <p:cNvSpPr/>
          <p:nvPr/>
        </p:nvSpPr>
        <p:spPr>
          <a:xfrm>
            <a:off x="6962236" y="3240334"/>
            <a:ext cx="6247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/>
              <a:t>invoke</a:t>
            </a:r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2BF3A02F-3192-427D-81BA-046D96A5CFBD}"/>
              </a:ext>
            </a:extLst>
          </p:cNvPr>
          <p:cNvSpPr/>
          <p:nvPr/>
        </p:nvSpPr>
        <p:spPr>
          <a:xfrm>
            <a:off x="6962236" y="4225023"/>
            <a:ext cx="5168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/>
              <a:t>write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92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ECDD3822-FE5C-438B-906B-90E0D77141E5}"/>
              </a:ext>
            </a:extLst>
          </p:cNvPr>
          <p:cNvSpPr txBox="1"/>
          <p:nvPr/>
        </p:nvSpPr>
        <p:spPr>
          <a:xfrm>
            <a:off x="101488" y="704491"/>
            <a:ext cx="389895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FilterSecurityInterceptor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8C75C98B-8269-4195-9101-3407F8189A30}"/>
              </a:ext>
            </a:extLst>
          </p:cNvPr>
          <p:cNvSpPr/>
          <p:nvPr/>
        </p:nvSpPr>
        <p:spPr>
          <a:xfrm>
            <a:off x="364128" y="1225931"/>
            <a:ext cx="9247084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마지막에 위치한 필터로써 인증된 사용자에 대하여 특정 요청의 승인</a:t>
            </a:r>
            <a:r>
              <a:rPr lang="en-US" altLang="ko-KR" sz="1400" b="1"/>
              <a:t>/</a:t>
            </a:r>
            <a:r>
              <a:rPr lang="ko-KR" altLang="en-US" sz="1400" b="1"/>
              <a:t>거부 여부를 최종적으로 결정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인증객체 없이 보호자원에 접근을 시도할 경우 </a:t>
            </a:r>
            <a:r>
              <a:rPr lang="en-US" altLang="ko-KR" sz="1400" b="1"/>
              <a:t>AuthenticationException </a:t>
            </a:r>
            <a:r>
              <a:rPr lang="ko-KR" altLang="en-US" sz="1400" b="1"/>
              <a:t>을 발생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인증 후 자원에 접근 가능한 권한이 존재하지 않을 경우 </a:t>
            </a:r>
            <a:r>
              <a:rPr lang="en-US" altLang="ko-KR" sz="1400" b="1"/>
              <a:t>AccessDeniedException </a:t>
            </a:r>
            <a:r>
              <a:rPr lang="ko-KR" altLang="en-US" sz="1400" b="1"/>
              <a:t>을 발생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권한 제어 방식 중 </a:t>
            </a:r>
            <a:r>
              <a:rPr lang="en-US" altLang="ko-KR" sz="1400" b="1"/>
              <a:t>HTTP </a:t>
            </a:r>
            <a:r>
              <a:rPr lang="ko-KR" altLang="en-US" sz="1400" b="1"/>
              <a:t>자원의 보안을 처리하는 필터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권한 처리를 </a:t>
            </a:r>
            <a:r>
              <a:rPr lang="en-US" altLang="ko-KR" sz="1400" b="1"/>
              <a:t>AccessDecisionManager</a:t>
            </a:r>
            <a:r>
              <a:rPr lang="ko-KR" altLang="en-US" sz="1400" b="1"/>
              <a:t>에게 맡김</a:t>
            </a:r>
            <a:endParaRPr lang="en-US" altLang="ko-KR" sz="1400" b="1"/>
          </a:p>
        </p:txBody>
      </p:sp>
    </p:spTree>
    <p:extLst>
      <p:ext uri="{BB962C8B-B14F-4D97-AF65-F5344CB8AC3E}">
        <p14:creationId xmlns:p14="http://schemas.microsoft.com/office/powerpoint/2010/main" val="257412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순서도: 판단 60">
            <a:extLst>
              <a:ext uri="{FF2B5EF4-FFF2-40B4-BE49-F238E27FC236}">
                <a16:creationId xmlns:a16="http://schemas.microsoft.com/office/drawing/2014/main" xmlns="" id="{E406CC1F-82D5-4EDA-A535-91DB43223539}"/>
              </a:ext>
            </a:extLst>
          </p:cNvPr>
          <p:cNvSpPr/>
          <p:nvPr/>
        </p:nvSpPr>
        <p:spPr>
          <a:xfrm>
            <a:off x="2652401" y="4379293"/>
            <a:ext cx="1116679" cy="642775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7">
            <a:extLst>
              <a:ext uri="{FF2B5EF4-FFF2-40B4-BE49-F238E27FC236}">
                <a16:creationId xmlns:a16="http://schemas.microsoft.com/office/drawing/2014/main" xmlns="" id="{4B60933F-90B9-4F00-9D40-A6C79060E9B7}"/>
              </a:ext>
            </a:extLst>
          </p:cNvPr>
          <p:cNvSpPr/>
          <p:nvPr/>
        </p:nvSpPr>
        <p:spPr>
          <a:xfrm>
            <a:off x="1917648" y="1261230"/>
            <a:ext cx="2576982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AE1FF03B-318B-457E-82E0-5ECC30543A1E}"/>
              </a:ext>
            </a:extLst>
          </p:cNvPr>
          <p:cNvSpPr/>
          <p:nvPr/>
        </p:nvSpPr>
        <p:spPr>
          <a:xfrm>
            <a:off x="2037226" y="2563450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SecurityMetadataSource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77F3E54E-4E7A-4413-97FB-782E024B6F10}"/>
              </a:ext>
            </a:extLst>
          </p:cNvPr>
          <p:cNvSpPr/>
          <p:nvPr/>
        </p:nvSpPr>
        <p:spPr>
          <a:xfrm>
            <a:off x="1031093" y="1311058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4A28189D-453E-4045-BD65-DDAB54F01076}"/>
              </a:ext>
            </a:extLst>
          </p:cNvPr>
          <p:cNvSpPr/>
          <p:nvPr/>
        </p:nvSpPr>
        <p:spPr>
          <a:xfrm>
            <a:off x="1243112" y="119678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1269929" y="1430476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xmlns="" id="{62D9B6A6-DD2B-4977-9E65-70DE6F775672}"/>
              </a:ext>
            </a:extLst>
          </p:cNvPr>
          <p:cNvSpPr/>
          <p:nvPr/>
        </p:nvSpPr>
        <p:spPr>
          <a:xfrm>
            <a:off x="2037226" y="3763201"/>
            <a:ext cx="2341446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xmlns="" id="{F074F328-CE85-4EA9-963F-8B7D7E643172}"/>
              </a:ext>
            </a:extLst>
          </p:cNvPr>
          <p:cNvSpPr/>
          <p:nvPr/>
        </p:nvSpPr>
        <p:spPr>
          <a:xfrm>
            <a:off x="5230314" y="3763201"/>
            <a:ext cx="1745450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</a:t>
            </a:r>
            <a:endParaRPr lang="ko-KR" altLang="en-US" sz="1000" b="1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BFFF559A-F16A-4F6C-9E62-9760FFBD4844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206139" y="1605740"/>
            <a:ext cx="181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F93C89CB-5586-4663-955D-66EA0C3F08A2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207949" y="2256850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C0E86D40-4E80-4432-8BF0-DA761A74A94C}"/>
              </a:ext>
            </a:extLst>
          </p:cNvPr>
          <p:cNvCxnSpPr>
            <a:cxnSpLocks/>
            <a:stCxn id="8" idx="2"/>
            <a:endCxn id="46" idx="0"/>
          </p:cNvCxnSpPr>
          <p:nvPr/>
        </p:nvCxnSpPr>
        <p:spPr>
          <a:xfrm flipH="1">
            <a:off x="3204218" y="2907960"/>
            <a:ext cx="3731" cy="205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18106BD9-A24B-4AD6-A5AC-2D1FCB108E35}"/>
              </a:ext>
            </a:extLst>
          </p:cNvPr>
          <p:cNvCxnSpPr>
            <a:cxnSpLocks/>
          </p:cNvCxnSpPr>
          <p:nvPr/>
        </p:nvCxnSpPr>
        <p:spPr>
          <a:xfrm>
            <a:off x="4378672" y="3900286"/>
            <a:ext cx="8516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xmlns="" id="{D4DD87FE-FC5E-4076-B0E2-22D84C65571C}"/>
              </a:ext>
            </a:extLst>
          </p:cNvPr>
          <p:cNvSpPr/>
          <p:nvPr/>
        </p:nvSpPr>
        <p:spPr>
          <a:xfrm>
            <a:off x="5226583" y="1941261"/>
            <a:ext cx="1749181" cy="34451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AuthenticationException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xmlns="" id="{241037B5-C397-49F4-8B8C-7AB2032000A0}"/>
              </a:ext>
            </a:extLst>
          </p:cNvPr>
          <p:cNvCxnSpPr>
            <a:cxnSpLocks/>
            <a:stCxn id="2" idx="3"/>
            <a:endCxn id="64" idx="1"/>
          </p:cNvCxnSpPr>
          <p:nvPr/>
        </p:nvCxnSpPr>
        <p:spPr>
          <a:xfrm>
            <a:off x="3616797" y="2112755"/>
            <a:ext cx="1609786" cy="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07EAA7F0-F7FF-41FF-9156-0B976473FC44}"/>
              </a:ext>
            </a:extLst>
          </p:cNvPr>
          <p:cNvCxnSpPr>
            <a:cxnSpLocks/>
            <a:stCxn id="61" idx="2"/>
            <a:endCxn id="63" idx="0"/>
          </p:cNvCxnSpPr>
          <p:nvPr/>
        </p:nvCxnSpPr>
        <p:spPr>
          <a:xfrm>
            <a:off x="3210741" y="5022068"/>
            <a:ext cx="511" cy="210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F7AF518E-C22F-40B0-B604-A0D85E13FAAD}"/>
              </a:ext>
            </a:extLst>
          </p:cNvPr>
          <p:cNvSpPr/>
          <p:nvPr/>
        </p:nvSpPr>
        <p:spPr>
          <a:xfrm>
            <a:off x="4196173" y="1887275"/>
            <a:ext cx="3674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null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AB9DD75A-A374-4A5F-9F7C-B8D591D72FA7}"/>
              </a:ext>
            </a:extLst>
          </p:cNvPr>
          <p:cNvSpPr/>
          <p:nvPr/>
        </p:nvSpPr>
        <p:spPr>
          <a:xfrm>
            <a:off x="426221" y="2566428"/>
            <a:ext cx="16337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사용자가 요청한 자원에 필요한</a:t>
            </a:r>
            <a:endParaRPr lang="en-US" altLang="ko-KR" sz="800" b="1"/>
          </a:p>
          <a:p>
            <a:r>
              <a:rPr lang="ko-KR" altLang="en-US" sz="800" b="1"/>
              <a:t>권한 정보 조회해서</a:t>
            </a:r>
            <a:r>
              <a:rPr lang="en-US" altLang="ko-KR" sz="800" b="1"/>
              <a:t> </a:t>
            </a:r>
            <a:r>
              <a:rPr lang="ko-KR" altLang="en-US" sz="800" b="1"/>
              <a:t>전달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23F10588-6A6E-40AC-89CC-47647260C49E}"/>
              </a:ext>
            </a:extLst>
          </p:cNvPr>
          <p:cNvSpPr/>
          <p:nvPr/>
        </p:nvSpPr>
        <p:spPr>
          <a:xfrm>
            <a:off x="2669707" y="2311964"/>
            <a:ext cx="5806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Not null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D77B1B56-D643-49A7-B0E8-3147FE61E99B}"/>
              </a:ext>
            </a:extLst>
          </p:cNvPr>
          <p:cNvSpPr/>
          <p:nvPr/>
        </p:nvSpPr>
        <p:spPr>
          <a:xfrm>
            <a:off x="3210741" y="1654278"/>
            <a:ext cx="8579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 여부 체크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ECDD3822-FE5C-438B-906B-90E0D77141E5}"/>
              </a:ext>
            </a:extLst>
          </p:cNvPr>
          <p:cNvSpPr txBox="1"/>
          <p:nvPr/>
        </p:nvSpPr>
        <p:spPr>
          <a:xfrm>
            <a:off x="101488" y="704491"/>
            <a:ext cx="389895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FilterSecurityInterceptor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순서도: 판단 1">
            <a:extLst>
              <a:ext uri="{FF2B5EF4-FFF2-40B4-BE49-F238E27FC236}">
                <a16:creationId xmlns:a16="http://schemas.microsoft.com/office/drawing/2014/main" xmlns="" id="{7B59199B-475D-4B4F-9861-BD88565D0DC1}"/>
              </a:ext>
            </a:extLst>
          </p:cNvPr>
          <p:cNvSpPr/>
          <p:nvPr/>
        </p:nvSpPr>
        <p:spPr>
          <a:xfrm>
            <a:off x="2804685" y="1906753"/>
            <a:ext cx="812112" cy="41200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192BBB24-21CE-4137-BAE9-FDF7F6C2E83D}"/>
              </a:ext>
            </a:extLst>
          </p:cNvPr>
          <p:cNvSpPr/>
          <p:nvPr/>
        </p:nvSpPr>
        <p:spPr>
          <a:xfrm>
            <a:off x="2882035" y="2018705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인증객체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sp>
        <p:nvSpPr>
          <p:cNvPr id="46" name="순서도: 판단 45">
            <a:extLst>
              <a:ext uri="{FF2B5EF4-FFF2-40B4-BE49-F238E27FC236}">
                <a16:creationId xmlns:a16="http://schemas.microsoft.com/office/drawing/2014/main" xmlns="" id="{9ACDC86C-35D4-4793-9035-B8EC0B734E36}"/>
              </a:ext>
            </a:extLst>
          </p:cNvPr>
          <p:cNvSpPr/>
          <p:nvPr/>
        </p:nvSpPr>
        <p:spPr>
          <a:xfrm>
            <a:off x="2798162" y="3113515"/>
            <a:ext cx="812112" cy="41200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286F7C1B-128C-4100-83A1-DC48AEDD8C1F}"/>
              </a:ext>
            </a:extLst>
          </p:cNvPr>
          <p:cNvSpPr/>
          <p:nvPr/>
        </p:nvSpPr>
        <p:spPr>
          <a:xfrm>
            <a:off x="2860933" y="3216660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권한정보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5A10F1DB-3BE8-44D5-80E5-B2B63E1272B5}"/>
              </a:ext>
            </a:extLst>
          </p:cNvPr>
          <p:cNvCxnSpPr>
            <a:stCxn id="46" idx="2"/>
            <a:endCxn id="32" idx="0"/>
          </p:cNvCxnSpPr>
          <p:nvPr/>
        </p:nvCxnSpPr>
        <p:spPr>
          <a:xfrm>
            <a:off x="3204218" y="3525519"/>
            <a:ext cx="3731" cy="237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xmlns="" id="{7A5F026C-B6D3-46EE-BC56-0CAABD1174DB}"/>
              </a:ext>
            </a:extLst>
          </p:cNvPr>
          <p:cNvSpPr/>
          <p:nvPr/>
        </p:nvSpPr>
        <p:spPr>
          <a:xfrm>
            <a:off x="5226583" y="3147262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자원 접근 허용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E5B7A97F-5392-4B1E-AACB-64538BCD4AB2}"/>
              </a:ext>
            </a:extLst>
          </p:cNvPr>
          <p:cNvCxnSpPr>
            <a:stCxn id="46" idx="3"/>
            <a:endCxn id="52" idx="1"/>
          </p:cNvCxnSpPr>
          <p:nvPr/>
        </p:nvCxnSpPr>
        <p:spPr>
          <a:xfrm>
            <a:off x="3610274" y="3319517"/>
            <a:ext cx="16163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EF69F7E7-F09C-48C9-916F-CE554A0D09C6}"/>
              </a:ext>
            </a:extLst>
          </p:cNvPr>
          <p:cNvSpPr/>
          <p:nvPr/>
        </p:nvSpPr>
        <p:spPr>
          <a:xfrm>
            <a:off x="3524514" y="3367955"/>
            <a:ext cx="16882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Null </a:t>
            </a:r>
            <a:r>
              <a:rPr lang="ko-KR" altLang="en-US" sz="800" b="1"/>
              <a:t>일</a:t>
            </a:r>
            <a:r>
              <a:rPr lang="en-US" altLang="ko-KR" sz="800" b="1"/>
              <a:t> </a:t>
            </a:r>
            <a:r>
              <a:rPr lang="ko-KR" altLang="en-US" sz="800" b="1"/>
              <a:t>경우 권한 심사 하지 않음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A91E49EB-82EB-44E8-A21B-60CDCCAD9E96}"/>
              </a:ext>
            </a:extLst>
          </p:cNvPr>
          <p:cNvSpPr/>
          <p:nvPr/>
        </p:nvSpPr>
        <p:spPr>
          <a:xfrm>
            <a:off x="6975764" y="3835080"/>
            <a:ext cx="4924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심의자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BDF666F4-73FC-401A-9D98-C4D65260BE26}"/>
              </a:ext>
            </a:extLst>
          </p:cNvPr>
          <p:cNvSpPr/>
          <p:nvPr/>
        </p:nvSpPr>
        <p:spPr>
          <a:xfrm>
            <a:off x="2870647" y="4593803"/>
            <a:ext cx="6976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접근 승인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xmlns="" id="{AD67D732-45FF-4007-8C04-72F8E77BED28}"/>
              </a:ext>
            </a:extLst>
          </p:cNvPr>
          <p:cNvSpPr/>
          <p:nvPr/>
        </p:nvSpPr>
        <p:spPr>
          <a:xfrm>
            <a:off x="2420352" y="5233039"/>
            <a:ext cx="1581800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자원 접근 허용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532CBDDC-4211-4B84-8CEA-A8B01B8EBA97}"/>
              </a:ext>
            </a:extLst>
          </p:cNvPr>
          <p:cNvCxnSpPr>
            <a:cxnSpLocks/>
            <a:stCxn id="32" idx="2"/>
            <a:endCxn id="61" idx="0"/>
          </p:cNvCxnSpPr>
          <p:nvPr/>
        </p:nvCxnSpPr>
        <p:spPr>
          <a:xfrm>
            <a:off x="3207949" y="4107711"/>
            <a:ext cx="2792" cy="271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xmlns="" id="{BA6AE8CD-204E-4B8D-9FC8-827C9E41C86E}"/>
              </a:ext>
            </a:extLst>
          </p:cNvPr>
          <p:cNvSpPr/>
          <p:nvPr/>
        </p:nvSpPr>
        <p:spPr>
          <a:xfrm>
            <a:off x="5226583" y="4530011"/>
            <a:ext cx="1749181" cy="34451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AccessDeniedException</a:t>
            </a:r>
            <a:endParaRPr lang="ko-KR" altLang="en-US" sz="1000" b="1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58E8E7D1-80B4-4F5C-98A7-0A3EA9A3A150}"/>
              </a:ext>
            </a:extLst>
          </p:cNvPr>
          <p:cNvCxnSpPr>
            <a:cxnSpLocks/>
            <a:stCxn id="61" idx="3"/>
            <a:endCxn id="72" idx="1"/>
          </p:cNvCxnSpPr>
          <p:nvPr/>
        </p:nvCxnSpPr>
        <p:spPr>
          <a:xfrm>
            <a:off x="3769080" y="4700681"/>
            <a:ext cx="1457503" cy="15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0CD5FF42-0010-4BC5-AD7D-94DB7709D7B8}"/>
              </a:ext>
            </a:extLst>
          </p:cNvPr>
          <p:cNvSpPr/>
          <p:nvPr/>
        </p:nvSpPr>
        <p:spPr>
          <a:xfrm>
            <a:off x="2829499" y="4981553"/>
            <a:ext cx="35939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08D87230-16DE-4A76-B2CB-68D8D6A1FE7B}"/>
              </a:ext>
            </a:extLst>
          </p:cNvPr>
          <p:cNvSpPr/>
          <p:nvPr/>
        </p:nvSpPr>
        <p:spPr>
          <a:xfrm>
            <a:off x="4206189" y="3104093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79B60A73-6EA2-41F0-A1F4-6959BD951904}"/>
              </a:ext>
            </a:extLst>
          </p:cNvPr>
          <p:cNvSpPr/>
          <p:nvPr/>
        </p:nvSpPr>
        <p:spPr>
          <a:xfrm>
            <a:off x="1096087" y="3835080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최종 심의 결정자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D7F74400-9093-4CDD-80E7-C07F6B917391}"/>
              </a:ext>
            </a:extLst>
          </p:cNvPr>
          <p:cNvSpPr/>
          <p:nvPr/>
        </p:nvSpPr>
        <p:spPr>
          <a:xfrm>
            <a:off x="4237773" y="4467316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2E97865A-5698-4CCC-AD35-B128E8A6B4C9}"/>
              </a:ext>
            </a:extLst>
          </p:cNvPr>
          <p:cNvSpPr/>
          <p:nvPr/>
        </p:nvSpPr>
        <p:spPr>
          <a:xfrm>
            <a:off x="2798162" y="3506101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xmlns="" id="{10717071-7BD0-411A-82A2-99507E794D38}"/>
              </a:ext>
            </a:extLst>
          </p:cNvPr>
          <p:cNvSpPr/>
          <p:nvPr/>
        </p:nvSpPr>
        <p:spPr>
          <a:xfrm>
            <a:off x="7651192" y="3147262"/>
            <a:ext cx="1957042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</a:t>
            </a:r>
            <a:endParaRPr lang="ko-KR" altLang="en-US" sz="1000" b="1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xmlns="" id="{8CE712B5-D8E8-4693-BB51-4849E7F086B9}"/>
              </a:ext>
            </a:extLst>
          </p:cNvPr>
          <p:cNvCxnSpPr>
            <a:stCxn id="64" idx="3"/>
            <a:endCxn id="48" idx="0"/>
          </p:cNvCxnSpPr>
          <p:nvPr/>
        </p:nvCxnSpPr>
        <p:spPr>
          <a:xfrm>
            <a:off x="6975764" y="2113516"/>
            <a:ext cx="1653949" cy="103374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xmlns="" id="{07E7C19F-6BBB-48EE-BB36-F1B7C233B8B2}"/>
              </a:ext>
            </a:extLst>
          </p:cNvPr>
          <p:cNvCxnSpPr>
            <a:stCxn id="72" idx="3"/>
            <a:endCxn id="48" idx="2"/>
          </p:cNvCxnSpPr>
          <p:nvPr/>
        </p:nvCxnSpPr>
        <p:spPr>
          <a:xfrm flipV="1">
            <a:off x="6975764" y="3491772"/>
            <a:ext cx="1653949" cy="12104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2EE05F43-CE2B-48C7-8738-B989023ABFF3}"/>
              </a:ext>
            </a:extLst>
          </p:cNvPr>
          <p:cNvCxnSpPr>
            <a:cxnSpLocks/>
          </p:cNvCxnSpPr>
          <p:nvPr/>
        </p:nvCxnSpPr>
        <p:spPr>
          <a:xfrm flipH="1">
            <a:off x="4378672" y="3984694"/>
            <a:ext cx="8516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CB5B7C3D-FB3A-4ACC-A444-05CC83487BEB}"/>
              </a:ext>
            </a:extLst>
          </p:cNvPr>
          <p:cNvSpPr/>
          <p:nvPr/>
        </p:nvSpPr>
        <p:spPr>
          <a:xfrm>
            <a:off x="4506975" y="3678861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심의요청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F376AE0D-6F92-43D4-A5CB-3C6E02E7B1A5}"/>
              </a:ext>
            </a:extLst>
          </p:cNvPr>
          <p:cNvSpPr/>
          <p:nvPr/>
        </p:nvSpPr>
        <p:spPr>
          <a:xfrm>
            <a:off x="4506975" y="4051969"/>
            <a:ext cx="6399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승인</a:t>
            </a:r>
            <a:r>
              <a:rPr lang="en-US" altLang="ko-KR" sz="800" b="1"/>
              <a:t>/</a:t>
            </a:r>
            <a:r>
              <a:rPr lang="ko-KR" altLang="en-US" sz="800" b="1"/>
              <a:t>거부</a:t>
            </a:r>
          </a:p>
        </p:txBody>
      </p:sp>
    </p:spTree>
    <p:extLst>
      <p:ext uri="{BB962C8B-B14F-4D97-AF65-F5344CB8AC3E}">
        <p14:creationId xmlns:p14="http://schemas.microsoft.com/office/powerpoint/2010/main" val="335751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39442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사용자 정의 보안 기능 구현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4437" y="1854600"/>
            <a:ext cx="474213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sz="2400" b="1" dirty="0">
                <a:solidFill>
                  <a:srgbClr val="FF0000"/>
                </a:solidFill>
              </a:rPr>
              <a:t>WebSecurityConfigurerAdapter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246786" y="1854600"/>
            <a:ext cx="2021323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2400" b="1" dirty="0" err="1"/>
              <a:t>HttpSecurity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1078901" y="3676315"/>
            <a:ext cx="3033203" cy="584775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ko-KR" sz="3200" b="1" dirty="0" err="1"/>
              <a:t>SecurityConfig</a:t>
            </a:r>
            <a:endParaRPr lang="ko-KR" altLang="en-US" sz="3200" b="1" dirty="0"/>
          </a:p>
        </p:txBody>
      </p:sp>
      <p:cxnSp>
        <p:nvCxnSpPr>
          <p:cNvPr id="10" name="직선 화살표 연결선 9"/>
          <p:cNvCxnSpPr>
            <a:stCxn id="9" idx="0"/>
            <a:endCxn id="4" idx="2"/>
          </p:cNvCxnSpPr>
          <p:nvPr/>
        </p:nvCxnSpPr>
        <p:spPr>
          <a:xfrm flipV="1">
            <a:off x="2595503" y="2316265"/>
            <a:ext cx="0" cy="1360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720630" y="1410174"/>
            <a:ext cx="34002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/>
              <a:t>스프링 </a:t>
            </a:r>
            <a:r>
              <a:rPr lang="ko-KR" altLang="en-US" sz="1200" b="1" dirty="0" err="1"/>
              <a:t>시큐리티의</a:t>
            </a:r>
            <a:r>
              <a:rPr lang="ko-KR" altLang="en-US" sz="1200" b="1" dirty="0"/>
              <a:t> 웹 보안 기능 초기화 및 설정</a:t>
            </a:r>
            <a:endParaRPr lang="ko-KR" altLang="en-US" b="1" dirty="0"/>
          </a:p>
        </p:txBody>
      </p:sp>
      <p:sp>
        <p:nvSpPr>
          <p:cNvPr id="17" name="직사각형 16"/>
          <p:cNvSpPr/>
          <p:nvPr/>
        </p:nvSpPr>
        <p:spPr>
          <a:xfrm>
            <a:off x="1572895" y="4430036"/>
            <a:ext cx="22397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사용자 정의 보안 설정 클래스</a:t>
            </a:r>
            <a:endParaRPr lang="ko-KR" altLang="en-US" b="1"/>
          </a:p>
        </p:txBody>
      </p:sp>
      <p:sp>
        <p:nvSpPr>
          <p:cNvPr id="19" name="직사각형 18"/>
          <p:cNvSpPr/>
          <p:nvPr/>
        </p:nvSpPr>
        <p:spPr>
          <a:xfrm>
            <a:off x="5282484" y="2839153"/>
            <a:ext cx="1388522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ko-KR" altLang="en-US" sz="2400" b="1"/>
              <a:t>인증 </a:t>
            </a:r>
            <a:r>
              <a:rPr lang="en-US" altLang="ko-KR" sz="2400" b="1"/>
              <a:t>API</a:t>
            </a:r>
            <a:endParaRPr lang="ko-KR" altLang="en-US" sz="2400" b="1"/>
          </a:p>
        </p:txBody>
      </p:sp>
      <p:sp>
        <p:nvSpPr>
          <p:cNvPr id="20" name="직사각형 19"/>
          <p:cNvSpPr/>
          <p:nvPr/>
        </p:nvSpPr>
        <p:spPr>
          <a:xfrm>
            <a:off x="7974086" y="2843622"/>
            <a:ext cx="1388522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ko-KR" altLang="en-US" sz="2400" b="1"/>
              <a:t>인가 </a:t>
            </a:r>
            <a:r>
              <a:rPr lang="en-US" altLang="ko-KR" sz="2400" b="1"/>
              <a:t>API</a:t>
            </a:r>
            <a:endParaRPr lang="ko-KR" altLang="en-US" sz="2400" b="1"/>
          </a:p>
        </p:txBody>
      </p:sp>
      <p:cxnSp>
        <p:nvCxnSpPr>
          <p:cNvPr id="22" name="직선 화살표 연결선 21"/>
          <p:cNvCxnSpPr>
            <a:stCxn id="7" idx="2"/>
            <a:endCxn id="19" idx="0"/>
          </p:cNvCxnSpPr>
          <p:nvPr/>
        </p:nvCxnSpPr>
        <p:spPr>
          <a:xfrm flipH="1">
            <a:off x="5976745" y="2316265"/>
            <a:ext cx="1280703" cy="522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7" idx="2"/>
            <a:endCxn id="20" idx="0"/>
          </p:cNvCxnSpPr>
          <p:nvPr/>
        </p:nvCxnSpPr>
        <p:spPr>
          <a:xfrm>
            <a:off x="7257448" y="2316265"/>
            <a:ext cx="1410899" cy="527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5707772" y="1416258"/>
            <a:ext cx="33858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세부적인 보안 기능을 설정할 수 있는 </a:t>
            </a:r>
            <a:r>
              <a:rPr lang="en-US" altLang="ko-KR" sz="1200" b="1"/>
              <a:t>API </a:t>
            </a:r>
            <a:r>
              <a:rPr lang="ko-KR" altLang="en-US" sz="1200" b="1"/>
              <a:t>제공</a:t>
            </a:r>
            <a:endParaRPr lang="ko-KR" altLang="en-US" b="1"/>
          </a:p>
        </p:txBody>
      </p:sp>
      <p:sp>
        <p:nvSpPr>
          <p:cNvPr id="30" name="직사각형 29"/>
          <p:cNvSpPr/>
          <p:nvPr/>
        </p:nvSpPr>
        <p:spPr>
          <a:xfrm>
            <a:off x="2009061" y="2931485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상속</a:t>
            </a:r>
            <a:endParaRPr lang="ko-KR" altLang="en-US" b="1"/>
          </a:p>
        </p:txBody>
      </p:sp>
      <p:cxnSp>
        <p:nvCxnSpPr>
          <p:cNvPr id="11" name="직선 화살표 연결선 10"/>
          <p:cNvCxnSpPr>
            <a:stCxn id="4" idx="3"/>
            <a:endCxn id="7" idx="1"/>
          </p:cNvCxnSpPr>
          <p:nvPr/>
        </p:nvCxnSpPr>
        <p:spPr>
          <a:xfrm>
            <a:off x="4966569" y="2085433"/>
            <a:ext cx="12802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CB7E9DC9-FAAA-457A-8E1F-9FC68EC33051}"/>
              </a:ext>
            </a:extLst>
          </p:cNvPr>
          <p:cNvSpPr/>
          <p:nvPr/>
        </p:nvSpPr>
        <p:spPr>
          <a:xfrm>
            <a:off x="5244691" y="3362041"/>
            <a:ext cx="1877971" cy="195181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en-US" altLang="ko-KR" sz="1000" b="1"/>
              <a:t>http.formLogin()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http.logout()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http.csrf()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http.httpBasic()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http.SessionManagement()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http.RememberMe()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http.ExceptionHandling()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http.addFilter()</a:t>
            </a:r>
            <a:endParaRPr lang="en-US" altLang="ko-KR" sz="1000"/>
          </a:p>
        </p:txBody>
      </p:sp>
      <p:sp>
        <p:nvSpPr>
          <p:cNvPr id="24" name="직사각형 23"/>
          <p:cNvSpPr/>
          <p:nvPr/>
        </p:nvSpPr>
        <p:spPr>
          <a:xfrm>
            <a:off x="7911217" y="3362041"/>
            <a:ext cx="1950235" cy="1951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en-US" altLang="ko-KR" sz="1000" b="1"/>
              <a:t>http.authorizeRequests()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.antMatchers(/admin)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.hasRole(USER)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.permitAll()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.authenticated()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.fullyAuthentication()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.acess(hasRole(USER))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.denyAll()</a:t>
            </a: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2030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BAFBA8E6-C8A5-46C9-8FB5-4651D1C4717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657390" y="1645468"/>
            <a:ext cx="0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36265ACF-14AD-4EA1-B391-A335061FFBE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451822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EF3D2C15-FE52-4C8D-9AC4-1FA01C40F582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7334549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698EDA37-6DB9-4B27-8379-07F17517FD35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9098455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397269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08. FilterSecurityInterceptor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EE3454E7-F44E-4155-A5E3-77C2FE40FD2D}"/>
              </a:ext>
            </a:extLst>
          </p:cNvPr>
          <p:cNvSpPr/>
          <p:nvPr/>
        </p:nvSpPr>
        <p:spPr>
          <a:xfrm>
            <a:off x="911628" y="1300958"/>
            <a:ext cx="1783295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2815457" y="1300958"/>
            <a:ext cx="168386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4609889" y="1298896"/>
            <a:ext cx="1683865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SecurityMetadataSource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7D6E9587-92E9-4C09-965D-B64431A74C1F}"/>
              </a:ext>
            </a:extLst>
          </p:cNvPr>
          <p:cNvSpPr/>
          <p:nvPr/>
        </p:nvSpPr>
        <p:spPr>
          <a:xfrm>
            <a:off x="6492616" y="1298896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A282CFD9-DF17-49A2-BA2E-A1D940032167}"/>
              </a:ext>
            </a:extLst>
          </p:cNvPr>
          <p:cNvSpPr/>
          <p:nvPr/>
        </p:nvSpPr>
        <p:spPr>
          <a:xfrm>
            <a:off x="8256522" y="1298896"/>
            <a:ext cx="1683865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xmlns="" id="{4CEE9598-E62F-496D-A352-F704F6C388CA}"/>
              </a:ext>
            </a:extLst>
          </p:cNvPr>
          <p:cNvSpPr/>
          <p:nvPr/>
        </p:nvSpPr>
        <p:spPr>
          <a:xfrm>
            <a:off x="58926" y="1298896"/>
            <a:ext cx="682931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7C1976D6-B86F-4C70-BA2B-E43A9C359B62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400392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117CC53C-1EB3-4210-BED2-C5862E0A9E25}"/>
              </a:ext>
            </a:extLst>
          </p:cNvPr>
          <p:cNvCxnSpPr>
            <a:cxnSpLocks/>
          </p:cNvCxnSpPr>
          <p:nvPr/>
        </p:nvCxnSpPr>
        <p:spPr>
          <a:xfrm>
            <a:off x="400391" y="1934300"/>
            <a:ext cx="3256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76B45190-5F93-42F3-9C70-3DBD2CA194A5}"/>
              </a:ext>
            </a:extLst>
          </p:cNvPr>
          <p:cNvCxnSpPr>
            <a:cxnSpLocks/>
          </p:cNvCxnSpPr>
          <p:nvPr/>
        </p:nvCxnSpPr>
        <p:spPr>
          <a:xfrm>
            <a:off x="3657389" y="3149540"/>
            <a:ext cx="36771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45717040-5B6E-4F4D-8D36-7E3AF25ADF6D}"/>
              </a:ext>
            </a:extLst>
          </p:cNvPr>
          <p:cNvCxnSpPr>
            <a:cxnSpLocks/>
          </p:cNvCxnSpPr>
          <p:nvPr/>
        </p:nvCxnSpPr>
        <p:spPr>
          <a:xfrm>
            <a:off x="7334549" y="3615395"/>
            <a:ext cx="17639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130A9C63-79C8-40BE-BB6C-0C283C3F3BC2}"/>
              </a:ext>
            </a:extLst>
          </p:cNvPr>
          <p:cNvSpPr/>
          <p:nvPr/>
        </p:nvSpPr>
        <p:spPr>
          <a:xfrm>
            <a:off x="432492" y="1703468"/>
            <a:ext cx="5966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CC9B36CD-B316-47FA-96FE-DB733B84017A}"/>
              </a:ext>
            </a:extLst>
          </p:cNvPr>
          <p:cNvSpPr/>
          <p:nvPr/>
        </p:nvSpPr>
        <p:spPr>
          <a:xfrm>
            <a:off x="4212132" y="2914268"/>
            <a:ext cx="5918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decide()</a:t>
            </a:r>
            <a:endParaRPr lang="ko-KR" altLang="en-US" sz="90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21A1FC2F-45E1-4FA9-8A8C-72483C8BF494}"/>
              </a:ext>
            </a:extLst>
          </p:cNvPr>
          <p:cNvSpPr/>
          <p:nvPr/>
        </p:nvSpPr>
        <p:spPr>
          <a:xfrm>
            <a:off x="3727267" y="3207077"/>
            <a:ext cx="164737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/>
              <a:t>권한 결정자에게 인가처리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011F0F7D-674A-4480-84AE-DB4F68FD375D}"/>
              </a:ext>
            </a:extLst>
          </p:cNvPr>
          <p:cNvSpPr/>
          <p:nvPr/>
        </p:nvSpPr>
        <p:spPr>
          <a:xfrm>
            <a:off x="4073265" y="1886229"/>
            <a:ext cx="85977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/>
              <a:t>권한 정보 조회</a:t>
            </a:r>
            <a:endParaRPr lang="en-US" altLang="ko-KR" sz="80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E049BFA8-EF27-4878-8791-0FD34CD48923}"/>
              </a:ext>
            </a:extLst>
          </p:cNvPr>
          <p:cNvSpPr/>
          <p:nvPr/>
        </p:nvSpPr>
        <p:spPr>
          <a:xfrm>
            <a:off x="7936269" y="3374812"/>
            <a:ext cx="47641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vote()</a:t>
            </a:r>
            <a:endParaRPr lang="ko-KR" altLang="en-US" sz="90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E384FADF-9FAE-4528-AE3B-BEF3981BAD31}"/>
              </a:ext>
            </a:extLst>
          </p:cNvPr>
          <p:cNvSpPr/>
          <p:nvPr/>
        </p:nvSpPr>
        <p:spPr>
          <a:xfrm>
            <a:off x="7651468" y="3631938"/>
            <a:ext cx="113529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권한 결정 심의</a:t>
            </a:r>
            <a:endParaRPr lang="en-US" altLang="ko-KR" sz="80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94D8CA70-6BEA-49B0-8E3A-8457296CBD25}"/>
              </a:ext>
            </a:extLst>
          </p:cNvPr>
          <p:cNvCxnSpPr>
            <a:cxnSpLocks/>
          </p:cNvCxnSpPr>
          <p:nvPr/>
        </p:nvCxnSpPr>
        <p:spPr>
          <a:xfrm>
            <a:off x="3657389" y="2074976"/>
            <a:ext cx="18007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xmlns="" id="{63470580-EB51-4925-8FD0-E83144D4D0F5}"/>
              </a:ext>
            </a:extLst>
          </p:cNvPr>
          <p:cNvCxnSpPr>
            <a:cxnSpLocks/>
          </p:cNvCxnSpPr>
          <p:nvPr/>
        </p:nvCxnSpPr>
        <p:spPr>
          <a:xfrm flipH="1">
            <a:off x="1803277" y="2933118"/>
            <a:ext cx="1854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63364479-8048-41F5-A410-D9BF43166004}"/>
              </a:ext>
            </a:extLst>
          </p:cNvPr>
          <p:cNvSpPr/>
          <p:nvPr/>
        </p:nvSpPr>
        <p:spPr>
          <a:xfrm>
            <a:off x="3286297" y="2700387"/>
            <a:ext cx="39145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Null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xmlns="" id="{E8FE7BED-1508-46D7-971E-5C2A74FB8500}"/>
              </a:ext>
            </a:extLst>
          </p:cNvPr>
          <p:cNvCxnSpPr>
            <a:cxnSpLocks/>
          </p:cNvCxnSpPr>
          <p:nvPr/>
        </p:nvCxnSpPr>
        <p:spPr>
          <a:xfrm flipH="1">
            <a:off x="400391" y="3181061"/>
            <a:ext cx="14028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04270D51-CB6B-47F3-B5CB-6CB325B57BFE}"/>
              </a:ext>
            </a:extLst>
          </p:cNvPr>
          <p:cNvSpPr/>
          <p:nvPr/>
        </p:nvSpPr>
        <p:spPr>
          <a:xfrm>
            <a:off x="409805" y="2921960"/>
            <a:ext cx="14221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AuthenticationException</a:t>
            </a:r>
            <a:endParaRPr lang="ko-KR" altLang="en-US" sz="90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xmlns="" id="{14F81B2E-63B8-40EE-ACD9-6103AD3835A7}"/>
              </a:ext>
            </a:extLst>
          </p:cNvPr>
          <p:cNvCxnSpPr>
            <a:cxnSpLocks/>
          </p:cNvCxnSpPr>
          <p:nvPr/>
        </p:nvCxnSpPr>
        <p:spPr>
          <a:xfrm flipH="1">
            <a:off x="1803276" y="4114673"/>
            <a:ext cx="73033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E8ACD837-7445-4D5E-8DC2-7AA7576E4C79}"/>
              </a:ext>
            </a:extLst>
          </p:cNvPr>
          <p:cNvSpPr/>
          <p:nvPr/>
        </p:nvSpPr>
        <p:spPr>
          <a:xfrm>
            <a:off x="8625040" y="3906874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failed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xmlns="" id="{23057096-BE1D-4ECD-A980-8E057240A8F3}"/>
              </a:ext>
            </a:extLst>
          </p:cNvPr>
          <p:cNvCxnSpPr>
            <a:cxnSpLocks/>
          </p:cNvCxnSpPr>
          <p:nvPr/>
        </p:nvCxnSpPr>
        <p:spPr>
          <a:xfrm flipH="1">
            <a:off x="383714" y="4434827"/>
            <a:ext cx="14195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BC7DA450-95D6-45AB-82EC-E062EAB1D16B}"/>
              </a:ext>
            </a:extLst>
          </p:cNvPr>
          <p:cNvSpPr/>
          <p:nvPr/>
        </p:nvSpPr>
        <p:spPr>
          <a:xfrm>
            <a:off x="428298" y="4175726"/>
            <a:ext cx="13773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AccessDeniedException</a:t>
            </a:r>
            <a:endParaRPr lang="ko-KR" altLang="en-US" sz="90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xmlns="" id="{AD588012-1697-4F3B-BE9A-D79D9A7AB7FC}"/>
              </a:ext>
            </a:extLst>
          </p:cNvPr>
          <p:cNvCxnSpPr/>
          <p:nvPr/>
        </p:nvCxnSpPr>
        <p:spPr>
          <a:xfrm flipH="1">
            <a:off x="400391" y="4656406"/>
            <a:ext cx="86980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72DD3708-C899-4009-8DD0-9B09B82F3D58}"/>
              </a:ext>
            </a:extLst>
          </p:cNvPr>
          <p:cNvSpPr/>
          <p:nvPr/>
        </p:nvSpPr>
        <p:spPr>
          <a:xfrm>
            <a:off x="8533043" y="4425574"/>
            <a:ext cx="5950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0070C0"/>
                </a:solidFill>
              </a:rPr>
              <a:t>succeed</a:t>
            </a:r>
            <a:endParaRPr lang="ko-KR" altLang="en-US" sz="900">
              <a:solidFill>
                <a:srgbClr val="0070C0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1A6F2F3B-FF36-4348-ADFB-D3F2CE39BDBD}"/>
              </a:ext>
            </a:extLst>
          </p:cNvPr>
          <p:cNvCxnSpPr>
            <a:stCxn id="6" idx="2"/>
          </p:cNvCxnSpPr>
          <p:nvPr/>
        </p:nvCxnSpPr>
        <p:spPr>
          <a:xfrm>
            <a:off x="1803276" y="1645468"/>
            <a:ext cx="2322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5F831E87-F101-4892-957C-5955A0D8B8A8}"/>
              </a:ext>
            </a:extLst>
          </p:cNvPr>
          <p:cNvSpPr/>
          <p:nvPr/>
        </p:nvSpPr>
        <p:spPr>
          <a:xfrm>
            <a:off x="3953961" y="2572613"/>
            <a:ext cx="142067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/>
              <a:t>인증</a:t>
            </a:r>
            <a:r>
              <a:rPr lang="en-US" altLang="ko-KR" sz="800"/>
              <a:t> </a:t>
            </a:r>
            <a:r>
              <a:rPr lang="ko-KR" altLang="en-US" sz="800"/>
              <a:t>객체 존재</a:t>
            </a:r>
            <a:r>
              <a:rPr lang="en-US" altLang="ko-KR" sz="800"/>
              <a:t> </a:t>
            </a:r>
            <a:r>
              <a:rPr lang="ko-KR" altLang="en-US" sz="800"/>
              <a:t>여부 체크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100AD9FD-805B-46CB-A078-153DDBF82655}"/>
              </a:ext>
            </a:extLst>
          </p:cNvPr>
          <p:cNvCxnSpPr/>
          <p:nvPr/>
        </p:nvCxnSpPr>
        <p:spPr>
          <a:xfrm flipH="1">
            <a:off x="383714" y="2419647"/>
            <a:ext cx="32736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BA331278-BB37-4F2E-88A9-A6B43F7170A6}"/>
              </a:ext>
            </a:extLst>
          </p:cNvPr>
          <p:cNvSpPr/>
          <p:nvPr/>
        </p:nvSpPr>
        <p:spPr>
          <a:xfrm>
            <a:off x="2226257" y="2205593"/>
            <a:ext cx="87635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B5E80434-47BD-4E9A-8B26-F92F64046AD1}"/>
              </a:ext>
            </a:extLst>
          </p:cNvPr>
          <p:cNvSpPr/>
          <p:nvPr/>
        </p:nvSpPr>
        <p:spPr>
          <a:xfrm>
            <a:off x="4303101" y="2278359"/>
            <a:ext cx="41570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Null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CB08CAAD-8679-49FE-AF23-C8E0CD9CE822}"/>
              </a:ext>
            </a:extLst>
          </p:cNvPr>
          <p:cNvCxnSpPr/>
          <p:nvPr/>
        </p:nvCxnSpPr>
        <p:spPr>
          <a:xfrm flipH="1">
            <a:off x="3635785" y="2289708"/>
            <a:ext cx="17855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xmlns="" id="{648FCCB8-8114-4819-820F-EE4CBA321C6C}"/>
              </a:ext>
            </a:extLst>
          </p:cNvPr>
          <p:cNvCxnSpPr/>
          <p:nvPr/>
        </p:nvCxnSpPr>
        <p:spPr>
          <a:xfrm flipH="1">
            <a:off x="3657389" y="2578717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xmlns="" id="{8B0B76DE-F98B-4F79-90E5-9340887C2967}"/>
              </a:ext>
            </a:extLst>
          </p:cNvPr>
          <p:cNvCxnSpPr>
            <a:cxnSpLocks/>
          </p:cNvCxnSpPr>
          <p:nvPr/>
        </p:nvCxnSpPr>
        <p:spPr>
          <a:xfrm>
            <a:off x="3988387" y="258482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xmlns="" id="{B8F41946-8D89-4F8B-9CEA-EBA37A90E068}"/>
              </a:ext>
            </a:extLst>
          </p:cNvPr>
          <p:cNvCxnSpPr/>
          <p:nvPr/>
        </p:nvCxnSpPr>
        <p:spPr>
          <a:xfrm flipH="1">
            <a:off x="3657389" y="273826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092377EF-86AC-47DB-9502-B2C22A8F1049}"/>
              </a:ext>
            </a:extLst>
          </p:cNvPr>
          <p:cNvSpPr/>
          <p:nvPr/>
        </p:nvSpPr>
        <p:spPr>
          <a:xfrm>
            <a:off x="2415295" y="4385378"/>
            <a:ext cx="87635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13736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717207"/>
            <a:ext cx="6622690" cy="39251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AccessDecisionManager, AccessDecisionVoter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054795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84111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AccessDecisionManager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4B01AF70-C2E9-47D2-9A03-29965E09639A}"/>
              </a:ext>
            </a:extLst>
          </p:cNvPr>
          <p:cNvSpPr/>
          <p:nvPr/>
        </p:nvSpPr>
        <p:spPr>
          <a:xfrm>
            <a:off x="610061" y="1220523"/>
            <a:ext cx="8472979" cy="4247317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인증 정보</a:t>
            </a:r>
            <a:r>
              <a:rPr lang="en-US" altLang="ko-KR" sz="1200" b="1"/>
              <a:t>, </a:t>
            </a:r>
            <a:r>
              <a:rPr lang="ko-KR" altLang="en-US" sz="1200" b="1"/>
              <a:t>요청정보</a:t>
            </a:r>
            <a:r>
              <a:rPr lang="en-US" altLang="ko-KR" sz="1200" b="1"/>
              <a:t>, </a:t>
            </a:r>
            <a:r>
              <a:rPr lang="ko-KR" altLang="en-US" sz="1200" b="1"/>
              <a:t>권한정보를 이용해서 사용자의 자원접근을 허용할 것인지 거부할 것인지를 최종 결정하는 주체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여러 개의 </a:t>
            </a:r>
            <a:r>
              <a:rPr lang="en-US" altLang="ko-KR" sz="1200" b="1"/>
              <a:t>Voter </a:t>
            </a:r>
            <a:r>
              <a:rPr lang="ko-KR" altLang="en-US" sz="1200" b="1"/>
              <a:t>들을 가질 수있으며 </a:t>
            </a:r>
            <a:r>
              <a:rPr lang="en-US" altLang="ko-KR" sz="1200" b="1"/>
              <a:t>Voter </a:t>
            </a:r>
            <a:r>
              <a:rPr lang="ko-KR" altLang="en-US" sz="1200" b="1"/>
              <a:t>들로부터 접근허용</a:t>
            </a:r>
            <a:r>
              <a:rPr lang="en-US" altLang="ko-KR" sz="1200" b="1"/>
              <a:t>, </a:t>
            </a:r>
            <a:r>
              <a:rPr lang="ko-KR" altLang="en-US" sz="1200" b="1"/>
              <a:t>거부</a:t>
            </a:r>
            <a:r>
              <a:rPr lang="en-US" altLang="ko-KR" sz="1200" b="1"/>
              <a:t>, </a:t>
            </a:r>
            <a:r>
              <a:rPr lang="ko-KR" altLang="en-US" sz="1200" b="1"/>
              <a:t>보류에 해당하는 각각의 값을 리턴받고 판단 및 결정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최종 접근 거부  시 예외 발생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접근결정의 세가지 유형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AffirmativeBased : 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여러개의 </a:t>
            </a:r>
            <a:r>
              <a:rPr lang="en-US" altLang="ko-KR" sz="1000"/>
              <a:t>Voter </a:t>
            </a:r>
            <a:r>
              <a:rPr lang="ko-KR" altLang="en-US" sz="1000"/>
              <a:t>클래스 중 하나라도 접근 허가로 결론을 내면 접근 허가로 판단한다</a:t>
            </a:r>
            <a:endParaRPr lang="en-US" altLang="ko-KR" sz="1000"/>
          </a:p>
          <a:p>
            <a:pPr lvl="1">
              <a:lnSpc>
                <a:spcPct val="150000"/>
              </a:lnSpc>
            </a:pPr>
            <a:endParaRPr lang="en-US" altLang="ko-KR" sz="11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ConsensusBased : 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다수표</a:t>
            </a:r>
            <a:r>
              <a:rPr lang="en-US" altLang="ko-KR" sz="1000"/>
              <a:t>(</a:t>
            </a:r>
            <a:r>
              <a:rPr lang="ko-KR" altLang="en-US" sz="1000"/>
              <a:t>승인 및 거부</a:t>
            </a:r>
            <a:r>
              <a:rPr lang="en-US" altLang="ko-KR" sz="1000"/>
              <a:t>)</a:t>
            </a:r>
            <a:r>
              <a:rPr lang="ko-KR" altLang="en-US" sz="1000"/>
              <a:t>에 의해 최종 결정을 판단한다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동수일경우 기본은 접근허가이나 </a:t>
            </a:r>
            <a:r>
              <a:rPr lang="en-US" altLang="ko-KR" sz="1000"/>
              <a:t>allowIfEqualGrantedDeniedDecisions </a:t>
            </a:r>
            <a:r>
              <a:rPr lang="ko-KR" altLang="en-US" sz="1000"/>
              <a:t>을 </a:t>
            </a:r>
            <a:r>
              <a:rPr lang="en-US" altLang="ko-KR" sz="1000"/>
              <a:t>false </a:t>
            </a:r>
            <a:r>
              <a:rPr lang="ko-KR" altLang="en-US" sz="1000"/>
              <a:t>로 </a:t>
            </a:r>
            <a:endParaRPr lang="en-US" altLang="ko-KR" sz="1000"/>
          </a:p>
          <a:p>
            <a:pPr lvl="2">
              <a:lnSpc>
                <a:spcPct val="150000"/>
              </a:lnSpc>
            </a:pPr>
            <a:r>
              <a:rPr lang="ko-KR" altLang="en-US" sz="1000"/>
              <a:t>     설정할 경우 접근거부로 결정된다</a:t>
            </a:r>
            <a:endParaRPr lang="en-US" altLang="ko-KR" sz="10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0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UnanimousBased : 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모든 보터가 만장일치로 접근을 승인해야 하며 그렇지 않은 경우 접근을 거부한다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6558280" y="2910840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7071573" y="2910840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7584866" y="2910840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8265586" y="2910840"/>
            <a:ext cx="817454" cy="193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최종승인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6558280" y="3811634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071573" y="3811634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584866" y="3811634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8265586" y="3811634"/>
            <a:ext cx="817454" cy="193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최종승인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558280" y="4794197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071573" y="4794197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584866" y="4794197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8265586" y="4794197"/>
            <a:ext cx="817454" cy="193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최종승인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558280" y="5098508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071573" y="5098508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7584866" y="5098508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8265586" y="5098508"/>
            <a:ext cx="817454" cy="193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최종거부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558280" y="4109875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071573" y="4109875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584866" y="4109875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8265586" y="4109875"/>
            <a:ext cx="817454" cy="193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최종거부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558280" y="3209081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7071573" y="3209081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7584866" y="3209081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265586" y="3209081"/>
            <a:ext cx="817454" cy="193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최종거부</a:t>
            </a:r>
          </a:p>
        </p:txBody>
      </p:sp>
    </p:spTree>
    <p:extLst>
      <p:ext uri="{BB962C8B-B14F-4D97-AF65-F5344CB8AC3E}">
        <p14:creationId xmlns:p14="http://schemas.microsoft.com/office/powerpoint/2010/main" val="340677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4B01AF70-C2E9-47D2-9A03-29965E09639A}"/>
              </a:ext>
            </a:extLst>
          </p:cNvPr>
          <p:cNvSpPr/>
          <p:nvPr/>
        </p:nvSpPr>
        <p:spPr>
          <a:xfrm>
            <a:off x="778873" y="1338168"/>
            <a:ext cx="7141237" cy="3647152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판단을 심사하는 것</a:t>
            </a:r>
            <a:r>
              <a:rPr lang="en-US" altLang="ko-KR" sz="1400" b="1"/>
              <a:t>(</a:t>
            </a:r>
            <a:r>
              <a:rPr lang="ko-KR" altLang="en-US" sz="1400" b="1"/>
              <a:t>위원</a:t>
            </a:r>
            <a:r>
              <a:rPr lang="en-US" altLang="ko-KR" sz="1400" b="1"/>
              <a:t>)</a:t>
            </a:r>
          </a:p>
          <a:p>
            <a:pPr>
              <a:lnSpc>
                <a:spcPct val="150000"/>
              </a:lnSpc>
            </a:pPr>
            <a:endParaRPr lang="en-US" altLang="ko-KR" sz="14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Voter </a:t>
            </a:r>
            <a:r>
              <a:rPr lang="ko-KR" altLang="en-US" sz="1400" b="1"/>
              <a:t>가 권한 부여 과정에서 판단하는 자료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 - </a:t>
            </a:r>
            <a:r>
              <a:rPr lang="ko-KR" altLang="en-US" sz="1200" b="1"/>
              <a:t>인증 정보</a:t>
            </a:r>
            <a:r>
              <a:rPr lang="en-US" altLang="ko-KR" sz="1200" b="1"/>
              <a:t>(user)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FilterInvocation – </a:t>
            </a:r>
            <a:r>
              <a:rPr lang="ko-KR" altLang="en-US" sz="1200" b="1"/>
              <a:t>요청 정보 </a:t>
            </a:r>
            <a:r>
              <a:rPr lang="en-US" altLang="ko-KR" sz="1200" b="1"/>
              <a:t>(antMatcher("/user"))</a:t>
            </a:r>
            <a:endParaRPr lang="ko-KR" altLang="en-US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ConfigAttributes - </a:t>
            </a:r>
            <a:r>
              <a:rPr lang="ko-KR" altLang="en-US" sz="1200" b="1"/>
              <a:t>권한 정보 </a:t>
            </a:r>
            <a:r>
              <a:rPr lang="en-US" altLang="ko-KR" sz="1200" b="1"/>
              <a:t>(hasRole("USER"))</a:t>
            </a:r>
          </a:p>
          <a:p>
            <a:pPr lvl="1">
              <a:lnSpc>
                <a:spcPct val="150000"/>
              </a:lnSpc>
            </a:pPr>
            <a:r>
              <a:rPr lang="ko-KR" altLang="en-US" sz="1400" b="1"/>
              <a:t>	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결정 방식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ACCESS_GRANTED : </a:t>
            </a:r>
            <a:r>
              <a:rPr lang="ko-KR" altLang="en-US" sz="1200" b="1"/>
              <a:t>접근허용</a:t>
            </a:r>
            <a:r>
              <a:rPr lang="en-US" altLang="ko-KR" sz="1200" b="1"/>
              <a:t>(1)</a:t>
            </a:r>
            <a:endParaRPr lang="ko-KR" altLang="en-US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ACCESS_DENIED : </a:t>
            </a:r>
            <a:r>
              <a:rPr lang="ko-KR" altLang="en-US" sz="1200" b="1"/>
              <a:t>접근 거부</a:t>
            </a:r>
            <a:r>
              <a:rPr lang="en-US" altLang="ko-KR" sz="1200" b="1"/>
              <a:t>(0)</a:t>
            </a:r>
            <a:endParaRPr lang="ko-KR" altLang="en-US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ACCESS_ABSTAIN : </a:t>
            </a:r>
            <a:r>
              <a:rPr lang="ko-KR" altLang="en-US" sz="1200" b="1"/>
              <a:t>접근 보류</a:t>
            </a:r>
            <a:r>
              <a:rPr lang="en-US" altLang="ko-KR" sz="1200" b="1"/>
              <a:t>(-1)</a:t>
            </a:r>
            <a:endParaRPr lang="ko-KR" altLang="en-US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Voter </a:t>
            </a:r>
            <a:r>
              <a:rPr lang="ko-KR" altLang="en-US" sz="1200"/>
              <a:t>가 해당 타입의 요청에 대해 결정을 내릴 수 없는 경우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DE8687D-4FCB-4DCB-B208-82BECCFC0946}"/>
              </a:ext>
            </a:extLst>
          </p:cNvPr>
          <p:cNvSpPr txBox="1"/>
          <p:nvPr/>
        </p:nvSpPr>
        <p:spPr>
          <a:xfrm>
            <a:off x="101495" y="760763"/>
            <a:ext cx="339458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AccessDecisionVoter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01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650601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AccessDecisionManager, AccessDecisionVoter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B430FD54-3D42-4631-B43F-049E5FBDCCB3}"/>
              </a:ext>
            </a:extLst>
          </p:cNvPr>
          <p:cNvSpPr/>
          <p:nvPr/>
        </p:nvSpPr>
        <p:spPr>
          <a:xfrm>
            <a:off x="3327010" y="2610289"/>
            <a:ext cx="1793699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BCC86AF3-4A8D-4A39-9B4E-8DAD2EF791E3}"/>
              </a:ext>
            </a:extLst>
          </p:cNvPr>
          <p:cNvSpPr/>
          <p:nvPr/>
        </p:nvSpPr>
        <p:spPr>
          <a:xfrm>
            <a:off x="7981998" y="2610289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 </a:t>
            </a:r>
            <a:endParaRPr lang="ko-KR" altLang="en-US" sz="1000" b="1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8DADF3E3-EA95-45C0-84E3-923A24D905C3}"/>
              </a:ext>
            </a:extLst>
          </p:cNvPr>
          <p:cNvSpPr/>
          <p:nvPr/>
        </p:nvSpPr>
        <p:spPr>
          <a:xfrm>
            <a:off x="8359336" y="2362377"/>
            <a:ext cx="10567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권한 판단을 심사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28895772-14BE-482D-A153-8C3629B6E51F}"/>
              </a:ext>
            </a:extLst>
          </p:cNvPr>
          <p:cNvSpPr/>
          <p:nvPr/>
        </p:nvSpPr>
        <p:spPr>
          <a:xfrm>
            <a:off x="5265584" y="2542248"/>
            <a:ext cx="25715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decide(authentication, object, configAttributes)</a:t>
            </a:r>
            <a:endParaRPr lang="ko-KR" altLang="en-US" sz="900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xmlns="" id="{D6B3B6F0-B0A7-4945-965E-1C06E1D557ED}"/>
              </a:ext>
            </a:extLst>
          </p:cNvPr>
          <p:cNvGrpSpPr/>
          <p:nvPr/>
        </p:nvGrpSpPr>
        <p:grpSpPr>
          <a:xfrm>
            <a:off x="5232050" y="2895408"/>
            <a:ext cx="2658794" cy="1069053"/>
            <a:chOff x="2823025" y="2158228"/>
            <a:chExt cx="2658794" cy="1069053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xmlns="" id="{A9393317-2941-4ED4-88F6-6F949E9B0B5C}"/>
                </a:ext>
              </a:extLst>
            </p:cNvPr>
            <p:cNvSpPr/>
            <p:nvPr/>
          </p:nvSpPr>
          <p:spPr>
            <a:xfrm>
              <a:off x="2823025" y="2158228"/>
              <a:ext cx="2658794" cy="1069053"/>
            </a:xfrm>
            <a:prstGeom prst="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xmlns="" id="{A089D139-9CAD-44B0-A14E-15F98C074656}"/>
                </a:ext>
              </a:extLst>
            </p:cNvPr>
            <p:cNvSpPr/>
            <p:nvPr/>
          </p:nvSpPr>
          <p:spPr>
            <a:xfrm>
              <a:off x="2900570" y="2233825"/>
              <a:ext cx="1379981" cy="230833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/>
                <a:t>Authentication</a:t>
              </a:r>
              <a:endParaRPr lang="ko-KR" altLang="en-US" sz="900" b="1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xmlns="" id="{053E1005-CCC7-4FEE-AAE0-417692613084}"/>
                </a:ext>
              </a:extLst>
            </p:cNvPr>
            <p:cNvSpPr/>
            <p:nvPr/>
          </p:nvSpPr>
          <p:spPr>
            <a:xfrm>
              <a:off x="2900570" y="2571594"/>
              <a:ext cx="1379981" cy="2304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/>
                <a:t>FilterInvocation</a:t>
              </a:r>
              <a:endParaRPr lang="ko-KR" altLang="en-US" sz="900" b="1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FD38F571-ED6E-43D7-8287-B1B841A29235}"/>
                </a:ext>
              </a:extLst>
            </p:cNvPr>
            <p:cNvSpPr/>
            <p:nvPr/>
          </p:nvSpPr>
          <p:spPr>
            <a:xfrm>
              <a:off x="2900570" y="2916396"/>
              <a:ext cx="1379981" cy="2304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/>
                <a:t>ConfigAttributes</a:t>
              </a:r>
              <a:endParaRPr lang="ko-KR" altLang="en-US" sz="900" b="1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50A79F70-CE74-487B-B721-0337166C7E0D}"/>
                </a:ext>
              </a:extLst>
            </p:cNvPr>
            <p:cNvSpPr/>
            <p:nvPr/>
          </p:nvSpPr>
          <p:spPr>
            <a:xfrm>
              <a:off x="4272287" y="2235247"/>
              <a:ext cx="1140055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b="1"/>
                <a:t>인증 정보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F0E78892-551A-473F-8EB9-C063F4572494}"/>
                </a:ext>
              </a:extLst>
            </p:cNvPr>
            <p:cNvSpPr/>
            <p:nvPr/>
          </p:nvSpPr>
          <p:spPr>
            <a:xfrm>
              <a:off x="4272287" y="2568694"/>
              <a:ext cx="1140055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b="1"/>
                <a:t>요청 정보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xmlns="" id="{CEC5FDF8-108A-4525-9DB1-8C057F0B8C68}"/>
                </a:ext>
              </a:extLst>
            </p:cNvPr>
            <p:cNvSpPr/>
            <p:nvPr/>
          </p:nvSpPr>
          <p:spPr>
            <a:xfrm>
              <a:off x="4280552" y="2916395"/>
              <a:ext cx="1131790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b="1"/>
                <a:t>권한 정보</a:t>
              </a:r>
            </a:p>
          </p:txBody>
        </p:sp>
      </p:grp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B3A61304-6299-4A5F-B2DB-36D66D7D1360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5120709" y="2807386"/>
            <a:ext cx="28612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xmlns="" id="{EFCEB054-6D47-4C59-8AC6-95EEDA1F9E10}"/>
              </a:ext>
            </a:extLst>
          </p:cNvPr>
          <p:cNvCxnSpPr>
            <a:cxnSpLocks/>
            <a:stCxn id="6" idx="2"/>
            <a:endCxn id="4" idx="2"/>
          </p:cNvCxnSpPr>
          <p:nvPr/>
        </p:nvCxnSpPr>
        <p:spPr>
          <a:xfrm rot="5400000">
            <a:off x="6523896" y="704447"/>
            <a:ext cx="12700" cy="4600071"/>
          </a:xfrm>
          <a:prstGeom prst="bentConnector3">
            <a:avLst>
              <a:gd name="adj1" fmla="val 92769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BDCD3B91-7124-47A8-BB53-E30886B84B49}"/>
              </a:ext>
            </a:extLst>
          </p:cNvPr>
          <p:cNvSpPr/>
          <p:nvPr/>
        </p:nvSpPr>
        <p:spPr>
          <a:xfrm>
            <a:off x="6121151" y="4301370"/>
            <a:ext cx="113685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ACCESS_GRANTED</a:t>
            </a:r>
            <a:endParaRPr lang="ko-KR" altLang="en-US" sz="90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2B95536A-E6FE-450D-8114-DB860B578379}"/>
              </a:ext>
            </a:extLst>
          </p:cNvPr>
          <p:cNvSpPr/>
          <p:nvPr/>
        </p:nvSpPr>
        <p:spPr>
          <a:xfrm>
            <a:off x="6121151" y="4709335"/>
            <a:ext cx="113685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900"/>
              <a:t>ACCESS_DENIED</a:t>
            </a:r>
            <a:endParaRPr lang="ko-KR" altLang="en-US" sz="90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A17832D7-5E67-4B46-9DDE-08A314E2F90C}"/>
              </a:ext>
            </a:extLst>
          </p:cNvPr>
          <p:cNvSpPr/>
          <p:nvPr/>
        </p:nvSpPr>
        <p:spPr>
          <a:xfrm>
            <a:off x="6121151" y="5117300"/>
            <a:ext cx="113685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900"/>
              <a:t>ACCESS_ABSTAIN</a:t>
            </a:r>
            <a:endParaRPr lang="ko-KR" altLang="en-US" sz="90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E55251C8-46C7-4994-A38A-C59E5476214A}"/>
              </a:ext>
            </a:extLst>
          </p:cNvPr>
          <p:cNvSpPr/>
          <p:nvPr/>
        </p:nvSpPr>
        <p:spPr>
          <a:xfrm>
            <a:off x="6538733" y="4498319"/>
            <a:ext cx="3145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or</a:t>
            </a:r>
            <a:endParaRPr lang="ko-KR" altLang="en-US" sz="1000" b="1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084F1B5D-752D-4066-9CE0-DF6214708243}"/>
              </a:ext>
            </a:extLst>
          </p:cNvPr>
          <p:cNvSpPr/>
          <p:nvPr/>
        </p:nvSpPr>
        <p:spPr>
          <a:xfrm>
            <a:off x="6520084" y="4905623"/>
            <a:ext cx="3145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or</a:t>
            </a:r>
            <a:endParaRPr lang="ko-KR" altLang="en-US" sz="1000" b="1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3327010" y="1420941"/>
            <a:ext cx="179370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 </a:t>
            </a:r>
            <a:endParaRPr lang="ko-KR" altLang="en-US" sz="1000" b="1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xmlns="" id="{DA5DAE21-1F7B-4FEC-B627-3F448B31D8E1}"/>
              </a:ext>
            </a:extLst>
          </p:cNvPr>
          <p:cNvSpPr/>
          <p:nvPr/>
        </p:nvSpPr>
        <p:spPr>
          <a:xfrm>
            <a:off x="420445" y="2613918"/>
            <a:ext cx="1869132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8B2837CF-1A88-40AE-8DD7-5C898EB96BB6}"/>
              </a:ext>
            </a:extLst>
          </p:cNvPr>
          <p:cNvSpPr/>
          <p:nvPr/>
        </p:nvSpPr>
        <p:spPr>
          <a:xfrm>
            <a:off x="2072480" y="3270107"/>
            <a:ext cx="1136850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ACCESS_GRANTED</a:t>
            </a:r>
            <a:endParaRPr lang="ko-KR" altLang="en-US" sz="800" b="1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3D8AD5FD-0AD4-4082-986B-3FA40FAC3B38}"/>
              </a:ext>
            </a:extLst>
          </p:cNvPr>
          <p:cNvSpPr/>
          <p:nvPr/>
        </p:nvSpPr>
        <p:spPr>
          <a:xfrm>
            <a:off x="4128734" y="2107953"/>
            <a:ext cx="1136850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ACCESS_DENIED</a:t>
            </a:r>
            <a:endParaRPr lang="ko-KR" altLang="en-US" sz="800" b="1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58CBBC63-DAB0-4C71-B76A-DAFD81E3F811}"/>
              </a:ext>
            </a:extLst>
          </p:cNvPr>
          <p:cNvSpPr/>
          <p:nvPr/>
        </p:nvSpPr>
        <p:spPr>
          <a:xfrm>
            <a:off x="2682224" y="2092565"/>
            <a:ext cx="14622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solidFill>
                  <a:srgbClr val="FF0000"/>
                </a:solidFill>
              </a:rPr>
              <a:t>AccessDeniedException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A810FAD1-F20B-4FC4-9573-93998A2D4C53}"/>
              </a:ext>
            </a:extLst>
          </p:cNvPr>
          <p:cNvSpPr/>
          <p:nvPr/>
        </p:nvSpPr>
        <p:spPr>
          <a:xfrm>
            <a:off x="5420264" y="4674791"/>
            <a:ext cx="5549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Return</a:t>
            </a:r>
            <a:endParaRPr lang="ko-KR" altLang="en-US" sz="900" b="1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A7A141F4-0DB2-4BE7-91C2-19A1AADE04A2}"/>
              </a:ext>
            </a:extLst>
          </p:cNvPr>
          <p:cNvCxnSpPr>
            <a:cxnSpLocks/>
            <a:stCxn id="76" idx="3"/>
            <a:endCxn id="4" idx="1"/>
          </p:cNvCxnSpPr>
          <p:nvPr/>
        </p:nvCxnSpPr>
        <p:spPr>
          <a:xfrm flipV="1">
            <a:off x="2289577" y="2807386"/>
            <a:ext cx="1037433" cy="36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080FBCDA-A97B-4EB0-A7F3-47FB70611357}"/>
              </a:ext>
            </a:extLst>
          </p:cNvPr>
          <p:cNvCxnSpPr>
            <a:stCxn id="4" idx="0"/>
            <a:endCxn id="73" idx="2"/>
          </p:cNvCxnSpPr>
          <p:nvPr/>
        </p:nvCxnSpPr>
        <p:spPr>
          <a:xfrm flipV="1">
            <a:off x="4223860" y="1815134"/>
            <a:ext cx="0" cy="7951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xmlns="" id="{660DD2B1-7B96-41A3-B9DA-E67BB42528AF}"/>
              </a:ext>
            </a:extLst>
          </p:cNvPr>
          <p:cNvCxnSpPr>
            <a:cxnSpLocks/>
          </p:cNvCxnSpPr>
          <p:nvPr/>
        </p:nvCxnSpPr>
        <p:spPr>
          <a:xfrm rot="5400000">
            <a:off x="2534402" y="1571872"/>
            <a:ext cx="3629" cy="2868849"/>
          </a:xfrm>
          <a:prstGeom prst="bentConnector3">
            <a:avLst>
              <a:gd name="adj1" fmla="val 63992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F1E49530-48C3-4CB1-AD2D-6CD5A3362D53}"/>
              </a:ext>
            </a:extLst>
          </p:cNvPr>
          <p:cNvSpPr/>
          <p:nvPr/>
        </p:nvSpPr>
        <p:spPr>
          <a:xfrm>
            <a:off x="2420624" y="2582126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인가 처리</a:t>
            </a:r>
          </a:p>
        </p:txBody>
      </p:sp>
    </p:spTree>
    <p:extLst>
      <p:ext uri="{BB962C8B-B14F-4D97-AF65-F5344CB8AC3E}">
        <p14:creationId xmlns:p14="http://schemas.microsoft.com/office/powerpoint/2010/main" val="246356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717207"/>
            <a:ext cx="7816490" cy="39251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AccessDecisionManager, AccessDecisionVoter </a:t>
            </a:r>
            <a:r>
              <a:rPr lang="ko-KR" altLang="en-US" sz="2101" b="1">
                <a:solidFill>
                  <a:schemeClr val="bg1"/>
                </a:solidFill>
              </a:rPr>
              <a:t>응용편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332878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743985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AccessDecisionManager, AccessDecisionVoter </a:t>
            </a:r>
            <a:r>
              <a:rPr lang="ko-KR" altLang="en-US" sz="2101" b="1">
                <a:solidFill>
                  <a:srgbClr val="D24726"/>
                </a:solidFill>
              </a:rPr>
              <a:t>응용편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2115722" y="1595139"/>
            <a:ext cx="139231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SecurityConfig </a:t>
            </a:r>
            <a:endParaRPr lang="ko-KR" altLang="en-US" sz="1000" b="1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3D8AD5FD-0AD4-4082-986B-3FA40FAC3B38}"/>
              </a:ext>
            </a:extLst>
          </p:cNvPr>
          <p:cNvSpPr/>
          <p:nvPr/>
        </p:nvSpPr>
        <p:spPr>
          <a:xfrm>
            <a:off x="2106292" y="1344135"/>
            <a:ext cx="133570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antMatcher(/user)</a:t>
            </a:r>
            <a:endParaRPr lang="ko-KR" altLang="en-US" sz="900"/>
          </a:p>
        </p:txBody>
      </p:sp>
      <p:sp>
        <p:nvSpPr>
          <p:cNvPr id="32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4059836" y="1595139"/>
            <a:ext cx="179664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36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6455008" y="1595139"/>
            <a:ext cx="136189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AffirmativeBased </a:t>
            </a:r>
            <a:endParaRPr lang="ko-KR" altLang="en-US" sz="1000" b="1"/>
          </a:p>
        </p:txBody>
      </p:sp>
      <p:sp>
        <p:nvSpPr>
          <p:cNvPr id="39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2115722" y="2839792"/>
            <a:ext cx="1392310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SecurityConfig </a:t>
            </a:r>
            <a:endParaRPr lang="ko-KR" altLang="en-US" sz="1000" b="1"/>
          </a:p>
        </p:txBody>
      </p:sp>
      <p:sp>
        <p:nvSpPr>
          <p:cNvPr id="40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4059836" y="2839792"/>
            <a:ext cx="1796645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45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6455009" y="2839792"/>
            <a:ext cx="1361895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ConsensusBased </a:t>
            </a:r>
            <a:endParaRPr lang="ko-KR" altLang="en-US" sz="1000" b="1"/>
          </a:p>
        </p:txBody>
      </p:sp>
      <p:sp>
        <p:nvSpPr>
          <p:cNvPr id="46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2115722" y="4117832"/>
            <a:ext cx="1392310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SecurityConfig </a:t>
            </a:r>
            <a:endParaRPr lang="ko-KR" altLang="en-US" sz="1000" b="1"/>
          </a:p>
        </p:txBody>
      </p:sp>
      <p:sp>
        <p:nvSpPr>
          <p:cNvPr id="47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4059836" y="4117832"/>
            <a:ext cx="179664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48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6455009" y="4117832"/>
            <a:ext cx="136189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UnanimousBased </a:t>
            </a:r>
            <a:endParaRPr lang="ko-KR" altLang="en-US" sz="1000" b="1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3D8AD5FD-0AD4-4082-986B-3FA40FAC3B38}"/>
              </a:ext>
            </a:extLst>
          </p:cNvPr>
          <p:cNvSpPr/>
          <p:nvPr/>
        </p:nvSpPr>
        <p:spPr>
          <a:xfrm>
            <a:off x="2106292" y="2586690"/>
            <a:ext cx="140174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antMatcher(/ manager)</a:t>
            </a:r>
            <a:endParaRPr lang="ko-KR" altLang="en-US" sz="90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3D8AD5FD-0AD4-4082-986B-3FA40FAC3B38}"/>
              </a:ext>
            </a:extLst>
          </p:cNvPr>
          <p:cNvSpPr/>
          <p:nvPr/>
        </p:nvSpPr>
        <p:spPr>
          <a:xfrm>
            <a:off x="2106292" y="3861134"/>
            <a:ext cx="140174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antMatcher(/ admin)</a:t>
            </a:r>
            <a:endParaRPr lang="ko-KR" altLang="en-US" sz="900"/>
          </a:p>
        </p:txBody>
      </p:sp>
      <p:cxnSp>
        <p:nvCxnSpPr>
          <p:cNvPr id="7" name="직선 화살표 연결선 6"/>
          <p:cNvCxnSpPr>
            <a:stCxn id="73" idx="3"/>
            <a:endCxn id="32" idx="1"/>
          </p:cNvCxnSpPr>
          <p:nvPr/>
        </p:nvCxnSpPr>
        <p:spPr>
          <a:xfrm>
            <a:off x="3508032" y="1792236"/>
            <a:ext cx="551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32" idx="3"/>
            <a:endCxn id="36" idx="1"/>
          </p:cNvCxnSpPr>
          <p:nvPr/>
        </p:nvCxnSpPr>
        <p:spPr>
          <a:xfrm>
            <a:off x="5856481" y="1792236"/>
            <a:ext cx="5985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39" idx="3"/>
            <a:endCxn id="40" idx="1"/>
          </p:cNvCxnSpPr>
          <p:nvPr/>
        </p:nvCxnSpPr>
        <p:spPr>
          <a:xfrm>
            <a:off x="3508032" y="3036889"/>
            <a:ext cx="551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40" idx="3"/>
            <a:endCxn id="45" idx="1"/>
          </p:cNvCxnSpPr>
          <p:nvPr/>
        </p:nvCxnSpPr>
        <p:spPr>
          <a:xfrm>
            <a:off x="5856481" y="3036889"/>
            <a:ext cx="5985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46" idx="3"/>
            <a:endCxn id="47" idx="1"/>
          </p:cNvCxnSpPr>
          <p:nvPr/>
        </p:nvCxnSpPr>
        <p:spPr>
          <a:xfrm>
            <a:off x="3508032" y="4314929"/>
            <a:ext cx="551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47" idx="3"/>
            <a:endCxn id="48" idx="1"/>
          </p:cNvCxnSpPr>
          <p:nvPr/>
        </p:nvCxnSpPr>
        <p:spPr>
          <a:xfrm>
            <a:off x="5856481" y="4314929"/>
            <a:ext cx="5985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cxnSpLocks/>
            <a:stCxn id="36" idx="3"/>
            <a:endCxn id="67" idx="1"/>
          </p:cNvCxnSpPr>
          <p:nvPr/>
        </p:nvCxnSpPr>
        <p:spPr>
          <a:xfrm flipV="1">
            <a:off x="7816903" y="1478508"/>
            <a:ext cx="551803" cy="313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8368706" y="1363091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DeniedVoter </a:t>
            </a:r>
            <a:endParaRPr lang="ko-KR" altLang="en-US" sz="900" b="1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4B01AF70-C2E9-47D2-9A03-29965E09639A}"/>
              </a:ext>
            </a:extLst>
          </p:cNvPr>
          <p:cNvSpPr/>
          <p:nvPr/>
        </p:nvSpPr>
        <p:spPr>
          <a:xfrm>
            <a:off x="748499" y="4815014"/>
            <a:ext cx="4051286" cy="636713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고려 사항</a:t>
            </a: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초기화 시 생성된 특정 필터를 참조하는 방법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xmlns="" id="{1BD7A0C9-D665-40A9-BCE6-AC5FE6D3115D}"/>
              </a:ext>
            </a:extLst>
          </p:cNvPr>
          <p:cNvSpPr/>
          <p:nvPr/>
        </p:nvSpPr>
        <p:spPr>
          <a:xfrm>
            <a:off x="647527" y="1675431"/>
            <a:ext cx="233606" cy="23360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4F40ED97-5913-4FCC-A392-56D5CD575168}"/>
              </a:ext>
            </a:extLst>
          </p:cNvPr>
          <p:cNvCxnSpPr>
            <a:stCxn id="2" idx="6"/>
            <a:endCxn id="73" idx="1"/>
          </p:cNvCxnSpPr>
          <p:nvPr/>
        </p:nvCxnSpPr>
        <p:spPr>
          <a:xfrm>
            <a:off x="881133" y="1792234"/>
            <a:ext cx="123458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8A54459D-7E7F-4AF6-94DC-C22D0E0A60E9}"/>
              </a:ext>
            </a:extLst>
          </p:cNvPr>
          <p:cNvSpPr/>
          <p:nvPr/>
        </p:nvSpPr>
        <p:spPr>
          <a:xfrm>
            <a:off x="951483" y="1544536"/>
            <a:ext cx="71406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GET /user</a:t>
            </a:r>
            <a:endParaRPr lang="ko-KR" altLang="en-US" sz="90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xmlns="" id="{BC3C27DF-0080-4E77-8B58-344ED683526D}"/>
              </a:ext>
            </a:extLst>
          </p:cNvPr>
          <p:cNvSpPr/>
          <p:nvPr/>
        </p:nvSpPr>
        <p:spPr>
          <a:xfrm>
            <a:off x="643243" y="2909262"/>
            <a:ext cx="233606" cy="23360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C221E5DF-B79A-40A4-83C2-3551775F97D2}"/>
              </a:ext>
            </a:extLst>
          </p:cNvPr>
          <p:cNvCxnSpPr>
            <a:stCxn id="38" idx="6"/>
          </p:cNvCxnSpPr>
          <p:nvPr/>
        </p:nvCxnSpPr>
        <p:spPr>
          <a:xfrm>
            <a:off x="876849" y="3026065"/>
            <a:ext cx="123458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C9D21A19-860E-4F49-9DD7-54636DED062F}"/>
              </a:ext>
            </a:extLst>
          </p:cNvPr>
          <p:cNvSpPr/>
          <p:nvPr/>
        </p:nvSpPr>
        <p:spPr>
          <a:xfrm>
            <a:off x="951483" y="2778367"/>
            <a:ext cx="947579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GET / manager</a:t>
            </a:r>
            <a:endParaRPr lang="ko-KR" altLang="en-US" sz="90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xmlns="" id="{44DD07DA-F9D1-46A0-B839-E7DA98CCA09B}"/>
              </a:ext>
            </a:extLst>
          </p:cNvPr>
          <p:cNvSpPr/>
          <p:nvPr/>
        </p:nvSpPr>
        <p:spPr>
          <a:xfrm>
            <a:off x="649917" y="4184273"/>
            <a:ext cx="233606" cy="23360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xmlns="" id="{4D40293F-4BC0-4ED5-99F9-E59D4DDB9D34}"/>
              </a:ext>
            </a:extLst>
          </p:cNvPr>
          <p:cNvCxnSpPr>
            <a:stCxn id="43" idx="6"/>
          </p:cNvCxnSpPr>
          <p:nvPr/>
        </p:nvCxnSpPr>
        <p:spPr>
          <a:xfrm>
            <a:off x="883523" y="4301076"/>
            <a:ext cx="123458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7437935B-EC83-4E4C-B864-7ED162884592}"/>
              </a:ext>
            </a:extLst>
          </p:cNvPr>
          <p:cNvSpPr/>
          <p:nvPr/>
        </p:nvSpPr>
        <p:spPr>
          <a:xfrm>
            <a:off x="951483" y="4053378"/>
            <a:ext cx="877687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GET / admin</a:t>
            </a:r>
            <a:endParaRPr lang="ko-KR" altLang="en-US" sz="900"/>
          </a:p>
        </p:txBody>
      </p:sp>
      <p:sp>
        <p:nvSpPr>
          <p:cNvPr id="53" name="사각형: 둥근 모서리 72">
            <a:extLst>
              <a:ext uri="{FF2B5EF4-FFF2-40B4-BE49-F238E27FC236}">
                <a16:creationId xmlns:a16="http://schemas.microsoft.com/office/drawing/2014/main" xmlns="" id="{8872D3D6-DD3C-48BA-A73A-32C9FBFCD315}"/>
              </a:ext>
            </a:extLst>
          </p:cNvPr>
          <p:cNvSpPr/>
          <p:nvPr/>
        </p:nvSpPr>
        <p:spPr>
          <a:xfrm>
            <a:off x="8368707" y="1667308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54" name="사각형: 둥근 모서리 72">
            <a:extLst>
              <a:ext uri="{FF2B5EF4-FFF2-40B4-BE49-F238E27FC236}">
                <a16:creationId xmlns:a16="http://schemas.microsoft.com/office/drawing/2014/main" xmlns="" id="{1CDD38D5-FA24-42C6-AC9B-8195B56C27CF}"/>
              </a:ext>
            </a:extLst>
          </p:cNvPr>
          <p:cNvSpPr/>
          <p:nvPr/>
        </p:nvSpPr>
        <p:spPr>
          <a:xfrm>
            <a:off x="8368705" y="1971525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DeniedVoter </a:t>
            </a:r>
            <a:endParaRPr lang="ko-KR" altLang="en-US" sz="900" b="1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0E23761B-5766-4EB6-B3B9-1357813A4088}"/>
              </a:ext>
            </a:extLst>
          </p:cNvPr>
          <p:cNvCxnSpPr>
            <a:stCxn id="36" idx="3"/>
            <a:endCxn id="53" idx="1"/>
          </p:cNvCxnSpPr>
          <p:nvPr/>
        </p:nvCxnSpPr>
        <p:spPr>
          <a:xfrm flipV="1">
            <a:off x="7816903" y="1782725"/>
            <a:ext cx="551804" cy="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2B173321-E894-47F2-9569-74312C091E71}"/>
              </a:ext>
            </a:extLst>
          </p:cNvPr>
          <p:cNvCxnSpPr>
            <a:stCxn id="36" idx="3"/>
            <a:endCxn id="54" idx="1"/>
          </p:cNvCxnSpPr>
          <p:nvPr/>
        </p:nvCxnSpPr>
        <p:spPr>
          <a:xfrm>
            <a:off x="7816903" y="1792236"/>
            <a:ext cx="551802" cy="294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xmlns="" id="{9253F843-7C05-47AA-995D-7885DB072E21}"/>
              </a:ext>
            </a:extLst>
          </p:cNvPr>
          <p:cNvCxnSpPr>
            <a:cxnSpLocks/>
            <a:endCxn id="61" idx="1"/>
          </p:cNvCxnSpPr>
          <p:nvPr/>
        </p:nvCxnSpPr>
        <p:spPr>
          <a:xfrm flipV="1">
            <a:off x="7816903" y="2720625"/>
            <a:ext cx="551803" cy="313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사각형: 둥근 모서리 72">
            <a:extLst>
              <a:ext uri="{FF2B5EF4-FFF2-40B4-BE49-F238E27FC236}">
                <a16:creationId xmlns:a16="http://schemas.microsoft.com/office/drawing/2014/main" xmlns="" id="{EA29F3CB-795E-4722-9882-830DCE37B567}"/>
              </a:ext>
            </a:extLst>
          </p:cNvPr>
          <p:cNvSpPr/>
          <p:nvPr/>
        </p:nvSpPr>
        <p:spPr>
          <a:xfrm>
            <a:off x="8368706" y="2605208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62" name="사각형: 둥근 모서리 72">
            <a:extLst>
              <a:ext uri="{FF2B5EF4-FFF2-40B4-BE49-F238E27FC236}">
                <a16:creationId xmlns:a16="http://schemas.microsoft.com/office/drawing/2014/main" xmlns="" id="{3983279C-D650-4A56-8DA5-07D7F7A213E8}"/>
              </a:ext>
            </a:extLst>
          </p:cNvPr>
          <p:cNvSpPr/>
          <p:nvPr/>
        </p:nvSpPr>
        <p:spPr>
          <a:xfrm>
            <a:off x="8368707" y="2909425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63" name="사각형: 둥근 모서리 72">
            <a:extLst>
              <a:ext uri="{FF2B5EF4-FFF2-40B4-BE49-F238E27FC236}">
                <a16:creationId xmlns:a16="http://schemas.microsoft.com/office/drawing/2014/main" xmlns="" id="{BD050D00-B174-46D1-ABF9-DD64F5EB3C70}"/>
              </a:ext>
            </a:extLst>
          </p:cNvPr>
          <p:cNvSpPr/>
          <p:nvPr/>
        </p:nvSpPr>
        <p:spPr>
          <a:xfrm>
            <a:off x="8368705" y="3213642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DeniedVoter </a:t>
            </a:r>
            <a:endParaRPr lang="ko-KR" altLang="en-US" sz="900" b="1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xmlns="" id="{720ACA76-5E34-463E-A9FC-88644444AE7B}"/>
              </a:ext>
            </a:extLst>
          </p:cNvPr>
          <p:cNvCxnSpPr>
            <a:endCxn id="62" idx="1"/>
          </p:cNvCxnSpPr>
          <p:nvPr/>
        </p:nvCxnSpPr>
        <p:spPr>
          <a:xfrm flipV="1">
            <a:off x="7816903" y="3024842"/>
            <a:ext cx="551804" cy="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xmlns="" id="{77B891D6-DC2D-4E90-8727-E7E0E1F4F701}"/>
              </a:ext>
            </a:extLst>
          </p:cNvPr>
          <p:cNvCxnSpPr>
            <a:endCxn id="63" idx="1"/>
          </p:cNvCxnSpPr>
          <p:nvPr/>
        </p:nvCxnSpPr>
        <p:spPr>
          <a:xfrm>
            <a:off x="7816903" y="3034353"/>
            <a:ext cx="551802" cy="294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F1B6B2C7-F0DD-4378-BA9C-B9802587BD09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7816901" y="4006958"/>
            <a:ext cx="551803" cy="313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사각형: 둥근 모서리 72">
            <a:extLst>
              <a:ext uri="{FF2B5EF4-FFF2-40B4-BE49-F238E27FC236}">
                <a16:creationId xmlns:a16="http://schemas.microsoft.com/office/drawing/2014/main" xmlns="" id="{E0630311-9460-4ADC-811F-214F09DB8FE5}"/>
              </a:ext>
            </a:extLst>
          </p:cNvPr>
          <p:cNvSpPr/>
          <p:nvPr/>
        </p:nvSpPr>
        <p:spPr>
          <a:xfrm>
            <a:off x="8368704" y="3891541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70" name="사각형: 둥근 모서리 72">
            <a:extLst>
              <a:ext uri="{FF2B5EF4-FFF2-40B4-BE49-F238E27FC236}">
                <a16:creationId xmlns:a16="http://schemas.microsoft.com/office/drawing/2014/main" xmlns="" id="{09624EE4-FAFF-4146-9AB5-4980F23C857F}"/>
              </a:ext>
            </a:extLst>
          </p:cNvPr>
          <p:cNvSpPr/>
          <p:nvPr/>
        </p:nvSpPr>
        <p:spPr>
          <a:xfrm>
            <a:off x="8368705" y="4195758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71" name="사각형: 둥근 모서리 72">
            <a:extLst>
              <a:ext uri="{FF2B5EF4-FFF2-40B4-BE49-F238E27FC236}">
                <a16:creationId xmlns:a16="http://schemas.microsoft.com/office/drawing/2014/main" xmlns="" id="{2F15CBE3-CA1B-4B43-8E7A-B6AD2C8FF324}"/>
              </a:ext>
            </a:extLst>
          </p:cNvPr>
          <p:cNvSpPr/>
          <p:nvPr/>
        </p:nvSpPr>
        <p:spPr>
          <a:xfrm>
            <a:off x="8368703" y="4499975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xmlns="" id="{956ABE1B-C470-4EB5-8AB6-F474AA38DBBD}"/>
              </a:ext>
            </a:extLst>
          </p:cNvPr>
          <p:cNvCxnSpPr>
            <a:endCxn id="70" idx="1"/>
          </p:cNvCxnSpPr>
          <p:nvPr/>
        </p:nvCxnSpPr>
        <p:spPr>
          <a:xfrm flipV="1">
            <a:off x="7816901" y="4311175"/>
            <a:ext cx="551804" cy="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xmlns="" id="{D379C2CD-7B47-48F1-AAB1-4195ED883116}"/>
              </a:ext>
            </a:extLst>
          </p:cNvPr>
          <p:cNvCxnSpPr>
            <a:endCxn id="71" idx="1"/>
          </p:cNvCxnSpPr>
          <p:nvPr/>
        </p:nvCxnSpPr>
        <p:spPr>
          <a:xfrm>
            <a:off x="7816901" y="4320686"/>
            <a:ext cx="551802" cy="294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59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717201"/>
            <a:ext cx="6536330" cy="49052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</a:t>
            </a:r>
            <a:r>
              <a:rPr lang="ko-KR" altLang="en-US" sz="2101" b="1">
                <a:solidFill>
                  <a:schemeClr val="bg1"/>
                </a:solidFill>
              </a:rPr>
              <a:t>스프링 시큐리티 필터</a:t>
            </a:r>
            <a:r>
              <a:rPr lang="en-US" altLang="ko-KR" sz="2101" b="1">
                <a:solidFill>
                  <a:schemeClr val="bg1"/>
                </a:solidFill>
              </a:rPr>
              <a:t> </a:t>
            </a:r>
            <a:r>
              <a:rPr lang="ko-KR" altLang="en-US" sz="2101" b="1">
                <a:solidFill>
                  <a:schemeClr val="bg1"/>
                </a:solidFill>
              </a:rPr>
              <a:t>및 아키텍처 정리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415607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모서리가 둥근 직사각형 113"/>
          <p:cNvSpPr/>
          <p:nvPr/>
        </p:nvSpPr>
        <p:spPr>
          <a:xfrm>
            <a:off x="6343973" y="1818550"/>
            <a:ext cx="3422296" cy="705424"/>
          </a:xfrm>
          <a:prstGeom prst="round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1346159" y="1978750"/>
            <a:ext cx="586494" cy="26410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filters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6343973" y="1030425"/>
            <a:ext cx="3422296" cy="698411"/>
          </a:xfrm>
          <a:prstGeom prst="round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952764" y="1017258"/>
            <a:ext cx="1281216" cy="264101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DelegatingFilterProxy</a:t>
            </a:r>
            <a:endParaRPr lang="ko-KR" altLang="en-US" sz="800" b="1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E1E7E3D3-714D-46F3-9C70-DE1BBEC05781}"/>
              </a:ext>
            </a:extLst>
          </p:cNvPr>
          <p:cNvSpPr/>
          <p:nvPr/>
        </p:nvSpPr>
        <p:spPr>
          <a:xfrm>
            <a:off x="1503476" y="591909"/>
            <a:ext cx="181336" cy="1813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951996" y="1660891"/>
            <a:ext cx="1281216" cy="336920"/>
          </a:xfrm>
          <a:prstGeom prst="round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FilterChainProxy</a:t>
            </a:r>
          </a:p>
        </p:txBody>
      </p:sp>
      <p:sp>
        <p:nvSpPr>
          <p:cNvPr id="101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4678559" y="2813612"/>
            <a:ext cx="888991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RememberMe</a:t>
            </a:r>
          </a:p>
          <a:p>
            <a:pPr algn="ctr"/>
            <a:r>
              <a:rPr lang="en-US" altLang="ko-KR" sz="700" b="1"/>
              <a:t>AuthenticaFilter</a:t>
            </a:r>
          </a:p>
        </p:txBody>
      </p:sp>
      <p:sp>
        <p:nvSpPr>
          <p:cNvPr id="102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510605" y="2813612"/>
            <a:ext cx="1062135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UsernamePassword</a:t>
            </a:r>
          </a:p>
          <a:p>
            <a:pPr algn="ctr"/>
            <a:r>
              <a:rPr lang="en-US" altLang="ko-KR" sz="700" b="1"/>
              <a:t>AuthenticationFilter</a:t>
            </a:r>
          </a:p>
        </p:txBody>
      </p:sp>
      <p:sp>
        <p:nvSpPr>
          <p:cNvPr id="103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1625388" y="2813612"/>
            <a:ext cx="733245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LogoutFilter</a:t>
            </a:r>
          </a:p>
        </p:txBody>
      </p:sp>
      <p:sp>
        <p:nvSpPr>
          <p:cNvPr id="104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02137" y="2813612"/>
            <a:ext cx="1271279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SecurityContext</a:t>
            </a:r>
          </a:p>
          <a:p>
            <a:pPr algn="ctr"/>
            <a:r>
              <a:rPr lang="en-US" altLang="ko-KR" sz="700" b="1"/>
              <a:t>PersistenceFilter</a:t>
            </a:r>
          </a:p>
        </p:txBody>
      </p:sp>
      <p:sp>
        <p:nvSpPr>
          <p:cNvPr id="107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5719522" y="2813612"/>
            <a:ext cx="1072102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Anonymous</a:t>
            </a:r>
          </a:p>
          <a:p>
            <a:pPr algn="ctr"/>
            <a:r>
              <a:rPr lang="en-US" altLang="ko-KR" sz="700" b="1"/>
              <a:t>AuthenticationFilter</a:t>
            </a:r>
          </a:p>
        </p:txBody>
      </p:sp>
      <p:sp>
        <p:nvSpPr>
          <p:cNvPr id="109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6943596" y="2813612"/>
            <a:ext cx="1003256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Session</a:t>
            </a:r>
          </a:p>
          <a:p>
            <a:pPr algn="ctr"/>
            <a:r>
              <a:rPr lang="en-US" altLang="ko-KR" sz="700" b="1"/>
              <a:t>ManagementFilter</a:t>
            </a:r>
          </a:p>
        </p:txBody>
      </p:sp>
      <p:sp>
        <p:nvSpPr>
          <p:cNvPr id="110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8098824" y="2813612"/>
            <a:ext cx="921113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Exception</a:t>
            </a:r>
          </a:p>
          <a:p>
            <a:pPr algn="ctr"/>
            <a:r>
              <a:rPr lang="en-US" altLang="ko-KR" sz="700" b="1"/>
              <a:t>TranslationFilter</a:t>
            </a:r>
          </a:p>
        </p:txBody>
      </p:sp>
      <p:sp>
        <p:nvSpPr>
          <p:cNvPr id="111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3724712" y="2813612"/>
            <a:ext cx="801875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Concurrent</a:t>
            </a:r>
          </a:p>
          <a:p>
            <a:pPr algn="ctr"/>
            <a:r>
              <a:rPr lang="en-US" altLang="ko-KR" sz="700" b="1"/>
              <a:t>SessionFilter</a:t>
            </a:r>
          </a:p>
        </p:txBody>
      </p:sp>
      <p:sp>
        <p:nvSpPr>
          <p:cNvPr id="112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9171910" y="2813612"/>
            <a:ext cx="820393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FilterSecurity</a:t>
            </a:r>
          </a:p>
          <a:p>
            <a:pPr algn="ctr"/>
            <a:r>
              <a:rPr lang="en-US" altLang="ko-KR" sz="700" b="1"/>
              <a:t>Interceptor</a:t>
            </a:r>
          </a:p>
        </p:txBody>
      </p:sp>
      <p:cxnSp>
        <p:nvCxnSpPr>
          <p:cNvPr id="117" name="직선 연결선 116"/>
          <p:cNvCxnSpPr/>
          <p:nvPr/>
        </p:nvCxnSpPr>
        <p:spPr>
          <a:xfrm>
            <a:off x="837776" y="2670514"/>
            <a:ext cx="87276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>
            <a:stCxn id="44" idx="4"/>
            <a:endCxn id="5" idx="0"/>
          </p:cNvCxnSpPr>
          <p:nvPr/>
        </p:nvCxnSpPr>
        <p:spPr>
          <a:xfrm flipH="1">
            <a:off x="1593372" y="773245"/>
            <a:ext cx="772" cy="244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02137" y="3240505"/>
            <a:ext cx="127127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HttpSessionSecurity</a:t>
            </a:r>
          </a:p>
          <a:p>
            <a:pPr algn="ctr"/>
            <a:r>
              <a:rPr lang="en-US" altLang="ko-KR" sz="700"/>
              <a:t>ContextRepository</a:t>
            </a:r>
          </a:p>
        </p:txBody>
      </p:sp>
      <p:sp>
        <p:nvSpPr>
          <p:cNvPr id="140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509785" y="3240505"/>
            <a:ext cx="106295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</a:rPr>
              <a:t>Authentication</a:t>
            </a:r>
          </a:p>
        </p:txBody>
      </p:sp>
      <p:sp>
        <p:nvSpPr>
          <p:cNvPr id="141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509785" y="3711542"/>
            <a:ext cx="106295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Authentication</a:t>
            </a:r>
          </a:p>
          <a:p>
            <a:pPr algn="ctr"/>
            <a:r>
              <a:rPr lang="en-US" altLang="ko-KR" sz="700"/>
              <a:t>Manager</a:t>
            </a:r>
          </a:p>
        </p:txBody>
      </p:sp>
      <p:sp>
        <p:nvSpPr>
          <p:cNvPr id="142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509785" y="4169086"/>
            <a:ext cx="1057022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Authentication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Provider</a:t>
            </a:r>
          </a:p>
        </p:txBody>
      </p:sp>
      <p:sp>
        <p:nvSpPr>
          <p:cNvPr id="143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376205" y="5005821"/>
            <a:ext cx="1324182" cy="459108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bg1"/>
                </a:solidFill>
              </a:rPr>
              <a:t>SecurityContextHolder</a:t>
            </a:r>
          </a:p>
          <a:p>
            <a:pPr algn="ctr"/>
            <a:r>
              <a:rPr lang="en-US" altLang="ko-KR" sz="700">
                <a:solidFill>
                  <a:schemeClr val="bg1"/>
                </a:solidFill>
              </a:rPr>
              <a:t>SecurityContext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Authentication</a:t>
            </a:r>
          </a:p>
        </p:txBody>
      </p:sp>
      <p:sp>
        <p:nvSpPr>
          <p:cNvPr id="145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195920" y="4569866"/>
            <a:ext cx="127127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Save 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Sessioin(SecurityContext)</a:t>
            </a:r>
          </a:p>
        </p:txBody>
      </p:sp>
      <p:cxnSp>
        <p:nvCxnSpPr>
          <p:cNvPr id="147" name="직선 연결선 146"/>
          <p:cNvCxnSpPr>
            <a:endCxn id="104" idx="0"/>
          </p:cNvCxnSpPr>
          <p:nvPr/>
        </p:nvCxnSpPr>
        <p:spPr>
          <a:xfrm>
            <a:off x="837776" y="2670514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>
            <a:off x="1986505" y="2670056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/>
          <p:nvPr/>
        </p:nvCxnSpPr>
        <p:spPr>
          <a:xfrm>
            <a:off x="3041670" y="2670056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/>
          <p:nvPr/>
        </p:nvCxnSpPr>
        <p:spPr>
          <a:xfrm>
            <a:off x="4096835" y="2670943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>
            <a:off x="5092923" y="2670056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/>
          <p:nvPr/>
        </p:nvCxnSpPr>
        <p:spPr>
          <a:xfrm>
            <a:off x="6243094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/>
          <p:cNvCxnSpPr/>
          <p:nvPr/>
        </p:nvCxnSpPr>
        <p:spPr>
          <a:xfrm>
            <a:off x="7444996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>
            <a:off x="8536774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/>
          <p:nvPr/>
        </p:nvCxnSpPr>
        <p:spPr>
          <a:xfrm>
            <a:off x="9567791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/>
          <p:cNvCxnSpPr>
            <a:stCxn id="104" idx="3"/>
            <a:endCxn id="103" idx="1"/>
          </p:cNvCxnSpPr>
          <p:nvPr/>
        </p:nvCxnSpPr>
        <p:spPr>
          <a:xfrm>
            <a:off x="1473416" y="2945663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/>
          <p:cNvCxnSpPr/>
          <p:nvPr/>
        </p:nvCxnSpPr>
        <p:spPr>
          <a:xfrm>
            <a:off x="2358631" y="2936331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/>
          <p:nvPr/>
        </p:nvCxnSpPr>
        <p:spPr>
          <a:xfrm>
            <a:off x="3572740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/>
          <p:cNvCxnSpPr/>
          <p:nvPr/>
        </p:nvCxnSpPr>
        <p:spPr>
          <a:xfrm>
            <a:off x="4526587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/>
          <p:cNvCxnSpPr/>
          <p:nvPr/>
        </p:nvCxnSpPr>
        <p:spPr>
          <a:xfrm>
            <a:off x="5567550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/>
          <p:cNvCxnSpPr/>
          <p:nvPr/>
        </p:nvCxnSpPr>
        <p:spPr>
          <a:xfrm>
            <a:off x="6791624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/>
          <p:cNvCxnSpPr/>
          <p:nvPr/>
        </p:nvCxnSpPr>
        <p:spPr>
          <a:xfrm>
            <a:off x="7946852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/>
          <p:cNvCxnSpPr/>
          <p:nvPr/>
        </p:nvCxnSpPr>
        <p:spPr>
          <a:xfrm>
            <a:off x="9019938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195921" y="4169086"/>
            <a:ext cx="127127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Create SecurityContext</a:t>
            </a:r>
          </a:p>
        </p:txBody>
      </p:sp>
      <p:sp>
        <p:nvSpPr>
          <p:cNvPr id="178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1619882" y="3240505"/>
            <a:ext cx="733245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Logout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Handler</a:t>
            </a:r>
          </a:p>
        </p:txBody>
      </p:sp>
      <p:sp>
        <p:nvSpPr>
          <p:cNvPr id="182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4650775" y="3240505"/>
            <a:ext cx="994093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remember-me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cookie</a:t>
            </a:r>
          </a:p>
        </p:txBody>
      </p:sp>
      <p:sp>
        <p:nvSpPr>
          <p:cNvPr id="183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5719522" y="3240505"/>
            <a:ext cx="107210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Anonymous</a:t>
            </a:r>
          </a:p>
          <a:p>
            <a:pPr algn="ctr"/>
            <a:r>
              <a:rPr lang="en-US" altLang="ko-KR" sz="700"/>
              <a:t>AuthenticationToken</a:t>
            </a:r>
          </a:p>
        </p:txBody>
      </p:sp>
      <p:sp>
        <p:nvSpPr>
          <p:cNvPr id="184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5728159" y="3711542"/>
            <a:ext cx="107210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SecurityContext</a:t>
            </a:r>
          </a:p>
        </p:txBody>
      </p:sp>
      <p:sp>
        <p:nvSpPr>
          <p:cNvPr id="185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6939133" y="3240505"/>
            <a:ext cx="100771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Register SessionInfo</a:t>
            </a:r>
          </a:p>
        </p:txBody>
      </p:sp>
      <p:sp>
        <p:nvSpPr>
          <p:cNvPr id="186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6939129" y="4164579"/>
            <a:ext cx="100771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ConcurrentSession</a:t>
            </a:r>
          </a:p>
        </p:txBody>
      </p:sp>
      <p:sp>
        <p:nvSpPr>
          <p:cNvPr id="187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8099808" y="3240505"/>
            <a:ext cx="92012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Authentication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Exception</a:t>
            </a:r>
          </a:p>
        </p:txBody>
      </p:sp>
      <p:sp>
        <p:nvSpPr>
          <p:cNvPr id="188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8099808" y="3711542"/>
            <a:ext cx="92012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AccessDenied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Exception</a:t>
            </a:r>
          </a:p>
        </p:txBody>
      </p:sp>
      <p:sp>
        <p:nvSpPr>
          <p:cNvPr id="189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9171910" y="3711542"/>
            <a:ext cx="861090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AccessDecision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Manager</a:t>
            </a:r>
          </a:p>
        </p:txBody>
      </p:sp>
      <p:sp>
        <p:nvSpPr>
          <p:cNvPr id="190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9171910" y="4148784"/>
            <a:ext cx="86108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AccessDecision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Voter</a:t>
            </a:r>
          </a:p>
        </p:txBody>
      </p:sp>
      <p:sp>
        <p:nvSpPr>
          <p:cNvPr id="191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9171910" y="3240505"/>
            <a:ext cx="861090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Check</a:t>
            </a:r>
          </a:p>
          <a:p>
            <a:pPr algn="ctr"/>
            <a:r>
              <a:rPr lang="en-US" altLang="ko-KR" sz="700"/>
              <a:t>authenticated</a:t>
            </a:r>
          </a:p>
        </p:txBody>
      </p:sp>
      <p:sp>
        <p:nvSpPr>
          <p:cNvPr id="193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3301194" y="1697587"/>
            <a:ext cx="1271279" cy="264101"/>
          </a:xfrm>
          <a:prstGeom prst="round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WebSecruity</a:t>
            </a:r>
          </a:p>
        </p:txBody>
      </p:sp>
      <p:sp>
        <p:nvSpPr>
          <p:cNvPr id="195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7897804" y="1318233"/>
            <a:ext cx="1754860" cy="264101"/>
          </a:xfrm>
          <a:prstGeom prst="round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WebSecruityConfigurerAdapter</a:t>
            </a:r>
          </a:p>
        </p:txBody>
      </p:sp>
      <p:sp>
        <p:nvSpPr>
          <p:cNvPr id="196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6440030" y="1318234"/>
            <a:ext cx="906901" cy="264101"/>
          </a:xfrm>
          <a:prstGeom prst="round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HttpSecurity</a:t>
            </a:r>
          </a:p>
        </p:txBody>
      </p:sp>
      <p:sp>
        <p:nvSpPr>
          <p:cNvPr id="211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77314" y="1013433"/>
            <a:ext cx="592606" cy="264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ServletFilter</a:t>
            </a:r>
            <a:endParaRPr lang="ko-KR" altLang="en-US" sz="800" b="1"/>
          </a:p>
        </p:txBody>
      </p:sp>
      <p:sp>
        <p:nvSpPr>
          <p:cNvPr id="222" name="직사각형 221"/>
          <p:cNvSpPr/>
          <p:nvPr/>
        </p:nvSpPr>
        <p:spPr>
          <a:xfrm>
            <a:off x="8166483" y="4023169"/>
            <a:ext cx="78579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Try </a:t>
            </a:r>
          </a:p>
          <a:p>
            <a:r>
              <a:rPr lang="en-US" altLang="ko-KR" sz="700" b="1"/>
              <a:t>chain.doFilter </a:t>
            </a:r>
          </a:p>
          <a:p>
            <a:r>
              <a:rPr lang="en-US" altLang="ko-KR" sz="700" b="1"/>
              <a:t>catch</a:t>
            </a:r>
            <a:endParaRPr lang="ko-KR" altLang="en-US" sz="700" b="1"/>
          </a:p>
        </p:txBody>
      </p:sp>
      <p:sp>
        <p:nvSpPr>
          <p:cNvPr id="223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3647392" y="3240505"/>
            <a:ext cx="925082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session.isExpired</a:t>
            </a:r>
          </a:p>
        </p:txBody>
      </p:sp>
      <p:sp>
        <p:nvSpPr>
          <p:cNvPr id="224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6939132" y="3711542"/>
            <a:ext cx="100771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SessionFixation</a:t>
            </a:r>
          </a:p>
        </p:txBody>
      </p:sp>
      <p:sp>
        <p:nvSpPr>
          <p:cNvPr id="228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6343973" y="4609471"/>
            <a:ext cx="1099016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SessionAuthentication</a:t>
            </a:r>
          </a:p>
          <a:p>
            <a:pPr algn="ctr"/>
            <a:r>
              <a:rPr lang="en-US" altLang="ko-KR" sz="700"/>
              <a:t>Exception</a:t>
            </a:r>
          </a:p>
        </p:txBody>
      </p:sp>
      <p:sp>
        <p:nvSpPr>
          <p:cNvPr id="229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7527806" y="4610069"/>
            <a:ext cx="100771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session.expireNow</a:t>
            </a:r>
          </a:p>
        </p:txBody>
      </p:sp>
      <p:cxnSp>
        <p:nvCxnSpPr>
          <p:cNvPr id="232" name="직선 화살표 연결선 231"/>
          <p:cNvCxnSpPr>
            <a:stCxn id="186" idx="2"/>
            <a:endCxn id="228" idx="0"/>
          </p:cNvCxnSpPr>
          <p:nvPr/>
        </p:nvCxnSpPr>
        <p:spPr>
          <a:xfrm flipH="1">
            <a:off x="6893481" y="4428680"/>
            <a:ext cx="549508" cy="180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화살표 연결선 233"/>
          <p:cNvCxnSpPr>
            <a:stCxn id="186" idx="2"/>
            <a:endCxn id="229" idx="0"/>
          </p:cNvCxnSpPr>
          <p:nvPr/>
        </p:nvCxnSpPr>
        <p:spPr>
          <a:xfrm>
            <a:off x="7442989" y="4428680"/>
            <a:ext cx="588677" cy="181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꺾인 연결선 240"/>
          <p:cNvCxnSpPr>
            <a:stCxn id="223" idx="2"/>
            <a:endCxn id="229" idx="2"/>
          </p:cNvCxnSpPr>
          <p:nvPr/>
        </p:nvCxnSpPr>
        <p:spPr>
          <a:xfrm rot="16200000" flipH="1">
            <a:off x="5386017" y="2228521"/>
            <a:ext cx="1369564" cy="3921733"/>
          </a:xfrm>
          <a:prstGeom prst="bentConnector3">
            <a:avLst>
              <a:gd name="adj1" fmla="val 116691"/>
            </a:avLst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3647392" y="3711542"/>
            <a:ext cx="925081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Logout</a:t>
            </a:r>
          </a:p>
        </p:txBody>
      </p:sp>
      <p:sp>
        <p:nvSpPr>
          <p:cNvPr id="181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3643625" y="4169086"/>
            <a:ext cx="92884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reponse error</a:t>
            </a:r>
          </a:p>
        </p:txBody>
      </p:sp>
      <p:cxnSp>
        <p:nvCxnSpPr>
          <p:cNvPr id="243" name="직선 화살표 연결선 242"/>
          <p:cNvCxnSpPr>
            <a:stCxn id="191" idx="1"/>
            <a:endCxn id="187" idx="3"/>
          </p:cNvCxnSpPr>
          <p:nvPr/>
        </p:nvCxnSpPr>
        <p:spPr>
          <a:xfrm flipH="1">
            <a:off x="9019937" y="3372556"/>
            <a:ext cx="1519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화살표 연결선 244"/>
          <p:cNvCxnSpPr>
            <a:stCxn id="189" idx="1"/>
            <a:endCxn id="188" idx="3"/>
          </p:cNvCxnSpPr>
          <p:nvPr/>
        </p:nvCxnSpPr>
        <p:spPr>
          <a:xfrm flipH="1">
            <a:off x="9019937" y="3843593"/>
            <a:ext cx="1519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4632347" y="3711542"/>
            <a:ext cx="1041455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RememberMe</a:t>
            </a:r>
          </a:p>
          <a:p>
            <a:pPr algn="ctr"/>
            <a:r>
              <a:rPr lang="en-US" altLang="ko-KR" sz="700"/>
              <a:t>AuthenticationToken</a:t>
            </a:r>
          </a:p>
        </p:txBody>
      </p:sp>
      <p:sp>
        <p:nvSpPr>
          <p:cNvPr id="284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4644369" y="4161559"/>
            <a:ext cx="1044251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Authentication</a:t>
            </a:r>
          </a:p>
          <a:p>
            <a:pPr algn="ctr"/>
            <a:r>
              <a:rPr lang="en-US" altLang="ko-KR" sz="700"/>
              <a:t>Manager</a:t>
            </a:r>
          </a:p>
        </p:txBody>
      </p:sp>
      <p:sp>
        <p:nvSpPr>
          <p:cNvPr id="288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509785" y="4622427"/>
            <a:ext cx="105702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UserDetailsService</a:t>
            </a:r>
          </a:p>
        </p:txBody>
      </p:sp>
      <p:sp>
        <p:nvSpPr>
          <p:cNvPr id="293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195920" y="4917054"/>
            <a:ext cx="1271279" cy="278894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tx1"/>
                </a:solidFill>
              </a:rPr>
              <a:t>Authentication</a:t>
            </a:r>
          </a:p>
        </p:txBody>
      </p:sp>
      <p:cxnSp>
        <p:nvCxnSpPr>
          <p:cNvPr id="295" name="직선 연결선 294"/>
          <p:cNvCxnSpPr>
            <a:stCxn id="145" idx="2"/>
            <a:endCxn id="293" idx="0"/>
          </p:cNvCxnSpPr>
          <p:nvPr/>
        </p:nvCxnSpPr>
        <p:spPr>
          <a:xfrm>
            <a:off x="831560" y="4833967"/>
            <a:ext cx="0" cy="83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02137" y="3709737"/>
            <a:ext cx="127127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loadContext</a:t>
            </a:r>
          </a:p>
        </p:txBody>
      </p:sp>
      <p:sp>
        <p:nvSpPr>
          <p:cNvPr id="297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194307" y="5308076"/>
            <a:ext cx="127127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Clear SecurityContext</a:t>
            </a:r>
          </a:p>
        </p:txBody>
      </p:sp>
      <p:sp>
        <p:nvSpPr>
          <p:cNvPr id="298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1616070" y="3706975"/>
            <a:ext cx="733245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Success</a:t>
            </a:r>
          </a:p>
          <a:p>
            <a:pPr algn="ctr"/>
            <a:r>
              <a:rPr lang="en-US" altLang="ko-KR" sz="700"/>
              <a:t>Handler</a:t>
            </a:r>
          </a:p>
        </p:txBody>
      </p:sp>
      <p:cxnSp>
        <p:nvCxnSpPr>
          <p:cNvPr id="300" name="직선 화살표 연결선 299"/>
          <p:cNvCxnSpPr>
            <a:stCxn id="195" idx="1"/>
            <a:endCxn id="196" idx="3"/>
          </p:cNvCxnSpPr>
          <p:nvPr/>
        </p:nvCxnSpPr>
        <p:spPr>
          <a:xfrm flipH="1">
            <a:off x="7346931" y="1450284"/>
            <a:ext cx="55087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직사각형 301"/>
          <p:cNvSpPr/>
          <p:nvPr/>
        </p:nvSpPr>
        <p:spPr>
          <a:xfrm>
            <a:off x="7471416" y="1265888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</a:t>
            </a:r>
          </a:p>
        </p:txBody>
      </p:sp>
      <p:sp>
        <p:nvSpPr>
          <p:cNvPr id="305" name="직사각형 304"/>
          <p:cNvSpPr/>
          <p:nvPr/>
        </p:nvSpPr>
        <p:spPr>
          <a:xfrm>
            <a:off x="2519249" y="1630684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</a:t>
            </a:r>
          </a:p>
        </p:txBody>
      </p:sp>
      <p:sp>
        <p:nvSpPr>
          <p:cNvPr id="308" name="직사각형 307"/>
          <p:cNvSpPr/>
          <p:nvPr/>
        </p:nvSpPr>
        <p:spPr>
          <a:xfrm>
            <a:off x="4744182" y="1199192"/>
            <a:ext cx="6864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Filters </a:t>
            </a:r>
            <a:r>
              <a:rPr lang="ko-KR" altLang="en-US" sz="800"/>
              <a:t>전달</a:t>
            </a:r>
          </a:p>
        </p:txBody>
      </p:sp>
      <p:sp>
        <p:nvSpPr>
          <p:cNvPr id="312" name="직사각형 311"/>
          <p:cNvSpPr/>
          <p:nvPr/>
        </p:nvSpPr>
        <p:spPr>
          <a:xfrm>
            <a:off x="2278966" y="1862059"/>
            <a:ext cx="99097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생성자로 </a:t>
            </a:r>
            <a:r>
              <a:rPr lang="en-US" altLang="ko-KR" sz="700"/>
              <a:t>filters </a:t>
            </a:r>
            <a:r>
              <a:rPr lang="ko-KR" altLang="en-US" sz="700"/>
              <a:t>전달</a:t>
            </a:r>
          </a:p>
        </p:txBody>
      </p:sp>
      <p:sp>
        <p:nvSpPr>
          <p:cNvPr id="316" name="직사각형 315"/>
          <p:cNvSpPr/>
          <p:nvPr/>
        </p:nvSpPr>
        <p:spPr>
          <a:xfrm>
            <a:off x="1595905" y="1369531"/>
            <a:ext cx="13099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springSecurityFilterChain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318" name="직선 화살표 연결선 317"/>
          <p:cNvCxnSpPr>
            <a:stCxn id="293" idx="3"/>
            <a:endCxn id="143" idx="1"/>
          </p:cNvCxnSpPr>
          <p:nvPr/>
        </p:nvCxnSpPr>
        <p:spPr>
          <a:xfrm>
            <a:off x="1467199" y="5056501"/>
            <a:ext cx="909006" cy="178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5" idx="2"/>
            <a:endCxn id="82" idx="0"/>
          </p:cNvCxnSpPr>
          <p:nvPr/>
        </p:nvCxnSpPr>
        <p:spPr>
          <a:xfrm flipH="1">
            <a:off x="1592604" y="1281359"/>
            <a:ext cx="768" cy="37953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93" idx="1"/>
            <a:endCxn id="82" idx="3"/>
          </p:cNvCxnSpPr>
          <p:nvPr/>
        </p:nvCxnSpPr>
        <p:spPr>
          <a:xfrm flipH="1" flipV="1">
            <a:off x="2233212" y="1829351"/>
            <a:ext cx="1067982" cy="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82" idx="2"/>
          </p:cNvCxnSpPr>
          <p:nvPr/>
        </p:nvCxnSpPr>
        <p:spPr>
          <a:xfrm>
            <a:off x="1592604" y="1997811"/>
            <a:ext cx="0" cy="6722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7897804" y="2109386"/>
            <a:ext cx="1754860" cy="26410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WebSecruityConfigurerAdapter</a:t>
            </a:r>
          </a:p>
        </p:txBody>
      </p:sp>
      <p:sp>
        <p:nvSpPr>
          <p:cNvPr id="129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6440030" y="2109387"/>
            <a:ext cx="906901" cy="26410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HttpSecurity</a:t>
            </a:r>
          </a:p>
        </p:txBody>
      </p:sp>
      <p:cxnSp>
        <p:nvCxnSpPr>
          <p:cNvPr id="131" name="직선 화살표 연결선 130"/>
          <p:cNvCxnSpPr>
            <a:stCxn id="128" idx="1"/>
            <a:endCxn id="129" idx="3"/>
          </p:cNvCxnSpPr>
          <p:nvPr/>
        </p:nvCxnSpPr>
        <p:spPr>
          <a:xfrm flipH="1">
            <a:off x="7346931" y="2241437"/>
            <a:ext cx="55087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/>
          <p:cNvSpPr/>
          <p:nvPr/>
        </p:nvSpPr>
        <p:spPr>
          <a:xfrm>
            <a:off x="7464382" y="2057041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</a:t>
            </a:r>
          </a:p>
        </p:txBody>
      </p:sp>
      <p:cxnSp>
        <p:nvCxnSpPr>
          <p:cNvPr id="36" name="꺾인 연결선 35"/>
          <p:cNvCxnSpPr>
            <a:stCxn id="196" idx="1"/>
            <a:endCxn id="193" idx="0"/>
          </p:cNvCxnSpPr>
          <p:nvPr/>
        </p:nvCxnSpPr>
        <p:spPr>
          <a:xfrm rot="10800000" flipV="1">
            <a:off x="3936834" y="1450285"/>
            <a:ext cx="2503196" cy="24730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129" idx="1"/>
            <a:endCxn id="193" idx="2"/>
          </p:cNvCxnSpPr>
          <p:nvPr/>
        </p:nvCxnSpPr>
        <p:spPr>
          <a:xfrm rot="10800000">
            <a:off x="3936834" y="1961688"/>
            <a:ext cx="2503196" cy="2797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1308346" y="1932584"/>
            <a:ext cx="586494" cy="26410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filters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144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316056" y="1017257"/>
            <a:ext cx="592606" cy="264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ServletFilter</a:t>
            </a:r>
            <a:endParaRPr lang="ko-KR" altLang="en-US" sz="800" b="1"/>
          </a:p>
        </p:txBody>
      </p:sp>
      <p:sp>
        <p:nvSpPr>
          <p:cNvPr id="146" name="직사각형 145"/>
          <p:cNvSpPr/>
          <p:nvPr/>
        </p:nvSpPr>
        <p:spPr>
          <a:xfrm>
            <a:off x="5094297" y="4631719"/>
            <a:ext cx="126829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현재 사용자 인증 시도 차단</a:t>
            </a:r>
          </a:p>
        </p:txBody>
      </p:sp>
      <p:sp>
        <p:nvSpPr>
          <p:cNvPr id="156" name="직사각형 155"/>
          <p:cNvSpPr/>
          <p:nvPr/>
        </p:nvSpPr>
        <p:spPr>
          <a:xfrm>
            <a:off x="8497973" y="4631719"/>
            <a:ext cx="126829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이전 사용자 세션 만료 설정</a:t>
            </a:r>
          </a:p>
        </p:txBody>
      </p:sp>
      <p:sp>
        <p:nvSpPr>
          <p:cNvPr id="158" name="직사각형 157"/>
          <p:cNvSpPr/>
          <p:nvPr/>
        </p:nvSpPr>
        <p:spPr>
          <a:xfrm>
            <a:off x="8215522" y="1036468"/>
            <a:ext cx="11464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>
                <a:solidFill>
                  <a:schemeClr val="accent1">
                    <a:lumMod val="75000"/>
                  </a:schemeClr>
                </a:solidFill>
              </a:rPr>
              <a:t>SecurityConfig1</a:t>
            </a:r>
            <a:endParaRPr lang="ko-KR" altLang="en-US" sz="10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8215522" y="1838457"/>
            <a:ext cx="11464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>
                <a:solidFill>
                  <a:schemeClr val="accent1">
                    <a:lumMod val="75000"/>
                  </a:schemeClr>
                </a:solidFill>
              </a:rPr>
              <a:t>SecurityConfig2</a:t>
            </a:r>
            <a:endParaRPr lang="ko-KR" altLang="en-US" sz="10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8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6617333" y="1199959"/>
            <a:ext cx="482543" cy="1670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filters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19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6646208" y="1980566"/>
            <a:ext cx="482543" cy="1670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filters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4783513" y="2270086"/>
            <a:ext cx="6864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Filters </a:t>
            </a:r>
            <a:r>
              <a:rPr lang="ko-KR" altLang="en-US" sz="800"/>
              <a:t>전달</a:t>
            </a:r>
          </a:p>
        </p:txBody>
      </p:sp>
    </p:spTree>
    <p:extLst>
      <p:ext uri="{BB962C8B-B14F-4D97-AF65-F5344CB8AC3E}">
        <p14:creationId xmlns:p14="http://schemas.microsoft.com/office/powerpoint/2010/main" val="427795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8" y="3717203"/>
            <a:ext cx="4765948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</a:t>
            </a:r>
            <a:r>
              <a:rPr lang="ko-KR" altLang="en-US" sz="2101" b="1">
                <a:solidFill>
                  <a:schemeClr val="bg1"/>
                </a:solidFill>
              </a:rPr>
              <a:t>실전 프로젝트 구성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9718595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47_TF10001108.potx" id="{3F4D466F-2E95-485C-97A8-7A840C6B88CE}" vid="{A086733F-FFD1-4E69-9A0E-40414DC78DC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0072C5-DDE0-4258-BA7A-4D4B80DFA632}">
  <ds:schemaRefs>
    <ds:schemaRef ds:uri="http://purl.org/dc/dcmitype/"/>
    <ds:schemaRef ds:uri="http://schemas.microsoft.com/office/2006/metadata/properties"/>
    <ds:schemaRef ds:uri="http://www.w3.org/XML/1998/namespace"/>
    <ds:schemaRef ds:uri="http://purl.org/dc/elements/1.1/"/>
    <ds:schemaRef ds:uri="71af3243-3dd4-4a8d-8c0d-dd76da1f02a5"/>
    <ds:schemaRef ds:uri="http://schemas.microsoft.com/office/infopath/2007/PartnerControls"/>
    <ds:schemaRef ds:uri="http://schemas.microsoft.com/office/2006/documentManagement/types"/>
    <ds:schemaRef ds:uri="16c05727-aa75-4e4a-9b5f-8a80a1165891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2016 시작</Template>
  <TotalTime>0</TotalTime>
  <Words>8222</Words>
  <Application>Microsoft Office PowerPoint</Application>
  <PresentationFormat>사용자 지정</PresentationFormat>
  <Paragraphs>2636</Paragraphs>
  <Slides>196</Slides>
  <Notes>195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196</vt:i4>
      </vt:variant>
    </vt:vector>
  </HeadingPairs>
  <TitlesOfParts>
    <vt:vector size="204" baseType="lpstr">
      <vt:lpstr>Apple SD Gothic Neo</vt:lpstr>
      <vt:lpstr>나눔바른고딕 UltraLight</vt:lpstr>
      <vt:lpstr>맑은 고딕</vt:lpstr>
      <vt:lpstr>Arial</vt:lpstr>
      <vt:lpstr>Segoe UI</vt:lpstr>
      <vt:lpstr>Segoe UI Light</vt:lpstr>
      <vt:lpstr>Wingdings</vt:lpstr>
      <vt:lpstr>WelcomeDoc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2019-10-23T00:11:53Z</dcterms:created>
  <dcterms:modified xsi:type="dcterms:W3CDTF">2024-03-10T13:29:40Z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