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2024-03-28(Thu)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2024-03-28(Thu)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권한을 처리하는 필터가 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요청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권한 정보를 </a:t>
            </a:r>
            <a:r>
              <a:rPr lang="en-US" altLang="ko-KR" noProof="0" dirty="0" smtClean="0">
                <a:latin typeface="+mj-ea"/>
                <a:ea typeface="+mj-ea"/>
              </a:rPr>
              <a:t>parameter</a:t>
            </a:r>
            <a:r>
              <a:rPr lang="ko-KR" altLang="en-US" noProof="0" dirty="0" smtClean="0">
                <a:latin typeface="+mj-ea"/>
                <a:ea typeface="+mj-ea"/>
              </a:rPr>
              <a:t>를 </a:t>
            </a:r>
            <a:r>
              <a:rPr lang="en-US" altLang="ko-KR" sz="800" b="1" dirty="0" err="1" smtClean="0">
                <a:solidFill>
                  <a:srgbClr val="D24726"/>
                </a:solidFill>
              </a:rPr>
              <a:t>AccessDecisionManager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에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전달한다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실질적으로 인가처리를 총괄하는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이다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noProof="0" dirty="0" smtClean="0">
                <a:latin typeface="+mj-ea"/>
                <a:ea typeface="+mj-ea"/>
              </a:rPr>
              <a:t>Interface</a:t>
            </a:r>
            <a:r>
              <a:rPr lang="ko-KR" altLang="en-US" noProof="0" dirty="0" smtClean="0">
                <a:latin typeface="+mj-ea"/>
                <a:ea typeface="+mj-ea"/>
              </a:rPr>
              <a:t>로 </a:t>
            </a:r>
            <a:r>
              <a:rPr lang="en-US" altLang="ko-KR" noProof="0" dirty="0" smtClean="0">
                <a:latin typeface="+mj-ea"/>
                <a:ea typeface="+mj-ea"/>
              </a:rPr>
              <a:t>3</a:t>
            </a:r>
            <a:r>
              <a:rPr lang="ko-KR" altLang="en-US" noProof="0" dirty="0" smtClean="0">
                <a:latin typeface="+mj-ea"/>
                <a:ea typeface="+mj-ea"/>
              </a:rPr>
              <a:t>개의 구현체가 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접근 결정의 세가지 유형으로 나뉜다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noProof="0" dirty="0" smtClean="0">
                <a:latin typeface="+mj-ea"/>
                <a:ea typeface="+mj-ea"/>
              </a:rPr>
              <a:t>가 </a:t>
            </a:r>
            <a:r>
              <a:rPr lang="en-US" altLang="ko-KR" noProof="0" dirty="0" err="1" smtClean="0">
                <a:latin typeface="+mj-ea"/>
                <a:ea typeface="+mj-ea"/>
              </a:rPr>
              <a:t>AccessDecisionManager</a:t>
            </a:r>
            <a:r>
              <a:rPr lang="ko-KR" altLang="en-US" noProof="0" dirty="0" smtClean="0">
                <a:latin typeface="+mj-ea"/>
                <a:ea typeface="+mj-ea"/>
              </a:rPr>
              <a:t>에 인가처리를 맡길 때 </a:t>
            </a:r>
            <a:r>
              <a:rPr lang="en-US" altLang="ko-KR" sz="800" dirty="0" smtClean="0"/>
              <a:t>authentication, object, </a:t>
            </a:r>
            <a:r>
              <a:rPr lang="en-US" altLang="ko-KR" sz="800" dirty="0" err="1" smtClean="0"/>
              <a:t>configAttributes</a:t>
            </a:r>
            <a:r>
              <a:rPr lang="en-US" altLang="ko-KR" sz="800" baseline="0" dirty="0" smtClean="0"/>
              <a:t> 3</a:t>
            </a:r>
            <a:r>
              <a:rPr lang="ko-KR" altLang="en-US" sz="800" baseline="0" dirty="0" smtClean="0"/>
              <a:t>가지 </a:t>
            </a:r>
            <a:r>
              <a:rPr lang="ko-KR" altLang="en-US" sz="800" baseline="0" dirty="0" err="1" smtClean="0"/>
              <a:t>파라미터를</a:t>
            </a:r>
            <a:r>
              <a:rPr lang="ko-KR" altLang="en-US" sz="800" baseline="0" dirty="0" smtClean="0"/>
              <a:t> 넘긴다</a:t>
            </a:r>
            <a:r>
              <a:rPr lang="en-US" altLang="ko-KR" sz="800" baseline="0" smtClean="0"/>
              <a:t>.</a:t>
            </a:r>
            <a:endParaRPr lang="ko-KR" altLang="en-US" sz="800" dirty="0" smtClean="0"/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2024-03-28(Thu)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2024-03-28(Thu)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AccessDecisionManager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</a:t>
            </a:r>
            <a:r>
              <a:rPr lang="ko-KR" altLang="en-US" sz="1200" b="1" dirty="0">
                <a:solidFill>
                  <a:srgbClr val="FF0000"/>
                </a:solidFill>
              </a:rPr>
              <a:t>접근허용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거부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보류</a:t>
            </a:r>
            <a:r>
              <a:rPr lang="ko-KR" altLang="en-US" sz="1200" b="1" dirty="0"/>
              <a:t>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</a:t>
            </a:r>
            <a:r>
              <a:rPr lang="ko-KR" altLang="en-US" sz="1200" b="1" dirty="0" smtClean="0"/>
              <a:t>시 </a:t>
            </a:r>
            <a:r>
              <a:rPr lang="ko-KR" altLang="en-US" sz="1200" b="1" dirty="0"/>
              <a:t>예외 </a:t>
            </a:r>
            <a:r>
              <a:rPr lang="ko-KR" altLang="en-US" sz="1200" b="1" dirty="0" smtClean="0"/>
              <a:t>발생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AccessDeniedException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 smtClean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 smtClean="0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decide(authentication, object, </a:t>
            </a:r>
            <a:r>
              <a:rPr lang="en-US" altLang="ko-KR" sz="900" dirty="0" err="1"/>
              <a:t>configAttributes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8790</Words>
  <Application>Microsoft Office PowerPoint</Application>
  <PresentationFormat>사용자 지정</PresentationFormat>
  <Paragraphs>2705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2024-03-28T13:56:54Z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